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62" r:id="rId4"/>
    <p:sldId id="260" r:id="rId5"/>
    <p:sldId id="266" r:id="rId6"/>
    <p:sldId id="267" r:id="rId7"/>
    <p:sldId id="268" r:id="rId8"/>
    <p:sldId id="265" r:id="rId9"/>
    <p:sldId id="264" r:id="rId10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7EA3"/>
    <a:srgbClr val="D996AE"/>
    <a:srgbClr val="B4AAE7"/>
    <a:srgbClr val="F7DC61"/>
    <a:srgbClr val="9F00FF"/>
    <a:srgbClr val="FF6B9F"/>
    <a:srgbClr val="FF1A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8AEE4A-184B-49A5-9F67-1DF292F0636D}" v="4" dt="2022-05-31T05:21:27.5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7"/>
    <p:restoredTop sz="93993"/>
  </p:normalViewPr>
  <p:slideViewPr>
    <p:cSldViewPr snapToGrid="0" snapToObjects="1">
      <p:cViewPr>
        <p:scale>
          <a:sx n="50" d="100"/>
          <a:sy n="50" d="100"/>
        </p:scale>
        <p:origin x="103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Plotko" userId="ae1e9fc0-31c3-4c76-8d86-a06f5018818d" providerId="ADAL" clId="{728AEE4A-184B-49A5-9F67-1DF292F0636D}"/>
    <pc:docChg chg="custSel addSld modSld sldOrd">
      <pc:chgData name="Maria Plotko" userId="ae1e9fc0-31c3-4c76-8d86-a06f5018818d" providerId="ADAL" clId="{728AEE4A-184B-49A5-9F67-1DF292F0636D}" dt="2022-05-31T05:36:13.638" v="627" actId="1076"/>
      <pc:docMkLst>
        <pc:docMk/>
      </pc:docMkLst>
      <pc:sldChg chg="modSp mod">
        <pc:chgData name="Maria Plotko" userId="ae1e9fc0-31c3-4c76-8d86-a06f5018818d" providerId="ADAL" clId="{728AEE4A-184B-49A5-9F67-1DF292F0636D}" dt="2022-05-31T05:13:06.236" v="177" actId="20577"/>
        <pc:sldMkLst>
          <pc:docMk/>
          <pc:sldMk cId="348822366" sldId="256"/>
        </pc:sldMkLst>
        <pc:spChg chg="mod">
          <ac:chgData name="Maria Plotko" userId="ae1e9fc0-31c3-4c76-8d86-a06f5018818d" providerId="ADAL" clId="{728AEE4A-184B-49A5-9F67-1DF292F0636D}" dt="2022-05-31T05:12:52.351" v="157" actId="20577"/>
          <ac:spMkLst>
            <pc:docMk/>
            <pc:sldMk cId="348822366" sldId="256"/>
            <ac:spMk id="2" creationId="{73632792-12B1-A445-BD90-67F17B331CBB}"/>
          </ac:spMkLst>
        </pc:spChg>
        <pc:spChg chg="mod">
          <ac:chgData name="Maria Plotko" userId="ae1e9fc0-31c3-4c76-8d86-a06f5018818d" providerId="ADAL" clId="{728AEE4A-184B-49A5-9F67-1DF292F0636D}" dt="2022-05-31T05:13:06.236" v="177" actId="20577"/>
          <ac:spMkLst>
            <pc:docMk/>
            <pc:sldMk cId="348822366" sldId="256"/>
            <ac:spMk id="3" creationId="{50EDB28C-CE2A-A042-95BF-F9DCD2CE79C7}"/>
          </ac:spMkLst>
        </pc:spChg>
      </pc:sldChg>
      <pc:sldChg chg="modSp mod">
        <pc:chgData name="Maria Plotko" userId="ae1e9fc0-31c3-4c76-8d86-a06f5018818d" providerId="ADAL" clId="{728AEE4A-184B-49A5-9F67-1DF292F0636D}" dt="2022-05-31T05:36:13.638" v="627" actId="1076"/>
        <pc:sldMkLst>
          <pc:docMk/>
          <pc:sldMk cId="1431559510" sldId="260"/>
        </pc:sldMkLst>
        <pc:spChg chg="mod">
          <ac:chgData name="Maria Plotko" userId="ae1e9fc0-31c3-4c76-8d86-a06f5018818d" providerId="ADAL" clId="{728AEE4A-184B-49A5-9F67-1DF292F0636D}" dt="2022-05-31T05:36:13.638" v="627" actId="1076"/>
          <ac:spMkLst>
            <pc:docMk/>
            <pc:sldMk cId="1431559510" sldId="260"/>
            <ac:spMk id="2" creationId="{CCECD3CF-C149-EF46-B2BB-2A208F43E745}"/>
          </ac:spMkLst>
        </pc:spChg>
        <pc:spChg chg="mod">
          <ac:chgData name="Maria Plotko" userId="ae1e9fc0-31c3-4c76-8d86-a06f5018818d" providerId="ADAL" clId="{728AEE4A-184B-49A5-9F67-1DF292F0636D}" dt="2022-05-31T05:35:54.571" v="585" actId="14100"/>
          <ac:spMkLst>
            <pc:docMk/>
            <pc:sldMk cId="1431559510" sldId="260"/>
            <ac:spMk id="3" creationId="{2B7F141C-7D5E-0C4F-9AAF-EF64E113AB3E}"/>
          </ac:spMkLst>
        </pc:spChg>
      </pc:sldChg>
      <pc:sldChg chg="modSp mod ord">
        <pc:chgData name="Maria Plotko" userId="ae1e9fc0-31c3-4c76-8d86-a06f5018818d" providerId="ADAL" clId="{728AEE4A-184B-49A5-9F67-1DF292F0636D}" dt="2022-05-31T05:32:35.019" v="518"/>
        <pc:sldMkLst>
          <pc:docMk/>
          <pc:sldMk cId="1867291399" sldId="262"/>
        </pc:sldMkLst>
        <pc:spChg chg="mod">
          <ac:chgData name="Maria Plotko" userId="ae1e9fc0-31c3-4c76-8d86-a06f5018818d" providerId="ADAL" clId="{728AEE4A-184B-49A5-9F67-1DF292F0636D}" dt="2022-05-31T05:32:32.300" v="516" actId="20577"/>
          <ac:spMkLst>
            <pc:docMk/>
            <pc:sldMk cId="1867291399" sldId="262"/>
            <ac:spMk id="2" creationId="{144A48E8-CC6A-CB42-B287-B11B6822D574}"/>
          </ac:spMkLst>
        </pc:spChg>
        <pc:spChg chg="mod">
          <ac:chgData name="Maria Plotko" userId="ae1e9fc0-31c3-4c76-8d86-a06f5018818d" providerId="ADAL" clId="{728AEE4A-184B-49A5-9F67-1DF292F0636D}" dt="2022-05-31T05:32:22.666" v="515" actId="20577"/>
          <ac:spMkLst>
            <pc:docMk/>
            <pc:sldMk cId="1867291399" sldId="262"/>
            <ac:spMk id="3" creationId="{6D0CBAF9-BC01-ED4E-B866-B16ABB7B5F1E}"/>
          </ac:spMkLst>
        </pc:spChg>
      </pc:sldChg>
      <pc:sldChg chg="modSp mod">
        <pc:chgData name="Maria Plotko" userId="ae1e9fc0-31c3-4c76-8d86-a06f5018818d" providerId="ADAL" clId="{728AEE4A-184B-49A5-9F67-1DF292F0636D}" dt="2022-05-31T05:13:19.331" v="199" actId="20577"/>
        <pc:sldMkLst>
          <pc:docMk/>
          <pc:sldMk cId="2919173729" sldId="266"/>
        </pc:sldMkLst>
        <pc:spChg chg="mod">
          <ac:chgData name="Maria Plotko" userId="ae1e9fc0-31c3-4c76-8d86-a06f5018818d" providerId="ADAL" clId="{728AEE4A-184B-49A5-9F67-1DF292F0636D}" dt="2022-05-31T05:13:19.331" v="199" actId="20577"/>
          <ac:spMkLst>
            <pc:docMk/>
            <pc:sldMk cId="2919173729" sldId="266"/>
            <ac:spMk id="2" creationId="{138541DA-D285-A819-770B-C8354D445530}"/>
          </ac:spMkLst>
        </pc:spChg>
      </pc:sldChg>
      <pc:sldChg chg="modSp mod">
        <pc:chgData name="Maria Plotko" userId="ae1e9fc0-31c3-4c76-8d86-a06f5018818d" providerId="ADAL" clId="{728AEE4A-184B-49A5-9F67-1DF292F0636D}" dt="2022-05-31T05:13:28.172" v="210" actId="20577"/>
        <pc:sldMkLst>
          <pc:docMk/>
          <pc:sldMk cId="1019645486" sldId="267"/>
        </pc:sldMkLst>
        <pc:spChg chg="mod">
          <ac:chgData name="Maria Plotko" userId="ae1e9fc0-31c3-4c76-8d86-a06f5018818d" providerId="ADAL" clId="{728AEE4A-184B-49A5-9F67-1DF292F0636D}" dt="2022-05-31T05:13:28.172" v="210" actId="20577"/>
          <ac:spMkLst>
            <pc:docMk/>
            <pc:sldMk cId="1019645486" sldId="267"/>
            <ac:spMk id="2" creationId="{440D25AA-09DB-DCC4-A7A6-7D7DF3445073}"/>
          </ac:spMkLst>
        </pc:spChg>
      </pc:sldChg>
      <pc:sldChg chg="addSp delSp modSp new mod">
        <pc:chgData name="Maria Plotko" userId="ae1e9fc0-31c3-4c76-8d86-a06f5018818d" providerId="ADAL" clId="{728AEE4A-184B-49A5-9F67-1DF292F0636D}" dt="2022-05-31T05:21:41.766" v="275" actId="1076"/>
        <pc:sldMkLst>
          <pc:docMk/>
          <pc:sldMk cId="4278358973" sldId="268"/>
        </pc:sldMkLst>
        <pc:spChg chg="mod">
          <ac:chgData name="Maria Plotko" userId="ae1e9fc0-31c3-4c76-8d86-a06f5018818d" providerId="ADAL" clId="{728AEE4A-184B-49A5-9F67-1DF292F0636D}" dt="2022-05-31T05:17:56.864" v="247" actId="207"/>
          <ac:spMkLst>
            <pc:docMk/>
            <pc:sldMk cId="4278358973" sldId="268"/>
            <ac:spMk id="2" creationId="{30C49CCB-E9E4-55B9-D4C3-6249FEA6446D}"/>
          </ac:spMkLst>
        </pc:spChg>
        <pc:spChg chg="del mod">
          <ac:chgData name="Maria Plotko" userId="ae1e9fc0-31c3-4c76-8d86-a06f5018818d" providerId="ADAL" clId="{728AEE4A-184B-49A5-9F67-1DF292F0636D}" dt="2022-05-31T05:19:41.409" v="249"/>
          <ac:spMkLst>
            <pc:docMk/>
            <pc:sldMk cId="4278358973" sldId="268"/>
            <ac:spMk id="3" creationId="{305C86F3-9DCE-E599-8F49-D99E193FA5CA}"/>
          </ac:spMkLst>
        </pc:spChg>
        <pc:picChg chg="add mod">
          <ac:chgData name="Maria Plotko" userId="ae1e9fc0-31c3-4c76-8d86-a06f5018818d" providerId="ADAL" clId="{728AEE4A-184B-49A5-9F67-1DF292F0636D}" dt="2022-05-31T05:21:32.251" v="270" actId="962"/>
          <ac:picMkLst>
            <pc:docMk/>
            <pc:sldMk cId="4278358973" sldId="268"/>
            <ac:picMk id="5" creationId="{3D4EBAA2-09E6-5CD6-48B0-AAE3D71872C1}"/>
          </ac:picMkLst>
        </pc:picChg>
        <pc:picChg chg="add mod">
          <ac:chgData name="Maria Plotko" userId="ae1e9fc0-31c3-4c76-8d86-a06f5018818d" providerId="ADAL" clId="{728AEE4A-184B-49A5-9F67-1DF292F0636D}" dt="2022-05-31T05:21:34.868" v="271" actId="1076"/>
          <ac:picMkLst>
            <pc:docMk/>
            <pc:sldMk cId="4278358973" sldId="268"/>
            <ac:picMk id="7" creationId="{49615230-B6D9-0DB9-8369-5FDC766906B5}"/>
          </ac:picMkLst>
        </pc:picChg>
        <pc:picChg chg="add mod">
          <ac:chgData name="Maria Plotko" userId="ae1e9fc0-31c3-4c76-8d86-a06f5018818d" providerId="ADAL" clId="{728AEE4A-184B-49A5-9F67-1DF292F0636D}" dt="2022-05-31T05:21:41.766" v="275" actId="1076"/>
          <ac:picMkLst>
            <pc:docMk/>
            <pc:sldMk cId="4278358973" sldId="268"/>
            <ac:picMk id="9" creationId="{7F3B02B4-EABA-8D9B-7718-374BE087FAC0}"/>
          </ac:picMkLst>
        </pc:picChg>
        <pc:picChg chg="add mod">
          <ac:chgData name="Maria Plotko" userId="ae1e9fc0-31c3-4c76-8d86-a06f5018818d" providerId="ADAL" clId="{728AEE4A-184B-49A5-9F67-1DF292F0636D}" dt="2022-05-31T05:21:40.345" v="274" actId="1076"/>
          <ac:picMkLst>
            <pc:docMk/>
            <pc:sldMk cId="4278358973" sldId="268"/>
            <ac:picMk id="11" creationId="{F07005D0-EAF3-4DD1-ED29-6CE45264CAF7}"/>
          </ac:picMkLst>
        </pc:picChg>
      </pc:sldChg>
      <pc:sldChg chg="addSp modSp new mod ord">
        <pc:chgData name="Maria Plotko" userId="ae1e9fc0-31c3-4c76-8d86-a06f5018818d" providerId="ADAL" clId="{728AEE4A-184B-49A5-9F67-1DF292F0636D}" dt="2022-05-31T05:35:43.100" v="584" actId="207"/>
        <pc:sldMkLst>
          <pc:docMk/>
          <pc:sldMk cId="3180835255" sldId="269"/>
        </pc:sldMkLst>
        <pc:spChg chg="mod">
          <ac:chgData name="Maria Plotko" userId="ae1e9fc0-31c3-4c76-8d86-a06f5018818d" providerId="ADAL" clId="{728AEE4A-184B-49A5-9F67-1DF292F0636D}" dt="2022-05-31T05:35:43.100" v="584" actId="207"/>
          <ac:spMkLst>
            <pc:docMk/>
            <pc:sldMk cId="3180835255" sldId="269"/>
            <ac:spMk id="2" creationId="{962CC4AB-5213-F889-C99D-4FB31518F461}"/>
          </ac:spMkLst>
        </pc:spChg>
        <pc:spChg chg="mod">
          <ac:chgData name="Maria Plotko" userId="ae1e9fc0-31c3-4c76-8d86-a06f5018818d" providerId="ADAL" clId="{728AEE4A-184B-49A5-9F67-1DF292F0636D}" dt="2022-05-31T05:34:52.082" v="536" actId="113"/>
          <ac:spMkLst>
            <pc:docMk/>
            <pc:sldMk cId="3180835255" sldId="269"/>
            <ac:spMk id="3" creationId="{5455C2ED-DC09-1BE8-82BF-9471384492AC}"/>
          </ac:spMkLst>
        </pc:spChg>
        <pc:picChg chg="add mod">
          <ac:chgData name="Maria Plotko" userId="ae1e9fc0-31c3-4c76-8d86-a06f5018818d" providerId="ADAL" clId="{728AEE4A-184B-49A5-9F67-1DF292F0636D}" dt="2022-05-31T05:35:23.559" v="569" actId="14100"/>
          <ac:picMkLst>
            <pc:docMk/>
            <pc:sldMk cId="3180835255" sldId="269"/>
            <ac:picMk id="5" creationId="{C216F88B-C826-3630-1BB2-397B2EB058F5}"/>
          </ac:picMkLst>
        </pc:picChg>
      </pc:sldChg>
    </pc:docChg>
  </pc:docChgLst>
  <pc:docChgLst>
    <pc:chgData name="Maria Plotko" userId="ae1e9fc0-31c3-4c76-8d86-a06f5018818d" providerId="ADAL" clId="{CFB56055-06F6-7048-A5CF-8DE6D6B334B9}"/>
    <pc:docChg chg="undo custSel addSld delSld modSld sldOrd">
      <pc:chgData name="Maria Plotko" userId="ae1e9fc0-31c3-4c76-8d86-a06f5018818d" providerId="ADAL" clId="{CFB56055-06F6-7048-A5CF-8DE6D6B334B9}" dt="2022-05-27T08:03:23.274" v="1092" actId="14100"/>
      <pc:docMkLst>
        <pc:docMk/>
      </pc:docMkLst>
      <pc:sldChg chg="addSp delSp modSp mod">
        <pc:chgData name="Maria Plotko" userId="ae1e9fc0-31c3-4c76-8d86-a06f5018818d" providerId="ADAL" clId="{CFB56055-06F6-7048-A5CF-8DE6D6B334B9}" dt="2022-05-27T05:53:37.806" v="691" actId="207"/>
        <pc:sldMkLst>
          <pc:docMk/>
          <pc:sldMk cId="348822366" sldId="256"/>
        </pc:sldMkLst>
        <pc:spChg chg="mod">
          <ac:chgData name="Maria Plotko" userId="ae1e9fc0-31c3-4c76-8d86-a06f5018818d" providerId="ADAL" clId="{CFB56055-06F6-7048-A5CF-8DE6D6B334B9}" dt="2022-05-27T05:25:17.168" v="19" actId="207"/>
          <ac:spMkLst>
            <pc:docMk/>
            <pc:sldMk cId="348822366" sldId="256"/>
            <ac:spMk id="2" creationId="{73632792-12B1-A445-BD90-67F17B331CBB}"/>
          </ac:spMkLst>
        </pc:spChg>
        <pc:spChg chg="mod">
          <ac:chgData name="Maria Plotko" userId="ae1e9fc0-31c3-4c76-8d86-a06f5018818d" providerId="ADAL" clId="{CFB56055-06F6-7048-A5CF-8DE6D6B334B9}" dt="2022-05-27T05:53:37.806" v="691" actId="207"/>
          <ac:spMkLst>
            <pc:docMk/>
            <pc:sldMk cId="348822366" sldId="256"/>
            <ac:spMk id="3" creationId="{50EDB28C-CE2A-A042-95BF-F9DCD2CE79C7}"/>
          </ac:spMkLst>
        </pc:spChg>
        <pc:spChg chg="del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10" creationId="{E91DC736-0EF8-4F87-9146-EBF1D2EE4D3D}"/>
          </ac:spMkLst>
        </pc:spChg>
        <pc:spChg chg="del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12" creationId="{097CD68E-23E3-4007-8847-CD0944C4F7BE}"/>
          </ac:spMkLst>
        </pc:spChg>
        <pc:spChg chg="del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14" creationId="{AF2F604E-43BE-4DC3-B983-E071523364F8}"/>
          </ac:spMkLst>
        </pc:spChg>
        <pc:spChg chg="del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16" creationId="{08C9B587-E65E-4B52-B37C-ABEBB6E87928}"/>
          </ac:spMkLst>
        </pc:spChg>
        <pc:spChg chg="add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21" creationId="{ECC07320-C2CA-4E29-8481-9D9E143C7788}"/>
          </ac:spMkLst>
        </pc:spChg>
        <pc:spChg chg="add">
          <ac:chgData name="Maria Plotko" userId="ae1e9fc0-31c3-4c76-8d86-a06f5018818d" providerId="ADAL" clId="{CFB56055-06F6-7048-A5CF-8DE6D6B334B9}" dt="2022-05-27T05:22:28.638" v="4" actId="26606"/>
          <ac:spMkLst>
            <pc:docMk/>
            <pc:sldMk cId="348822366" sldId="256"/>
            <ac:spMk id="23" creationId="{178FB36B-5BFE-42CA-BC60-1115E0D95EEC}"/>
          </ac:spMkLst>
        </pc:spChg>
        <pc:picChg chg="del">
          <ac:chgData name="Maria Plotko" userId="ae1e9fc0-31c3-4c76-8d86-a06f5018818d" providerId="ADAL" clId="{CFB56055-06F6-7048-A5CF-8DE6D6B334B9}" dt="2022-05-27T05:22:04.835" v="0" actId="478"/>
          <ac:picMkLst>
            <pc:docMk/>
            <pc:sldMk cId="348822366" sldId="256"/>
            <ac:picMk id="5" creationId="{9FA6B870-B5EA-354A-A1E8-C472D9B20B9D}"/>
          </ac:picMkLst>
        </pc:picChg>
        <pc:picChg chg="add mod ord">
          <ac:chgData name="Maria Plotko" userId="ae1e9fc0-31c3-4c76-8d86-a06f5018818d" providerId="ADAL" clId="{CFB56055-06F6-7048-A5CF-8DE6D6B334B9}" dt="2022-05-27T05:53:11.394" v="688" actId="1076"/>
          <ac:picMkLst>
            <pc:docMk/>
            <pc:sldMk cId="348822366" sldId="256"/>
            <ac:picMk id="6" creationId="{AE4E164B-FC1F-5D2F-CC1D-A1E82771F79F}"/>
          </ac:picMkLst>
        </pc:picChg>
      </pc:sldChg>
      <pc:sldChg chg="del">
        <pc:chgData name="Maria Plotko" userId="ae1e9fc0-31c3-4c76-8d86-a06f5018818d" providerId="ADAL" clId="{CFB56055-06F6-7048-A5CF-8DE6D6B334B9}" dt="2022-05-27T05:25:45.053" v="25" actId="2696"/>
        <pc:sldMkLst>
          <pc:docMk/>
          <pc:sldMk cId="2946524866" sldId="257"/>
        </pc:sldMkLst>
      </pc:sldChg>
      <pc:sldChg chg="del">
        <pc:chgData name="Maria Plotko" userId="ae1e9fc0-31c3-4c76-8d86-a06f5018818d" providerId="ADAL" clId="{CFB56055-06F6-7048-A5CF-8DE6D6B334B9}" dt="2022-05-27T05:25:34.859" v="22" actId="2696"/>
        <pc:sldMkLst>
          <pc:docMk/>
          <pc:sldMk cId="1934757693" sldId="258"/>
        </pc:sldMkLst>
      </pc:sldChg>
      <pc:sldChg chg="del">
        <pc:chgData name="Maria Plotko" userId="ae1e9fc0-31c3-4c76-8d86-a06f5018818d" providerId="ADAL" clId="{CFB56055-06F6-7048-A5CF-8DE6D6B334B9}" dt="2022-05-27T05:25:37.526" v="24" actId="2696"/>
        <pc:sldMkLst>
          <pc:docMk/>
          <pc:sldMk cId="3985068204" sldId="259"/>
        </pc:sldMkLst>
      </pc:sldChg>
      <pc:sldChg chg="addSp delSp modSp mod setBg">
        <pc:chgData name="Maria Plotko" userId="ae1e9fc0-31c3-4c76-8d86-a06f5018818d" providerId="ADAL" clId="{CFB56055-06F6-7048-A5CF-8DE6D6B334B9}" dt="2022-05-27T08:03:23.274" v="1092" actId="14100"/>
        <pc:sldMkLst>
          <pc:docMk/>
          <pc:sldMk cId="1431559510" sldId="260"/>
        </pc:sldMkLst>
        <pc:spChg chg="mod">
          <ac:chgData name="Maria Plotko" userId="ae1e9fc0-31c3-4c76-8d86-a06f5018818d" providerId="ADAL" clId="{CFB56055-06F6-7048-A5CF-8DE6D6B334B9}" dt="2022-05-27T08:01:59.005" v="1083" actId="207"/>
          <ac:spMkLst>
            <pc:docMk/>
            <pc:sldMk cId="1431559510" sldId="260"/>
            <ac:spMk id="2" creationId="{CCECD3CF-C149-EF46-B2BB-2A208F43E745}"/>
          </ac:spMkLst>
        </pc:spChg>
        <pc:spChg chg="mod">
          <ac:chgData name="Maria Plotko" userId="ae1e9fc0-31c3-4c76-8d86-a06f5018818d" providerId="ADAL" clId="{CFB56055-06F6-7048-A5CF-8DE6D6B334B9}" dt="2022-05-27T08:03:23.274" v="1092" actId="14100"/>
          <ac:spMkLst>
            <pc:docMk/>
            <pc:sldMk cId="1431559510" sldId="260"/>
            <ac:spMk id="3" creationId="{2B7F141C-7D5E-0C4F-9AAF-EF64E113AB3E}"/>
          </ac:spMkLst>
        </pc:spChg>
        <pc:spChg chg="add del">
          <ac:chgData name="Maria Plotko" userId="ae1e9fc0-31c3-4c76-8d86-a06f5018818d" providerId="ADAL" clId="{CFB56055-06F6-7048-A5CF-8DE6D6B334B9}" dt="2022-05-27T05:45:53.927" v="385"/>
          <ac:spMkLst>
            <pc:docMk/>
            <pc:sldMk cId="1431559510" sldId="260"/>
            <ac:spMk id="5" creationId="{A0069F9E-C10B-995D-4B78-46EBE3BE9AB2}"/>
          </ac:spMkLst>
        </pc:spChg>
        <pc:spChg chg="add del">
          <ac:chgData name="Maria Plotko" userId="ae1e9fc0-31c3-4c76-8d86-a06f5018818d" providerId="ADAL" clId="{CFB56055-06F6-7048-A5CF-8DE6D6B334B9}" dt="2022-05-27T05:46:03.736" v="387"/>
          <ac:spMkLst>
            <pc:docMk/>
            <pc:sldMk cId="1431559510" sldId="260"/>
            <ac:spMk id="6" creationId="{6AF8BD3B-341A-876D-43F0-90BF561B18E0}"/>
          </ac:spMkLst>
        </pc:spChg>
        <pc:spChg chg="add del">
          <ac:chgData name="Maria Plotko" userId="ae1e9fc0-31c3-4c76-8d86-a06f5018818d" providerId="ADAL" clId="{CFB56055-06F6-7048-A5CF-8DE6D6B334B9}" dt="2022-05-27T05:46:09.315" v="389"/>
          <ac:spMkLst>
            <pc:docMk/>
            <pc:sldMk cId="1431559510" sldId="260"/>
            <ac:spMk id="7" creationId="{1AA5125D-122A-1333-D605-CF38DD1E4043}"/>
          </ac:spMkLst>
        </pc:spChg>
        <pc:spChg chg="add">
          <ac:chgData name="Maria Plotko" userId="ae1e9fc0-31c3-4c76-8d86-a06f5018818d" providerId="ADAL" clId="{CFB56055-06F6-7048-A5CF-8DE6D6B334B9}" dt="2022-05-27T08:00:51.044" v="1071" actId="26606"/>
          <ac:spMkLst>
            <pc:docMk/>
            <pc:sldMk cId="1431559510" sldId="260"/>
            <ac:spMk id="13" creationId="{B0B8DCBA-FEED-46EF-A140-35B904015B49}"/>
          </ac:spMkLst>
        </pc:spChg>
        <pc:spChg chg="add">
          <ac:chgData name="Maria Plotko" userId="ae1e9fc0-31c3-4c76-8d86-a06f5018818d" providerId="ADAL" clId="{CFB56055-06F6-7048-A5CF-8DE6D6B334B9}" dt="2022-05-27T08:00:51.044" v="1071" actId="26606"/>
          <ac:spMkLst>
            <pc:docMk/>
            <pc:sldMk cId="1431559510" sldId="260"/>
            <ac:spMk id="20" creationId="{D5B0017B-2ECA-49AF-B397-DC140825DF8D}"/>
          </ac:spMkLst>
        </pc:spChg>
        <pc:grpChg chg="add">
          <ac:chgData name="Maria Plotko" userId="ae1e9fc0-31c3-4c76-8d86-a06f5018818d" providerId="ADAL" clId="{CFB56055-06F6-7048-A5CF-8DE6D6B334B9}" dt="2022-05-27T08:00:51.044" v="1071" actId="26606"/>
          <ac:grpSpMkLst>
            <pc:docMk/>
            <pc:sldMk cId="1431559510" sldId="260"/>
            <ac:grpSpMk id="15" creationId="{AE1C45F0-260A-458C-96ED-C1F6D2151219}"/>
          </ac:grpSpMkLst>
        </pc:grpChg>
        <pc:picChg chg="del mod">
          <ac:chgData name="Maria Plotko" userId="ae1e9fc0-31c3-4c76-8d86-a06f5018818d" providerId="ADAL" clId="{CFB56055-06F6-7048-A5CF-8DE6D6B334B9}" dt="2022-05-27T05:36:53.086" v="166" actId="478"/>
          <ac:picMkLst>
            <pc:docMk/>
            <pc:sldMk cId="1431559510" sldId="260"/>
            <ac:picMk id="4" creationId="{7C7E89D7-E59D-CC47-A7D1-6048BC1A28B6}"/>
          </ac:picMkLst>
        </pc:picChg>
        <pc:picChg chg="add del mod">
          <ac:chgData name="Maria Plotko" userId="ae1e9fc0-31c3-4c76-8d86-a06f5018818d" providerId="ADAL" clId="{CFB56055-06F6-7048-A5CF-8DE6D6B334B9}" dt="2022-05-27T08:01:16.871" v="1075" actId="478"/>
          <ac:picMkLst>
            <pc:docMk/>
            <pc:sldMk cId="1431559510" sldId="260"/>
            <ac:picMk id="8" creationId="{CD0CB0E3-B47E-B6C5-E6CA-06886A3EB18B}"/>
          </ac:picMkLst>
        </pc:picChg>
        <pc:picChg chg="add mod">
          <ac:chgData name="Maria Plotko" userId="ae1e9fc0-31c3-4c76-8d86-a06f5018818d" providerId="ADAL" clId="{CFB56055-06F6-7048-A5CF-8DE6D6B334B9}" dt="2022-05-27T08:01:46.683" v="1080" actId="14100"/>
          <ac:picMkLst>
            <pc:docMk/>
            <pc:sldMk cId="1431559510" sldId="260"/>
            <ac:picMk id="9" creationId="{ADA81B52-8D36-9112-2F77-82452AA53511}"/>
          </ac:picMkLst>
        </pc:picChg>
        <pc:cxnChg chg="add">
          <ac:chgData name="Maria Plotko" userId="ae1e9fc0-31c3-4c76-8d86-a06f5018818d" providerId="ADAL" clId="{CFB56055-06F6-7048-A5CF-8DE6D6B334B9}" dt="2022-05-27T08:00:51.044" v="1071" actId="26606"/>
          <ac:cxnSpMkLst>
            <pc:docMk/>
            <pc:sldMk cId="1431559510" sldId="260"/>
            <ac:cxnSpMk id="22" creationId="{6CF1BAF6-AD41-4082-B212-8A1F9A2E8779}"/>
          </ac:cxnSpMkLst>
        </pc:cxnChg>
      </pc:sldChg>
      <pc:sldChg chg="del">
        <pc:chgData name="Maria Plotko" userId="ae1e9fc0-31c3-4c76-8d86-a06f5018818d" providerId="ADAL" clId="{CFB56055-06F6-7048-A5CF-8DE6D6B334B9}" dt="2022-05-27T05:25:56.767" v="26" actId="2696"/>
        <pc:sldMkLst>
          <pc:docMk/>
          <pc:sldMk cId="586119816" sldId="261"/>
        </pc:sldMkLst>
      </pc:sldChg>
      <pc:sldChg chg="addSp delSp modSp mod ord">
        <pc:chgData name="Maria Plotko" userId="ae1e9fc0-31c3-4c76-8d86-a06f5018818d" providerId="ADAL" clId="{CFB56055-06F6-7048-A5CF-8DE6D6B334B9}" dt="2022-05-27T06:06:57.024" v="982" actId="1076"/>
        <pc:sldMkLst>
          <pc:docMk/>
          <pc:sldMk cId="1867291399" sldId="262"/>
        </pc:sldMkLst>
        <pc:spChg chg="mod">
          <ac:chgData name="Maria Plotko" userId="ae1e9fc0-31c3-4c76-8d86-a06f5018818d" providerId="ADAL" clId="{CFB56055-06F6-7048-A5CF-8DE6D6B334B9}" dt="2022-05-27T06:04:53.126" v="965" actId="1076"/>
          <ac:spMkLst>
            <pc:docMk/>
            <pc:sldMk cId="1867291399" sldId="262"/>
            <ac:spMk id="2" creationId="{144A48E8-CC6A-CB42-B287-B11B6822D574}"/>
          </ac:spMkLst>
        </pc:spChg>
        <pc:spChg chg="mod">
          <ac:chgData name="Maria Plotko" userId="ae1e9fc0-31c3-4c76-8d86-a06f5018818d" providerId="ADAL" clId="{CFB56055-06F6-7048-A5CF-8DE6D6B334B9}" dt="2022-05-27T06:06:57.024" v="982" actId="1076"/>
          <ac:spMkLst>
            <pc:docMk/>
            <pc:sldMk cId="1867291399" sldId="262"/>
            <ac:spMk id="3" creationId="{6D0CBAF9-BC01-ED4E-B866-B16ABB7B5F1E}"/>
          </ac:spMkLst>
        </pc:spChg>
        <pc:spChg chg="add del mod">
          <ac:chgData name="Maria Plotko" userId="ae1e9fc0-31c3-4c76-8d86-a06f5018818d" providerId="ADAL" clId="{CFB56055-06F6-7048-A5CF-8DE6D6B334B9}" dt="2022-05-27T06:02:43.926" v="923"/>
          <ac:spMkLst>
            <pc:docMk/>
            <pc:sldMk cId="1867291399" sldId="262"/>
            <ac:spMk id="6" creationId="{66BD25F5-66D5-C62E-5948-D26BF6C5FDC6}"/>
          </ac:spMkLst>
        </pc:spChg>
        <pc:spChg chg="add del mod">
          <ac:chgData name="Maria Plotko" userId="ae1e9fc0-31c3-4c76-8d86-a06f5018818d" providerId="ADAL" clId="{CFB56055-06F6-7048-A5CF-8DE6D6B334B9}" dt="2022-05-27T06:03:10.174" v="933"/>
          <ac:spMkLst>
            <pc:docMk/>
            <pc:sldMk cId="1867291399" sldId="262"/>
            <ac:spMk id="7" creationId="{CF7BC5CB-DFE3-D13F-D303-124B7AB43366}"/>
          </ac:spMkLst>
        </pc:spChg>
        <pc:spChg chg="add del mod">
          <ac:chgData name="Maria Plotko" userId="ae1e9fc0-31c3-4c76-8d86-a06f5018818d" providerId="ADAL" clId="{CFB56055-06F6-7048-A5CF-8DE6D6B334B9}" dt="2022-05-27T06:03:09.401" v="931"/>
          <ac:spMkLst>
            <pc:docMk/>
            <pc:sldMk cId="1867291399" sldId="262"/>
            <ac:spMk id="8" creationId="{B26E886C-B23F-4152-2F6A-41402EE037B2}"/>
          </ac:spMkLst>
        </pc:spChg>
        <pc:spChg chg="add del mod">
          <ac:chgData name="Maria Plotko" userId="ae1e9fc0-31c3-4c76-8d86-a06f5018818d" providerId="ADAL" clId="{CFB56055-06F6-7048-A5CF-8DE6D6B334B9}" dt="2022-05-27T06:03:09.090" v="929"/>
          <ac:spMkLst>
            <pc:docMk/>
            <pc:sldMk cId="1867291399" sldId="262"/>
            <ac:spMk id="9" creationId="{27CC05C2-9C5D-1F27-0CD9-22631BCD049E}"/>
          </ac:spMkLst>
        </pc:spChg>
        <pc:spChg chg="add del mod">
          <ac:chgData name="Maria Plotko" userId="ae1e9fc0-31c3-4c76-8d86-a06f5018818d" providerId="ADAL" clId="{CFB56055-06F6-7048-A5CF-8DE6D6B334B9}" dt="2022-05-27T06:04:02.739" v="941"/>
          <ac:spMkLst>
            <pc:docMk/>
            <pc:sldMk cId="1867291399" sldId="262"/>
            <ac:spMk id="10" creationId="{D9A69493-F4AA-A220-8199-3C9F7F1DD318}"/>
          </ac:spMkLst>
        </pc:spChg>
        <pc:spChg chg="del">
          <ac:chgData name="Maria Plotko" userId="ae1e9fc0-31c3-4c76-8d86-a06f5018818d" providerId="ADAL" clId="{CFB56055-06F6-7048-A5CF-8DE6D6B334B9}" dt="2022-05-27T06:03:04.466" v="926" actId="26606"/>
          <ac:spMkLst>
            <pc:docMk/>
            <pc:sldMk cId="1867291399" sldId="262"/>
            <ac:spMk id="17" creationId="{45D37F4E-DDB4-456B-97E0-9937730A039F}"/>
          </ac:spMkLst>
        </pc:spChg>
        <pc:spChg chg="del">
          <ac:chgData name="Maria Plotko" userId="ae1e9fc0-31c3-4c76-8d86-a06f5018818d" providerId="ADAL" clId="{CFB56055-06F6-7048-A5CF-8DE6D6B334B9}" dt="2022-05-27T06:03:04.466" v="926" actId="26606"/>
          <ac:spMkLst>
            <pc:docMk/>
            <pc:sldMk cId="1867291399" sldId="262"/>
            <ac:spMk id="19" creationId="{B2DD41CD-8F47-4F56-AD12-4E2FF7696987}"/>
          </ac:spMkLst>
        </pc:spChg>
        <pc:spChg chg="add del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24" creationId="{201CC55D-ED54-4C5C-95E6-10947BD1103B}"/>
          </ac:spMkLst>
        </pc:spChg>
        <pc:spChg chg="add del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30" creationId="{3873B707-463F-40B0-8227-E8CC6C67EB25}"/>
          </ac:spMkLst>
        </pc:spChg>
        <pc:spChg chg="add del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32" creationId="{C13237C8-E62C-4F0D-A318-BD6FB6C2D138}"/>
          </ac:spMkLst>
        </pc:spChg>
        <pc:spChg chg="add del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34" creationId="{19C9EAEA-39D0-4B0E-A0EB-51E7B26740B1}"/>
          </ac:spMkLst>
        </pc:spChg>
        <pc:spChg chg="add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39" creationId="{28D31E1B-0407-4223-9642-0B642CBF57D9}"/>
          </ac:spMkLst>
        </pc:spChg>
        <pc:spChg chg="add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46" creationId="{D5B0017B-2ECA-49AF-B397-DC140825DF8D}"/>
          </ac:spMkLst>
        </pc:spChg>
        <pc:spChg chg="add">
          <ac:chgData name="Maria Plotko" userId="ae1e9fc0-31c3-4c76-8d86-a06f5018818d" providerId="ADAL" clId="{CFB56055-06F6-7048-A5CF-8DE6D6B334B9}" dt="2022-05-27T06:03:37.739" v="936" actId="26606"/>
          <ac:spMkLst>
            <pc:docMk/>
            <pc:sldMk cId="1867291399" sldId="262"/>
            <ac:spMk id="48" creationId="{70E96339-907C-46C3-99AC-31179B6F0EBD}"/>
          </ac:spMkLst>
        </pc:spChg>
        <pc:grpChg chg="add del">
          <ac:chgData name="Maria Plotko" userId="ae1e9fc0-31c3-4c76-8d86-a06f5018818d" providerId="ADAL" clId="{CFB56055-06F6-7048-A5CF-8DE6D6B334B9}" dt="2022-05-27T06:03:37.739" v="936" actId="26606"/>
          <ac:grpSpMkLst>
            <pc:docMk/>
            <pc:sldMk cId="1867291399" sldId="262"/>
            <ac:grpSpMk id="26" creationId="{1DE889C7-FAD6-4397-98E2-05D503484459}"/>
          </ac:grpSpMkLst>
        </pc:grpChg>
        <pc:grpChg chg="add">
          <ac:chgData name="Maria Plotko" userId="ae1e9fc0-31c3-4c76-8d86-a06f5018818d" providerId="ADAL" clId="{CFB56055-06F6-7048-A5CF-8DE6D6B334B9}" dt="2022-05-27T06:03:37.739" v="936" actId="26606"/>
          <ac:grpSpMkLst>
            <pc:docMk/>
            <pc:sldMk cId="1867291399" sldId="262"/>
            <ac:grpSpMk id="41" creationId="{AE1C45F0-260A-458C-96ED-C1F6D2151219}"/>
          </ac:grpSpMkLst>
        </pc:grpChg>
        <pc:picChg chg="add mod">
          <ac:chgData name="Maria Plotko" userId="ae1e9fc0-31c3-4c76-8d86-a06f5018818d" providerId="ADAL" clId="{CFB56055-06F6-7048-A5CF-8DE6D6B334B9}" dt="2022-05-27T06:03:37.739" v="936" actId="26606"/>
          <ac:picMkLst>
            <pc:docMk/>
            <pc:sldMk cId="1867291399" sldId="262"/>
            <ac:picMk id="4" creationId="{66B5856C-297B-0990-3974-041E80F74DE6}"/>
          </ac:picMkLst>
        </pc:picChg>
        <pc:picChg chg="del">
          <ac:chgData name="Maria Plotko" userId="ae1e9fc0-31c3-4c76-8d86-a06f5018818d" providerId="ADAL" clId="{CFB56055-06F6-7048-A5CF-8DE6D6B334B9}" dt="2022-05-27T05:57:43.029" v="694" actId="478"/>
          <ac:picMkLst>
            <pc:docMk/>
            <pc:sldMk cId="1867291399" sldId="262"/>
            <ac:picMk id="5" creationId="{B005A9C4-477E-704A-AB6C-00C56CAB1D5F}"/>
          </ac:picMkLst>
        </pc:picChg>
        <pc:cxnChg chg="add">
          <ac:chgData name="Maria Plotko" userId="ae1e9fc0-31c3-4c76-8d86-a06f5018818d" providerId="ADAL" clId="{CFB56055-06F6-7048-A5CF-8DE6D6B334B9}" dt="2022-05-27T06:03:37.739" v="936" actId="26606"/>
          <ac:cxnSpMkLst>
            <pc:docMk/>
            <pc:sldMk cId="1867291399" sldId="262"/>
            <ac:cxnSpMk id="50" creationId="{6CF1BAF6-AD41-4082-B212-8A1F9A2E8779}"/>
          </ac:cxnSpMkLst>
        </pc:cxnChg>
      </pc:sldChg>
      <pc:sldChg chg="del">
        <pc:chgData name="Maria Plotko" userId="ae1e9fc0-31c3-4c76-8d86-a06f5018818d" providerId="ADAL" clId="{CFB56055-06F6-7048-A5CF-8DE6D6B334B9}" dt="2022-05-27T05:25:36.450" v="23" actId="2696"/>
        <pc:sldMkLst>
          <pc:docMk/>
          <pc:sldMk cId="3446992591" sldId="263"/>
        </pc:sldMkLst>
      </pc:sldChg>
      <pc:sldChg chg="modSp mod">
        <pc:chgData name="Maria Plotko" userId="ae1e9fc0-31c3-4c76-8d86-a06f5018818d" providerId="ADAL" clId="{CFB56055-06F6-7048-A5CF-8DE6D6B334B9}" dt="2022-05-27T05:27:34.614" v="68" actId="207"/>
        <pc:sldMkLst>
          <pc:docMk/>
          <pc:sldMk cId="3546205698" sldId="264"/>
        </pc:sldMkLst>
        <pc:spChg chg="mod">
          <ac:chgData name="Maria Plotko" userId="ae1e9fc0-31c3-4c76-8d86-a06f5018818d" providerId="ADAL" clId="{CFB56055-06F6-7048-A5CF-8DE6D6B334B9}" dt="2022-05-27T05:27:34.614" v="68" actId="207"/>
          <ac:spMkLst>
            <pc:docMk/>
            <pc:sldMk cId="3546205698" sldId="264"/>
            <ac:spMk id="3" creationId="{D9A976D8-4D73-6E4D-9353-AA5ED5C0809A}"/>
          </ac:spMkLst>
        </pc:spChg>
      </pc:sldChg>
      <pc:sldChg chg="del">
        <pc:chgData name="Maria Plotko" userId="ae1e9fc0-31c3-4c76-8d86-a06f5018818d" providerId="ADAL" clId="{CFB56055-06F6-7048-A5CF-8DE6D6B334B9}" dt="2022-05-27T05:25:32.311" v="20" actId="2696"/>
        <pc:sldMkLst>
          <pc:docMk/>
          <pc:sldMk cId="2051732330" sldId="265"/>
        </pc:sldMkLst>
      </pc:sldChg>
      <pc:sldChg chg="addSp delSp modSp new mod">
        <pc:chgData name="Maria Plotko" userId="ae1e9fc0-31c3-4c76-8d86-a06f5018818d" providerId="ADAL" clId="{CFB56055-06F6-7048-A5CF-8DE6D6B334B9}" dt="2022-05-27T05:36:40.039" v="165" actId="1076"/>
        <pc:sldMkLst>
          <pc:docMk/>
          <pc:sldMk cId="2904893907" sldId="265"/>
        </pc:sldMkLst>
        <pc:spChg chg="mod">
          <ac:chgData name="Maria Plotko" userId="ae1e9fc0-31c3-4c76-8d86-a06f5018818d" providerId="ADAL" clId="{CFB56055-06F6-7048-A5CF-8DE6D6B334B9}" dt="2022-05-27T05:35:47.013" v="152"/>
          <ac:spMkLst>
            <pc:docMk/>
            <pc:sldMk cId="2904893907" sldId="265"/>
            <ac:spMk id="2" creationId="{8D7E468C-5371-1BE7-417E-31905EA1E36D}"/>
          </ac:spMkLst>
        </pc:spChg>
        <pc:spChg chg="del mod">
          <ac:chgData name="Maria Plotko" userId="ae1e9fc0-31c3-4c76-8d86-a06f5018818d" providerId="ADAL" clId="{CFB56055-06F6-7048-A5CF-8DE6D6B334B9}" dt="2022-05-27T05:29:24.790" v="72"/>
          <ac:spMkLst>
            <pc:docMk/>
            <pc:sldMk cId="2904893907" sldId="265"/>
            <ac:spMk id="3" creationId="{83791A7D-3168-6541-F3CE-6109767F333A}"/>
          </ac:spMkLst>
        </pc:spChg>
        <pc:picChg chg="add mod">
          <ac:chgData name="Maria Plotko" userId="ae1e9fc0-31c3-4c76-8d86-a06f5018818d" providerId="ADAL" clId="{CFB56055-06F6-7048-A5CF-8DE6D6B334B9}" dt="2022-05-27T05:33:18.104" v="101" actId="1076"/>
          <ac:picMkLst>
            <pc:docMk/>
            <pc:sldMk cId="2904893907" sldId="265"/>
            <ac:picMk id="4" creationId="{21A596F1-1AAA-57F5-68E7-5F8F7E2A3DDB}"/>
          </ac:picMkLst>
        </pc:picChg>
        <pc:picChg chg="add mod">
          <ac:chgData name="Maria Plotko" userId="ae1e9fc0-31c3-4c76-8d86-a06f5018818d" providerId="ADAL" clId="{CFB56055-06F6-7048-A5CF-8DE6D6B334B9}" dt="2022-05-27T05:35:54.904" v="154" actId="1076"/>
          <ac:picMkLst>
            <pc:docMk/>
            <pc:sldMk cId="2904893907" sldId="265"/>
            <ac:picMk id="5" creationId="{B5D961FF-2388-F158-D8AD-DE759E243760}"/>
          </ac:picMkLst>
        </pc:picChg>
        <pc:picChg chg="add mod">
          <ac:chgData name="Maria Plotko" userId="ae1e9fc0-31c3-4c76-8d86-a06f5018818d" providerId="ADAL" clId="{CFB56055-06F6-7048-A5CF-8DE6D6B334B9}" dt="2022-05-27T05:36:40.039" v="165" actId="1076"/>
          <ac:picMkLst>
            <pc:docMk/>
            <pc:sldMk cId="2904893907" sldId="265"/>
            <ac:picMk id="6" creationId="{9878E22B-0DE2-B826-292F-25D60F8EDB67}"/>
          </ac:picMkLst>
        </pc:picChg>
        <pc:picChg chg="add mod">
          <ac:chgData name="Maria Plotko" userId="ae1e9fc0-31c3-4c76-8d86-a06f5018818d" providerId="ADAL" clId="{CFB56055-06F6-7048-A5CF-8DE6D6B334B9}" dt="2022-05-27T05:36:33.223" v="163" actId="1076"/>
          <ac:picMkLst>
            <pc:docMk/>
            <pc:sldMk cId="2904893907" sldId="265"/>
            <ac:picMk id="7" creationId="{CA461E24-1D19-36FA-A88A-35019AADD64A}"/>
          </ac:picMkLst>
        </pc:picChg>
        <pc:picChg chg="add mod">
          <ac:chgData name="Maria Plotko" userId="ae1e9fc0-31c3-4c76-8d86-a06f5018818d" providerId="ADAL" clId="{CFB56055-06F6-7048-A5CF-8DE6D6B334B9}" dt="2022-05-27T05:36:01.402" v="158" actId="1076"/>
          <ac:picMkLst>
            <pc:docMk/>
            <pc:sldMk cId="2904893907" sldId="265"/>
            <ac:picMk id="8" creationId="{2FA79E20-F634-F1A1-7CE7-3D6246D0A48B}"/>
          </ac:picMkLst>
        </pc:picChg>
        <pc:picChg chg="add mod">
          <ac:chgData name="Maria Plotko" userId="ae1e9fc0-31c3-4c76-8d86-a06f5018818d" providerId="ADAL" clId="{CFB56055-06F6-7048-A5CF-8DE6D6B334B9}" dt="2022-05-27T05:36:27.529" v="161" actId="1076"/>
          <ac:picMkLst>
            <pc:docMk/>
            <pc:sldMk cId="2904893907" sldId="265"/>
            <ac:picMk id="9" creationId="{B17E44CC-1A45-2949-6897-EF854E7ACEB0}"/>
          </ac:picMkLst>
        </pc:picChg>
        <pc:picChg chg="add mod">
          <ac:chgData name="Maria Plotko" userId="ae1e9fc0-31c3-4c76-8d86-a06f5018818d" providerId="ADAL" clId="{CFB56055-06F6-7048-A5CF-8DE6D6B334B9}" dt="2022-05-27T05:36:37.171" v="164" actId="14100"/>
          <ac:picMkLst>
            <pc:docMk/>
            <pc:sldMk cId="2904893907" sldId="265"/>
            <ac:picMk id="10" creationId="{2834DA1F-1CBE-A9AD-BAE2-9418EA925B07}"/>
          </ac:picMkLst>
        </pc:picChg>
        <pc:picChg chg="add mod">
          <ac:chgData name="Maria Plotko" userId="ae1e9fc0-31c3-4c76-8d86-a06f5018818d" providerId="ADAL" clId="{CFB56055-06F6-7048-A5CF-8DE6D6B334B9}" dt="2022-05-27T05:35:58.707" v="157" actId="1076"/>
          <ac:picMkLst>
            <pc:docMk/>
            <pc:sldMk cId="2904893907" sldId="265"/>
            <ac:picMk id="11" creationId="{6152EEE5-1C9F-4DD3-9478-948F1D72FB6B}"/>
          </ac:picMkLst>
        </pc:picChg>
      </pc:sldChg>
      <pc:sldChg chg="del">
        <pc:chgData name="Maria Plotko" userId="ae1e9fc0-31c3-4c76-8d86-a06f5018818d" providerId="ADAL" clId="{CFB56055-06F6-7048-A5CF-8DE6D6B334B9}" dt="2022-05-27T05:25:33.317" v="21" actId="2696"/>
        <pc:sldMkLst>
          <pc:docMk/>
          <pc:sldMk cId="2020811404" sldId="266"/>
        </pc:sldMkLst>
      </pc:sldChg>
      <pc:sldChg chg="addSp delSp modSp new mod ord">
        <pc:chgData name="Maria Plotko" userId="ae1e9fc0-31c3-4c76-8d86-a06f5018818d" providerId="ADAL" clId="{CFB56055-06F6-7048-A5CF-8DE6D6B334B9}" dt="2022-05-27T06:10:04.499" v="1028" actId="20578"/>
        <pc:sldMkLst>
          <pc:docMk/>
          <pc:sldMk cId="2919173729" sldId="266"/>
        </pc:sldMkLst>
        <pc:spChg chg="mod">
          <ac:chgData name="Maria Plotko" userId="ae1e9fc0-31c3-4c76-8d86-a06f5018818d" providerId="ADAL" clId="{CFB56055-06F6-7048-A5CF-8DE6D6B334B9}" dt="2022-05-27T06:10:01.302" v="1027" actId="207"/>
          <ac:spMkLst>
            <pc:docMk/>
            <pc:sldMk cId="2919173729" sldId="266"/>
            <ac:spMk id="2" creationId="{138541DA-D285-A819-770B-C8354D445530}"/>
          </ac:spMkLst>
        </pc:spChg>
        <pc:spChg chg="del">
          <ac:chgData name="Maria Plotko" userId="ae1e9fc0-31c3-4c76-8d86-a06f5018818d" providerId="ADAL" clId="{CFB56055-06F6-7048-A5CF-8DE6D6B334B9}" dt="2022-05-27T06:08:12.599" v="984"/>
          <ac:spMkLst>
            <pc:docMk/>
            <pc:sldMk cId="2919173729" sldId="266"/>
            <ac:spMk id="3" creationId="{079A670D-F0DC-33CC-1533-8415C4D1C0A7}"/>
          </ac:spMkLst>
        </pc:spChg>
        <pc:picChg chg="add mod">
          <ac:chgData name="Maria Plotko" userId="ae1e9fc0-31c3-4c76-8d86-a06f5018818d" providerId="ADAL" clId="{CFB56055-06F6-7048-A5CF-8DE6D6B334B9}" dt="2022-05-27T06:09:29.221" v="1002" actId="1076"/>
          <ac:picMkLst>
            <pc:docMk/>
            <pc:sldMk cId="2919173729" sldId="266"/>
            <ac:picMk id="5" creationId="{E3E7BC74-031F-141A-A4ED-37328C3F8FBD}"/>
          </ac:picMkLst>
        </pc:picChg>
        <pc:picChg chg="add mod">
          <ac:chgData name="Maria Plotko" userId="ae1e9fc0-31c3-4c76-8d86-a06f5018818d" providerId="ADAL" clId="{CFB56055-06F6-7048-A5CF-8DE6D6B334B9}" dt="2022-05-27T06:09:31.804" v="1003" actId="14100"/>
          <ac:picMkLst>
            <pc:docMk/>
            <pc:sldMk cId="2919173729" sldId="266"/>
            <ac:picMk id="7" creationId="{0506EFC4-5234-E483-E86F-54AB9185B73C}"/>
          </ac:picMkLst>
        </pc:picChg>
        <pc:picChg chg="add del mod">
          <ac:chgData name="Maria Plotko" userId="ae1e9fc0-31c3-4c76-8d86-a06f5018818d" providerId="ADAL" clId="{CFB56055-06F6-7048-A5CF-8DE6D6B334B9}" dt="2022-05-27T06:09:15.501" v="996" actId="478"/>
          <ac:picMkLst>
            <pc:docMk/>
            <pc:sldMk cId="2919173729" sldId="266"/>
            <ac:picMk id="9" creationId="{151FBFDD-FA1F-941B-A7F2-44FAEE860758}"/>
          </ac:picMkLst>
        </pc:picChg>
      </pc:sldChg>
      <pc:sldChg chg="addSp delSp modSp new mod">
        <pc:chgData name="Maria Plotko" userId="ae1e9fc0-31c3-4c76-8d86-a06f5018818d" providerId="ADAL" clId="{CFB56055-06F6-7048-A5CF-8DE6D6B334B9}" dt="2022-05-27T06:12:40.476" v="1069" actId="1076"/>
        <pc:sldMkLst>
          <pc:docMk/>
          <pc:sldMk cId="1019645486" sldId="267"/>
        </pc:sldMkLst>
        <pc:spChg chg="mod">
          <ac:chgData name="Maria Plotko" userId="ae1e9fc0-31c3-4c76-8d86-a06f5018818d" providerId="ADAL" clId="{CFB56055-06F6-7048-A5CF-8DE6D6B334B9}" dt="2022-05-27T06:12:32.776" v="1066" actId="207"/>
          <ac:spMkLst>
            <pc:docMk/>
            <pc:sldMk cId="1019645486" sldId="267"/>
            <ac:spMk id="2" creationId="{440D25AA-09DB-DCC4-A7A6-7D7DF3445073}"/>
          </ac:spMkLst>
        </pc:spChg>
        <pc:spChg chg="del">
          <ac:chgData name="Maria Plotko" userId="ae1e9fc0-31c3-4c76-8d86-a06f5018818d" providerId="ADAL" clId="{CFB56055-06F6-7048-A5CF-8DE6D6B334B9}" dt="2022-05-27T06:10:28.770" v="1030"/>
          <ac:spMkLst>
            <pc:docMk/>
            <pc:sldMk cId="1019645486" sldId="267"/>
            <ac:spMk id="3" creationId="{C3457497-9C33-FA34-B341-3286CD6EDD76}"/>
          </ac:spMkLst>
        </pc:spChg>
        <pc:picChg chg="add mod">
          <ac:chgData name="Maria Plotko" userId="ae1e9fc0-31c3-4c76-8d86-a06f5018818d" providerId="ADAL" clId="{CFB56055-06F6-7048-A5CF-8DE6D6B334B9}" dt="2022-05-27T06:12:36.509" v="1067" actId="1076"/>
          <ac:picMkLst>
            <pc:docMk/>
            <pc:sldMk cId="1019645486" sldId="267"/>
            <ac:picMk id="5" creationId="{CFA1E151-FB34-FEF4-E9E3-FE24F237F65D}"/>
          </ac:picMkLst>
        </pc:picChg>
        <pc:picChg chg="add del mod">
          <ac:chgData name="Maria Plotko" userId="ae1e9fc0-31c3-4c76-8d86-a06f5018818d" providerId="ADAL" clId="{CFB56055-06F6-7048-A5CF-8DE6D6B334B9}" dt="2022-05-27T06:11:11.008" v="1042" actId="478"/>
          <ac:picMkLst>
            <pc:docMk/>
            <pc:sldMk cId="1019645486" sldId="267"/>
            <ac:picMk id="7" creationId="{95D74C1C-26B5-5E1D-2728-1C417FF25022}"/>
          </ac:picMkLst>
        </pc:picChg>
        <pc:picChg chg="add mod">
          <ac:chgData name="Maria Plotko" userId="ae1e9fc0-31c3-4c76-8d86-a06f5018818d" providerId="ADAL" clId="{CFB56055-06F6-7048-A5CF-8DE6D6B334B9}" dt="2022-05-27T06:12:40.476" v="1069" actId="1076"/>
          <ac:picMkLst>
            <pc:docMk/>
            <pc:sldMk cId="1019645486" sldId="267"/>
            <ac:picMk id="9" creationId="{7EEDC62B-0B91-EC8C-4C43-9DCB4CAF7C6B}"/>
          </ac:picMkLst>
        </pc:picChg>
        <pc:picChg chg="add mod">
          <ac:chgData name="Maria Plotko" userId="ae1e9fc0-31c3-4c76-8d86-a06f5018818d" providerId="ADAL" clId="{CFB56055-06F6-7048-A5CF-8DE6D6B334B9}" dt="2022-05-27T06:12:38.262" v="1068" actId="1076"/>
          <ac:picMkLst>
            <pc:docMk/>
            <pc:sldMk cId="1019645486" sldId="267"/>
            <ac:picMk id="11" creationId="{C2E57062-175E-83FF-F554-5074EE83D8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DB4060-4B62-7441-8B9B-889D246354A8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18C8C-679C-044C-95CD-9D327B09EBDD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9360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18C8C-679C-044C-95CD-9D327B09EBDD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363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75D2-FADB-174A-BBC3-9DCCE8BE7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773ED-B79E-2F48-A3B5-67015E1F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85A1-90E7-354E-AE3D-38B6C598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F0931-FFC0-4443-A09A-FA5032E3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521E8-70F7-9E48-8ACA-6D7E3861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2677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99BC-AD9A-4C41-B3D0-584A2501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678F7-1FDB-1B44-B8A2-C0E2CE68A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500F8-3908-F848-A815-41DFC7878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4E59E-5645-2D41-90D7-802A984E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5F55B-9BC0-D445-A896-D079CB60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3008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54FD4-EDF8-E04C-8CC2-9F7B8CF2A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2486C-561E-524F-B6F6-B0F7CE0D4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6AFC9-DCBA-BD4D-B1E6-52567576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725AD-4058-114D-92A5-C6DDE676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BE091-40E0-774D-A73C-B0485A46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6758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BE83-A305-D549-9655-25EA946A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E1413-3087-0444-9ECE-4FB44FF51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8579-32BA-3340-87EC-08C38AD3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52B5F-3496-7642-811F-49484AE0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23999-6552-0E48-8B88-9B3EC021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1603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3DCF-6702-FD4B-A7A0-D9169713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4441A-05E7-0241-9C64-1CA17728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AEC41-9CBF-C641-863B-8C39CC09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657A3-468E-DE49-BC2E-EBDC808F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4E5E-E1CD-4B42-AE71-CD4A7985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249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6045-1E0D-0945-BD5F-E7CC5411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1FA-0206-6444-B13A-105722B3B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88993-0417-8541-B9A5-5714345D9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93B3F-97C7-D64C-96C9-DCBBB4EA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48B99-B8A8-C74B-BD72-1357DEC8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D84AB-9DEF-3F48-9C92-61317CAF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002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D3C1-32B0-6542-B560-D20E83B9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ADB94-9473-6B4D-93F7-4988AA42F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A1B2D-F514-904B-A165-83CE55BBA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8B253-92F0-AC4B-9BEA-0052A1B5F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FF0C3C-AE13-0D43-A2AF-08921901E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E3C7E-8AB7-494D-ABB6-BBF7B1ED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7CF1AC-1AB5-0045-B885-EC941451E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35F0E-2238-154C-9E75-63851137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9928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885A1-3631-2E43-8C42-A5C661D8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40627-640C-2A47-8072-71135563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BC329-AE7F-E240-AA7D-A4CB422D4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EEB90-0EEB-6D43-A563-7F945268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0420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F56C6-607B-044A-840D-5C805607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9C435-0BA2-D54C-8D80-96C91DAD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ADBC0-9F3D-E048-ACDC-D8A5404C5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8109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40CE-944E-BE4F-897E-C4F32AC9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23FF9-54A9-D946-8327-500FE49CF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5CCA-3F7B-3642-B2D8-858B02C9A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D4B23-411A-9F4D-B289-7620D095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ADB04-5015-294C-B292-F2C0DAD3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191B8-41DD-A04C-BDD0-9D60D32C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7517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3409-88A2-6041-96EB-6A8B6B35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D74F9-BDB0-724B-85AE-E2BD636BF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1BB46-516B-7B45-8625-8B565BFDB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EFA4C-11BA-1D47-A0E3-27FDE60DE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58A51-2D33-254A-88BE-BE44F7CB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372C3-FEBE-D34C-A9ED-2FB78A33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7391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98246-88F2-C54D-849B-10CC28833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30496-B395-EE48-B446-753C5176B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A3630-3DBB-214F-A636-D85E31619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A34A-EB46-E342-8706-49E4F1216129}" type="datetimeFigureOut">
              <a:rPr lang="en-LT" smtClean="0"/>
              <a:t>05/31/2022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EA74B-551F-7042-8993-71F196549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24E09-F98B-1A4B-9422-4F29F3FD5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35255-A844-9447-8E71-AA74BF28239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3688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AE4E164B-FC1F-5D2F-CC1D-A1E82771F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4" r="11004"/>
          <a:stretch/>
        </p:blipFill>
        <p:spPr>
          <a:xfrm>
            <a:off x="2539807" y="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32792-12B1-A445-BD90-67F17B331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650" y="224852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Интеграция ответа на гендерное насилия в программы снижения вреда</a:t>
            </a:r>
            <a:endParaRPr lang="en-LT" sz="3600" b="1" dirty="0">
              <a:solidFill>
                <a:srgbClr val="DB7EA3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EDB28C-CE2A-A042-95BF-F9DCD2CE7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50" y="5963359"/>
            <a:ext cx="3973386" cy="482411"/>
          </a:xfrm>
          <a:noFill/>
        </p:spPr>
        <p:txBody>
          <a:bodyPr>
            <a:normAutofit/>
          </a:bodyPr>
          <a:lstStyle/>
          <a:p>
            <a:pPr algn="l"/>
            <a:r>
              <a:rPr lang="ru-RU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Мария </a:t>
            </a:r>
            <a:r>
              <a:rPr lang="ru-RU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Плотко</a:t>
            </a:r>
            <a:r>
              <a:rPr lang="en-LT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 </a:t>
            </a:r>
            <a:r>
              <a:rPr lang="ru-RU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ЕАСВ</a:t>
            </a:r>
            <a:endParaRPr lang="en-LT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C4AB-5213-F889-C99D-4FB31518F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DB7EA3"/>
                </a:solidFill>
              </a:rPr>
              <a:t>Руководство Помочь нельзя игнорировать</a:t>
            </a:r>
            <a:endParaRPr lang="en-US" b="1" dirty="0">
              <a:solidFill>
                <a:srgbClr val="DB7EA3"/>
              </a:solidFill>
              <a:latin typeface="Helvetica Neue Condensed" panose="020005030000000200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C2ED-DC09-1BE8-82BF-947138449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592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/>
              <a:t>Специфические потребности, ограничения и барьеры для женщин, употребляющих наркотики, в ситуации гендерного насилия</a:t>
            </a:r>
          </a:p>
          <a:p>
            <a:r>
              <a:rPr lang="ru-RU" b="1" dirty="0"/>
              <a:t>Специфика потребностей в чрезвычайных ситуациях</a:t>
            </a:r>
          </a:p>
          <a:p>
            <a:r>
              <a:rPr lang="ru-RU" b="1" dirty="0"/>
              <a:t> Ключевые принципы и критерии качества оказания комплексной помощи женщинам, употребляющим наркотики, в ситуации гендерного насилия</a:t>
            </a:r>
          </a:p>
          <a:p>
            <a:r>
              <a:rPr lang="ru-RU" b="1" dirty="0"/>
              <a:t>Возможности программ снижения вреда </a:t>
            </a:r>
          </a:p>
          <a:p>
            <a:r>
              <a:rPr lang="ru-RU" b="1" dirty="0"/>
              <a:t>Рекомендации для организаций и служб, работающих в сфере противодействия гендерному насилию </a:t>
            </a:r>
            <a:endParaRPr lang="en-US" b="1" dirty="0">
              <a:latin typeface="Helvetica Neue Condensed" panose="020005030000000200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6F88B-C826-3630-1BB2-397B2EB0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02" y="1420237"/>
            <a:ext cx="3342563" cy="47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35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A48E8-CC6A-CB42-B287-B11B6822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56150"/>
            <a:ext cx="5052369" cy="1035781"/>
          </a:xfrm>
        </p:spPr>
        <p:txBody>
          <a:bodyPr anchor="ctr">
            <a:normAutofit/>
          </a:bodyPr>
          <a:lstStyle/>
          <a:p>
            <a:br>
              <a:rPr lang="en-GB" sz="3300" b="1" dirty="0">
                <a:latin typeface="+mn-lt"/>
              </a:rPr>
            </a:br>
            <a:r>
              <a:rPr lang="ru-RU" sz="3300" b="1" dirty="0">
                <a:solidFill>
                  <a:srgbClr val="B4AAE7"/>
                </a:solidFill>
                <a:latin typeface="+mn-lt"/>
              </a:rPr>
              <a:t>ЧТО МОЖНО ДЕЛАТЬ</a:t>
            </a:r>
            <a:r>
              <a:rPr lang="en-GB" sz="3300" b="1" dirty="0">
                <a:solidFill>
                  <a:srgbClr val="B4AAE7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?</a:t>
            </a:r>
            <a:endParaRPr lang="en-LT" sz="3300" b="1" dirty="0">
              <a:solidFill>
                <a:srgbClr val="B4AAE7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CBAF9-BC01-ED4E-B866-B16ABB7B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50617"/>
            <a:ext cx="4991629" cy="3677123"/>
          </a:xfrm>
        </p:spPr>
        <p:txBody>
          <a:bodyPr anchor="ctr">
            <a:normAutofit/>
          </a:bodyPr>
          <a:lstStyle/>
          <a:p>
            <a:r>
              <a:rPr lang="ru-RU" sz="2400" b="1" dirty="0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Менять внутренние инструкции и регуляции</a:t>
            </a:r>
            <a:endParaRPr lang="en-GB" sz="2400" b="1" dirty="0">
              <a:solidFill>
                <a:srgbClr val="DB7EA3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2400" b="1" dirty="0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Образовывать сервис провайдеров и женщин </a:t>
            </a:r>
          </a:p>
          <a:p>
            <a:r>
              <a:rPr lang="ru-RU" sz="2400" b="1" dirty="0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Строить партнерства и повышать осведомленность</a:t>
            </a:r>
            <a:endParaRPr lang="en-GB" sz="2400" b="1" dirty="0">
              <a:solidFill>
                <a:srgbClr val="DB7EA3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ru-RU" sz="2400" b="1" dirty="0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Открывать специализированные </a:t>
            </a:r>
            <a:r>
              <a:rPr lang="ru-RU" sz="2400" b="1" dirty="0" err="1">
                <a:solidFill>
                  <a:srgbClr val="DB7EA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шелтеры</a:t>
            </a:r>
            <a:endParaRPr lang="en-GB" sz="2400" b="1" dirty="0">
              <a:solidFill>
                <a:srgbClr val="DB7EA3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LT" sz="18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5856C-297B-0990-3974-041E80F7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4" r="12900"/>
          <a:stretch/>
        </p:blipFill>
        <p:spPr>
          <a:xfrm>
            <a:off x="6930493" y="1412149"/>
            <a:ext cx="4223252" cy="409398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9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CD3CF-C149-EF46-B2BB-2A208F43E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050" y="737818"/>
            <a:ext cx="4928291" cy="1035781"/>
          </a:xfrm>
        </p:spPr>
        <p:txBody>
          <a:bodyPr anchor="ctr">
            <a:normAutofit/>
          </a:bodyPr>
          <a:lstStyle/>
          <a:p>
            <a:r>
              <a:rPr lang="ru-RU" sz="3300" b="1" dirty="0">
                <a:solidFill>
                  <a:srgbClr val="B4AAE7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Лучшие практики из региона ЦВЕЦА</a:t>
            </a:r>
            <a:endParaRPr lang="en-LT" sz="3300" b="1" dirty="0">
              <a:solidFill>
                <a:srgbClr val="B4AAE7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F141C-7D5E-0C4F-9AAF-EF64E113A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37" y="2208271"/>
            <a:ext cx="6642629" cy="3993574"/>
          </a:xfrm>
        </p:spPr>
        <p:txBody>
          <a:bodyPr anchor="ctr">
            <a:noAutofit/>
          </a:bodyPr>
          <a:lstStyle/>
          <a:p>
            <a:r>
              <a:rPr lang="en-TR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Safe house </a:t>
            </a:r>
            <a:r>
              <a:rPr lang="en-TR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Association Stigma, Slovenia</a:t>
            </a:r>
          </a:p>
          <a:p>
            <a:r>
              <a:rPr lang="en-US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Improving the response to violence through activities targeting social workers and the nightclub community </a:t>
            </a:r>
            <a:r>
              <a:rPr lang="en-TR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ReGeneration, Serbia</a:t>
            </a:r>
          </a:p>
          <a:p>
            <a:r>
              <a:rPr lang="en-TR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Crisis rooms for women who use drugs </a:t>
            </a:r>
            <a:r>
              <a:rPr lang="en-TR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Trinity and Union of justice and health, Moldova</a:t>
            </a:r>
          </a:p>
          <a:p>
            <a:r>
              <a:rPr lang="en-TR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Advocacy and building partnerships </a:t>
            </a:r>
            <a:r>
              <a:rPr lang="en-TR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ARF, Russia </a:t>
            </a:r>
          </a:p>
          <a:p>
            <a:r>
              <a:rPr lang="en-US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Wings of Hope: Integration of Screening Tool for Women Vulnerable to GBV</a:t>
            </a:r>
            <a:r>
              <a:rPr lang="en-TR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r>
              <a:rPr lang="en-TR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Kyrgyzstan</a:t>
            </a:r>
          </a:p>
          <a:p>
            <a:r>
              <a:rPr lang="en-US" sz="2000" b="1" dirty="0">
                <a:solidFill>
                  <a:srgbClr val="D996AE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Development of a model of a shelter for women survivors of violence to transfer it to the state and adaptation of the protocols of the network of state shelters </a:t>
            </a:r>
            <a:r>
              <a:rPr lang="en-US" sz="2000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Convictus</a:t>
            </a:r>
            <a:r>
              <a:rPr lang="en-US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, Ukraine</a:t>
            </a:r>
            <a:endParaRPr lang="en-LT" sz="2000" b="1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DA81B52-8D36-9112-2F77-82452AA53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33" y="873940"/>
            <a:ext cx="3783767" cy="53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5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41DA-D285-A819-770B-C8354D44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DB7EA3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Рыбницы, Молдова</a:t>
            </a:r>
            <a:endParaRPr lang="en-TR" b="1" dirty="0">
              <a:solidFill>
                <a:srgbClr val="DB7EA3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pic>
        <p:nvPicPr>
          <p:cNvPr id="5" name="Content Placeholder 4" descr="A picture containing floor, indoor, wall, wood&#10;&#10;Description automatically generated">
            <a:extLst>
              <a:ext uri="{FF2B5EF4-FFF2-40B4-BE49-F238E27FC236}">
                <a16:creationId xmlns:a16="http://schemas.microsoft.com/office/drawing/2014/main" id="{E3E7BC74-031F-141A-A4ED-37328C3F8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40744"/>
            <a:ext cx="5190896" cy="3890962"/>
          </a:xfrm>
        </p:spPr>
      </p:pic>
      <p:pic>
        <p:nvPicPr>
          <p:cNvPr id="7" name="Picture 6" descr="A room with a desk and a couch&#10;&#10;Description automatically generated with low confidence">
            <a:extLst>
              <a:ext uri="{FF2B5EF4-FFF2-40B4-BE49-F238E27FC236}">
                <a16:creationId xmlns:a16="http://schemas.microsoft.com/office/drawing/2014/main" id="{0506EFC4-5234-E483-E86F-54AB9185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46" y="2140744"/>
            <a:ext cx="4439234" cy="3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73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25AA-09DB-DCC4-A7A6-7D7DF344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DB7EA3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Украина</a:t>
            </a:r>
            <a:endParaRPr lang="en-TR" b="1" dirty="0">
              <a:solidFill>
                <a:srgbClr val="DB7EA3"/>
              </a:solidFill>
              <a:latin typeface="Helvetica Neue Condensed Black" panose="02000503000000020004" pitchFamily="2" charset="0"/>
              <a:ea typeface="Helvetica Neue Condensed Black" panose="02000503000000020004" pitchFamily="2" charset="0"/>
              <a:cs typeface="Helvetica Neue Condensed Black" panose="02000503000000020004" pitchFamily="2" charset="0"/>
            </a:endParaRPr>
          </a:p>
        </p:txBody>
      </p:sp>
      <p:pic>
        <p:nvPicPr>
          <p:cNvPr id="5" name="Content Placeholder 4" descr="A picture containing indoor, wall, room, living&#10;&#10;Description automatically generated">
            <a:extLst>
              <a:ext uri="{FF2B5EF4-FFF2-40B4-BE49-F238E27FC236}">
                <a16:creationId xmlns:a16="http://schemas.microsoft.com/office/drawing/2014/main" id="{CFA1E151-FB34-FEF4-E9E3-FE24F237F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269" y="2034954"/>
            <a:ext cx="5257800" cy="3946837"/>
          </a:xfrm>
        </p:spPr>
      </p:pic>
      <p:pic>
        <p:nvPicPr>
          <p:cNvPr id="9" name="Picture 8" descr="A picture containing indoor, wall, floor, bedroom&#10;&#10;Description automatically generated">
            <a:extLst>
              <a:ext uri="{FF2B5EF4-FFF2-40B4-BE49-F238E27FC236}">
                <a16:creationId xmlns:a16="http://schemas.microsoft.com/office/drawing/2014/main" id="{7EEDC62B-0B91-EC8C-4C43-9DCB4CAF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34" y="3877611"/>
            <a:ext cx="3636229" cy="2420938"/>
          </a:xfrm>
          <a:prstGeom prst="rect">
            <a:avLst/>
          </a:prstGeom>
        </p:spPr>
      </p:pic>
      <p:pic>
        <p:nvPicPr>
          <p:cNvPr id="11" name="Picture 10" descr="A picture containing floor, indoor, wall, bed&#10;&#10;Description automatically generated">
            <a:extLst>
              <a:ext uri="{FF2B5EF4-FFF2-40B4-BE49-F238E27FC236}">
                <a16:creationId xmlns:a16="http://schemas.microsoft.com/office/drawing/2014/main" id="{C2E57062-175E-83FF-F554-5074EE83D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135" y="1000168"/>
            <a:ext cx="3636229" cy="24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4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9CCB-E9E4-55B9-D4C3-6249FEA6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DB7EA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Безопасный дом, Словения</a:t>
            </a:r>
            <a:endParaRPr lang="en-US" b="1" dirty="0">
              <a:solidFill>
                <a:srgbClr val="DB7EA3"/>
              </a:solidFill>
              <a:latin typeface="Helvetica Neue Condensed" panose="02000503000000020004"/>
              <a:cs typeface="Helvetica" panose="020B0604020202020204" pitchFamily="34" charset="0"/>
            </a:endParaRPr>
          </a:p>
        </p:txBody>
      </p:sp>
      <p:pic>
        <p:nvPicPr>
          <p:cNvPr id="5" name="Content Placeholder 4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D4EBAA2-09E6-5CD6-48B0-AAE3D7187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62" y="1373280"/>
            <a:ext cx="2556834" cy="3409113"/>
          </a:xfrm>
        </p:spPr>
      </p:pic>
      <p:pic>
        <p:nvPicPr>
          <p:cNvPr id="7" name="Picture 6" descr="A red couch in a room&#10;&#10;Description automatically generated with low confidence">
            <a:extLst>
              <a:ext uri="{FF2B5EF4-FFF2-40B4-BE49-F238E27FC236}">
                <a16:creationId xmlns:a16="http://schemas.microsoft.com/office/drawing/2014/main" id="{49615230-B6D9-0DB9-8369-5FDC7669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87" y="3324347"/>
            <a:ext cx="2376396" cy="3168528"/>
          </a:xfrm>
          <a:prstGeom prst="rect">
            <a:avLst/>
          </a:prstGeom>
        </p:spPr>
      </p:pic>
      <p:pic>
        <p:nvPicPr>
          <p:cNvPr id="9" name="Picture 8" descr="A picture containing building, outdoor, house, brick&#10;&#10;Description automatically generated">
            <a:extLst>
              <a:ext uri="{FF2B5EF4-FFF2-40B4-BE49-F238E27FC236}">
                <a16:creationId xmlns:a16="http://schemas.microsoft.com/office/drawing/2014/main" id="{7F3B02B4-EABA-8D9B-7718-374BE087F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215" y="2144389"/>
            <a:ext cx="3049686" cy="4066248"/>
          </a:xfrm>
          <a:prstGeom prst="rect">
            <a:avLst/>
          </a:prstGeom>
        </p:spPr>
      </p:pic>
      <p:pic>
        <p:nvPicPr>
          <p:cNvPr id="11" name="Picture 10" descr="A picture containing floor, indoor, window, room&#10;&#10;Description automatically generated">
            <a:extLst>
              <a:ext uri="{FF2B5EF4-FFF2-40B4-BE49-F238E27FC236}">
                <a16:creationId xmlns:a16="http://schemas.microsoft.com/office/drawing/2014/main" id="{F07005D0-EAF3-4DD1-ED29-6CE45264C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321" y="1409694"/>
            <a:ext cx="2793217" cy="37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8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E468C-5371-1BE7-417E-31905EA1E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1052"/>
          </a:xfrm>
        </p:spPr>
        <p:txBody>
          <a:bodyPr/>
          <a:lstStyle/>
          <a:p>
            <a:pPr algn="ctr"/>
            <a:r>
              <a:rPr lang="en-TR" b="1" dirty="0">
                <a:solidFill>
                  <a:srgbClr val="DB7EA3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PROJECT PARTNERS </a:t>
            </a:r>
          </a:p>
        </p:txBody>
      </p:sp>
      <p:pic>
        <p:nvPicPr>
          <p:cNvPr id="4" name="Content Placeholder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A596F1-1AAA-57F5-68E7-5F8F7E2A3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" y="5372100"/>
            <a:ext cx="2876867" cy="82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961FF-2388-F158-D8AD-DE759E243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09" y="5308559"/>
            <a:ext cx="1280162" cy="118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78E22B-0DE2-B826-292F-25D60F8ED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157" y="5308559"/>
            <a:ext cx="2246268" cy="102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61E24-1D19-36FA-A88A-35019AADD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76" y="3725355"/>
            <a:ext cx="2876866" cy="93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79E20-F634-F1A1-7CE7-3D6246D0A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01" y="1763518"/>
            <a:ext cx="1251904" cy="125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E44CC-1A45-2949-6897-EF854E7ACE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t="21178" r="25200" b="23588"/>
          <a:stretch/>
        </p:blipFill>
        <p:spPr bwMode="auto">
          <a:xfrm>
            <a:off x="838200" y="3378348"/>
            <a:ext cx="2547210" cy="1630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34DA1F-1CBE-A9AD-BAE2-9418EA925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055" y="3464047"/>
            <a:ext cx="1181052" cy="118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3" descr="A picture containing logo&#10;&#10;Description automatically generated">
            <a:extLst>
              <a:ext uri="{FF2B5EF4-FFF2-40B4-BE49-F238E27FC236}">
                <a16:creationId xmlns:a16="http://schemas.microsoft.com/office/drawing/2014/main" id="{6152EEE5-1C9F-4DD3-9478-948F1D72FB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51" y="1496537"/>
            <a:ext cx="1815480" cy="19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3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976D8-4D73-6E4D-9353-AA5ED5C08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86"/>
            <a:ext cx="10515600" cy="4753277"/>
          </a:xfrm>
        </p:spPr>
        <p:txBody>
          <a:bodyPr/>
          <a:lstStyle/>
          <a:p>
            <a:pPr marL="0" indent="0" algn="ctr">
              <a:buNone/>
            </a:pPr>
            <a:r>
              <a:rPr lang="en-LT" sz="3200" b="1" dirty="0">
                <a:solidFill>
                  <a:srgbClr val="DB7EA3"/>
                </a:solidFill>
              </a:rPr>
              <a:t>THANK YOU!</a:t>
            </a:r>
          </a:p>
          <a:p>
            <a:pPr marL="0" indent="0" algn="ctr">
              <a:buNone/>
            </a:pPr>
            <a:endParaRPr lang="en-LT" sz="3200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endParaRPr lang="en-LT" sz="3200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endParaRPr lang="en-LT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endParaRPr lang="en-LT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endParaRPr lang="en-LT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endParaRPr lang="en-LT" b="1" dirty="0">
              <a:solidFill>
                <a:srgbClr val="FF1A75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DB7EA3"/>
                </a:solidFill>
              </a:rPr>
              <a:t>Link to the project materials https://</a:t>
            </a:r>
            <a:r>
              <a:rPr lang="en-US" sz="1800" dirty="0" err="1">
                <a:solidFill>
                  <a:srgbClr val="DB7EA3"/>
                </a:solidFill>
              </a:rPr>
              <a:t>harmreductioneurasia.org</a:t>
            </a:r>
            <a:r>
              <a:rPr lang="en-US" sz="1800" dirty="0">
                <a:solidFill>
                  <a:srgbClr val="DB7EA3"/>
                </a:solidFill>
              </a:rPr>
              <a:t>/c19rm/</a:t>
            </a:r>
            <a:endParaRPr lang="en-LT" sz="1800" dirty="0">
              <a:solidFill>
                <a:srgbClr val="DB7EA3"/>
              </a:solidFill>
            </a:endParaRPr>
          </a:p>
          <a:p>
            <a:endParaRPr lang="en-LT" dirty="0"/>
          </a:p>
        </p:txBody>
      </p:sp>
      <p:pic>
        <p:nvPicPr>
          <p:cNvPr id="5" name="Picture 4" descr="A picture containing text, queen, vector graphics, businesscard&#10;&#10;Description automatically generated">
            <a:extLst>
              <a:ext uri="{FF2B5EF4-FFF2-40B4-BE49-F238E27FC236}">
                <a16:creationId xmlns:a16="http://schemas.microsoft.com/office/drawing/2014/main" id="{1A5886E9-DB7D-034A-A064-AEBCE1A1E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2380445"/>
            <a:ext cx="44577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05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219</Words>
  <Application>Microsoft Office PowerPoint</Application>
  <PresentationFormat>Widescreen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Helvetica Neue Condensed</vt:lpstr>
      <vt:lpstr>Helvetica Neue Condensed Black</vt:lpstr>
      <vt:lpstr>Office Theme</vt:lpstr>
      <vt:lpstr>Интеграция ответа на гендерное насилия в программы снижения вреда</vt:lpstr>
      <vt:lpstr>Руководство Помочь нельзя игнорировать</vt:lpstr>
      <vt:lpstr> ЧТО МОЖНО ДЕЛАТЬ?</vt:lpstr>
      <vt:lpstr>Лучшие практики из региона ЦВЕЦА</vt:lpstr>
      <vt:lpstr>Рыбницы, Молдова</vt:lpstr>
      <vt:lpstr>Украина</vt:lpstr>
      <vt:lpstr>Безопасный дом, Словения</vt:lpstr>
      <vt:lpstr>PROJECT PARTNERS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 impossible to ignore: basic needs and barriers in access to health and social care services and shelters in case of violence for women using drugs in the EECA region</dc:title>
  <dc:creator>Maria Plotko</dc:creator>
  <cp:lastModifiedBy>Maria Plotko</cp:lastModifiedBy>
  <cp:revision>2</cp:revision>
  <dcterms:created xsi:type="dcterms:W3CDTF">2021-11-08T19:09:52Z</dcterms:created>
  <dcterms:modified xsi:type="dcterms:W3CDTF">2022-05-31T05:36:21Z</dcterms:modified>
</cp:coreProperties>
</file>