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23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</p:sldIdLst>
  <p:sldSz cx="12204700" cy="6858000"/>
  <p:notesSz cx="122047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 userDrawn="1">
          <p15:clr>
            <a:srgbClr val="A4A3A4"/>
          </p15:clr>
        </p15:guide>
        <p15:guide id="2" pos="73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60"/>
  </p:normalViewPr>
  <p:slideViewPr>
    <p:cSldViewPr>
      <p:cViewPr varScale="1">
        <p:scale>
          <a:sx n="105" d="100"/>
          <a:sy n="105" d="100"/>
        </p:scale>
        <p:origin x="822" y="114"/>
      </p:cViewPr>
      <p:guideLst>
        <p:guide orient="horz" pos="240"/>
        <p:guide pos="73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79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13563" y="0"/>
            <a:ext cx="52879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AB01E-36CC-49F8-9812-8497F65E629F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79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13563" y="6513513"/>
            <a:ext cx="52879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D9D1F-63BD-4F8E-9D6F-CF9BD95A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23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679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2" y="2125980"/>
            <a:ext cx="10373995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8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00" y="0"/>
            <a:ext cx="12192000" cy="512445"/>
          </a:xfrm>
          <a:custGeom>
            <a:avLst/>
            <a:gdLst/>
            <a:ahLst/>
            <a:cxnLst/>
            <a:rect l="l" t="t" r="r" b="b"/>
            <a:pathLst>
              <a:path w="12192000" h="512445">
                <a:moveTo>
                  <a:pt x="0" y="512063"/>
                </a:moveTo>
                <a:lnTo>
                  <a:pt x="12191997" y="512063"/>
                </a:lnTo>
                <a:lnTo>
                  <a:pt x="12191997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008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235" y="274319"/>
            <a:ext cx="10984229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235" y="1577340"/>
            <a:ext cx="1098422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598" y="6377940"/>
            <a:ext cx="3905503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7384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0" y="0"/>
            <a:ext cx="12192000" cy="6347460"/>
          </a:xfrm>
          <a:custGeom>
            <a:avLst/>
            <a:gdLst/>
            <a:ahLst/>
            <a:cxnLst/>
            <a:rect l="l" t="t" r="r" b="b"/>
            <a:pathLst>
              <a:path w="12192000" h="6347460">
                <a:moveTo>
                  <a:pt x="0" y="6347454"/>
                </a:moveTo>
                <a:lnTo>
                  <a:pt x="12191997" y="6347454"/>
                </a:lnTo>
                <a:lnTo>
                  <a:pt x="12191997" y="0"/>
                </a:lnTo>
                <a:lnTo>
                  <a:pt x="0" y="0"/>
                </a:lnTo>
                <a:lnTo>
                  <a:pt x="0" y="6347454"/>
                </a:lnTo>
                <a:close/>
              </a:path>
            </a:pathLst>
          </a:custGeom>
          <a:solidFill>
            <a:srgbClr val="008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162" y="428326"/>
            <a:ext cx="7695565" cy="24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4400" dirty="0">
                <a:solidFill>
                  <a:srgbClr val="FFFFFF"/>
                </a:solidFill>
                <a:latin typeface="Century Schoolbook"/>
                <a:cs typeface="Century Schoolbook"/>
              </a:rPr>
              <a:t>Injecting</a:t>
            </a:r>
            <a:r>
              <a:rPr sz="4400" spc="-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4400" dirty="0">
                <a:solidFill>
                  <a:srgbClr val="FFFFFF"/>
                </a:solidFill>
                <a:latin typeface="Century Schoolbook"/>
                <a:cs typeface="Century Schoolbook"/>
              </a:rPr>
              <a:t>Drug User Implementation</a:t>
            </a:r>
            <a:r>
              <a:rPr sz="4400" spc="-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4400" dirty="0">
                <a:solidFill>
                  <a:srgbClr val="FFFFFF"/>
                </a:solidFill>
                <a:latin typeface="Century Schoolbook"/>
                <a:cs typeface="Century Schoolbook"/>
              </a:rPr>
              <a:t>Tool (IDUIT) Учебный семинар</a:t>
            </a:r>
            <a:endParaRPr sz="4400">
              <a:latin typeface="Century Schoolbook"/>
              <a:cs typeface="Century Schoolbook"/>
            </a:endParaRPr>
          </a:p>
          <a:p>
            <a:pPr marL="12700">
              <a:lnSpc>
                <a:spcPts val="4740"/>
              </a:lnSpc>
            </a:pPr>
            <a:r>
              <a:rPr sz="4400" b="1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4400" b="1" spc="-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4400" b="1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endParaRPr sz="44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2306" y="387097"/>
            <a:ext cx="4187188" cy="535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815" y="3636262"/>
            <a:ext cx="2214369" cy="2350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704124"/>
            <a:ext cx="4088129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Ключевые моменты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466775"/>
            <a:ext cx="9966325" cy="188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0086CD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Стигма -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эт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 мно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о,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 д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гих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л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, или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о,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ак 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осприним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 их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150" dirty="0">
                <a:solidFill>
                  <a:srgbClr val="0086CD"/>
                </a:solidFill>
                <a:latin typeface="Arial"/>
                <a:cs typeface="Arial"/>
              </a:rPr>
              <a:t>●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150" dirty="0">
                <a:solidFill>
                  <a:srgbClr val="0086CD"/>
                </a:solidFill>
                <a:latin typeface="Arial"/>
                <a:cs typeface="Arial"/>
              </a:rPr>
              <a:t>●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150" dirty="0">
                <a:solidFill>
                  <a:srgbClr val="0086CD"/>
                </a:solidFill>
                <a:latin typeface="Arial"/>
                <a:cs typeface="Arial"/>
              </a:rPr>
              <a:t>●</a:t>
            </a:r>
            <a:endParaRPr sz="2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7360" y="2030160"/>
            <a:ext cx="699515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Дискриминация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 при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акции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 в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действием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гмы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7360" y="2557463"/>
            <a:ext cx="104413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Стигма м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ис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хо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18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 само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 с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я,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ьных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лиц,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б,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ждений</a:t>
            </a:r>
            <a:r>
              <a:rPr sz="18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ас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оци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ции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360" y="3086544"/>
            <a:ext cx="1005014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Прогр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ммы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по снижению стигмы и дискриминации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 местном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вне</a:t>
            </a:r>
            <a:r>
              <a:rPr sz="1800" spc="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чение л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инъекционные нар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тик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понимание местных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овий,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ивание 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енциала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онала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исп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ание данных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анных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действ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694" y="4129227"/>
            <a:ext cx="860107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0086CD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Дея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льность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изменению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тнош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ния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к л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дям,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ляющим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7360" y="4679149"/>
            <a:ext cx="14795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616161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spc="-10" dirty="0">
                <a:solidFill>
                  <a:srgbClr val="616161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spc="-10" dirty="0">
                <a:solidFill>
                  <a:srgbClr val="616161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12045" y="4679149"/>
            <a:ext cx="615886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Чер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СМИ</a:t>
            </a:r>
            <a:endParaRPr sz="1600">
              <a:latin typeface="Arial"/>
              <a:cs typeface="Arial"/>
            </a:endParaRPr>
          </a:p>
          <a:p>
            <a:pPr marL="47625" marR="5080" indent="-35560">
              <a:lnSpc>
                <a:spcPct val="140600"/>
              </a:lnSpc>
            </a:pP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Чер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оз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чи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ере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тре</a:t>
            </a:r>
            <a:r>
              <a:rPr sz="1600" spc="-1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яющ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ар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 Чер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адво</a:t>
            </a:r>
            <a:r>
              <a:rPr sz="16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ац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6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заи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тере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ован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ых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орон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" y="63459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3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4" y="159605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56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8" y="159605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1449" y="162754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089" y="981434"/>
            <a:ext cx="880882" cy="792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865" y="1028666"/>
            <a:ext cx="655308" cy="754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524" y="1021046"/>
            <a:ext cx="767080" cy="680085"/>
          </a:xfrm>
          <a:custGeom>
            <a:avLst/>
            <a:gdLst/>
            <a:ahLst/>
            <a:cxnLst/>
            <a:rect l="l" t="t" r="r" b="b"/>
            <a:pathLst>
              <a:path w="767080" h="680085">
                <a:moveTo>
                  <a:pt x="383288" y="0"/>
                </a:moveTo>
                <a:lnTo>
                  <a:pt x="321117" y="4447"/>
                </a:lnTo>
                <a:lnTo>
                  <a:pt x="262140" y="17324"/>
                </a:lnTo>
                <a:lnTo>
                  <a:pt x="207145" y="37931"/>
                </a:lnTo>
                <a:lnTo>
                  <a:pt x="156923" y="65568"/>
                </a:lnTo>
                <a:lnTo>
                  <a:pt x="112262" y="99536"/>
                </a:lnTo>
                <a:lnTo>
                  <a:pt x="73952" y="139135"/>
                </a:lnTo>
                <a:lnTo>
                  <a:pt x="42782" y="183666"/>
                </a:lnTo>
                <a:lnTo>
                  <a:pt x="19540" y="232428"/>
                </a:lnTo>
                <a:lnTo>
                  <a:pt x="5016" y="284724"/>
                </a:lnTo>
                <a:lnTo>
                  <a:pt x="0" y="339853"/>
                </a:lnTo>
                <a:lnTo>
                  <a:pt x="1270" y="367727"/>
                </a:lnTo>
                <a:lnTo>
                  <a:pt x="11139" y="421526"/>
                </a:lnTo>
                <a:lnTo>
                  <a:pt x="30120" y="472142"/>
                </a:lnTo>
                <a:lnTo>
                  <a:pt x="57425" y="518876"/>
                </a:lnTo>
                <a:lnTo>
                  <a:pt x="92264" y="561028"/>
                </a:lnTo>
                <a:lnTo>
                  <a:pt x="133848" y="597899"/>
                </a:lnTo>
                <a:lnTo>
                  <a:pt x="181388" y="628789"/>
                </a:lnTo>
                <a:lnTo>
                  <a:pt x="234095" y="652998"/>
                </a:lnTo>
                <a:lnTo>
                  <a:pt x="291180" y="669827"/>
                </a:lnTo>
                <a:lnTo>
                  <a:pt x="351853" y="678577"/>
                </a:lnTo>
                <a:lnTo>
                  <a:pt x="383288" y="679703"/>
                </a:lnTo>
                <a:lnTo>
                  <a:pt x="414727" y="678577"/>
                </a:lnTo>
                <a:lnTo>
                  <a:pt x="475404" y="669827"/>
                </a:lnTo>
                <a:lnTo>
                  <a:pt x="532491" y="652998"/>
                </a:lnTo>
                <a:lnTo>
                  <a:pt x="585198" y="628789"/>
                </a:lnTo>
                <a:lnTo>
                  <a:pt x="632737" y="597899"/>
                </a:lnTo>
                <a:lnTo>
                  <a:pt x="674318" y="561028"/>
                </a:lnTo>
                <a:lnTo>
                  <a:pt x="709154" y="518876"/>
                </a:lnTo>
                <a:lnTo>
                  <a:pt x="736456" y="472142"/>
                </a:lnTo>
                <a:lnTo>
                  <a:pt x="755435" y="421526"/>
                </a:lnTo>
                <a:lnTo>
                  <a:pt x="765302" y="367727"/>
                </a:lnTo>
                <a:lnTo>
                  <a:pt x="766573" y="339853"/>
                </a:lnTo>
                <a:lnTo>
                  <a:pt x="765302" y="311978"/>
                </a:lnTo>
                <a:lnTo>
                  <a:pt x="755435" y="258178"/>
                </a:lnTo>
                <a:lnTo>
                  <a:pt x="736456" y="207562"/>
                </a:lnTo>
                <a:lnTo>
                  <a:pt x="709154" y="160827"/>
                </a:lnTo>
                <a:lnTo>
                  <a:pt x="674318" y="118675"/>
                </a:lnTo>
                <a:lnTo>
                  <a:pt x="632737" y="81804"/>
                </a:lnTo>
                <a:lnTo>
                  <a:pt x="585198" y="50915"/>
                </a:lnTo>
                <a:lnTo>
                  <a:pt x="532491" y="26705"/>
                </a:lnTo>
                <a:lnTo>
                  <a:pt x="475404" y="9876"/>
                </a:lnTo>
                <a:lnTo>
                  <a:pt x="414727" y="1126"/>
                </a:lnTo>
                <a:lnTo>
                  <a:pt x="383288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0175" y="1208345"/>
            <a:ext cx="2006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2864" y="1134243"/>
            <a:ext cx="531495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3200" spc="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3200" spc="35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бы</a:t>
            </a:r>
            <a:r>
              <a:rPr sz="32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200" spc="-7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дра</a:t>
            </a:r>
            <a:r>
              <a:rPr sz="3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2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хранения</a:t>
            </a:r>
            <a:r>
              <a:rPr sz="32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3517" y="2148567"/>
            <a:ext cx="890280" cy="798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533" y="2215648"/>
            <a:ext cx="771374" cy="754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7524" y="2193004"/>
            <a:ext cx="767080" cy="676910"/>
          </a:xfrm>
          <a:custGeom>
            <a:avLst/>
            <a:gdLst/>
            <a:ahLst/>
            <a:cxnLst/>
            <a:rect l="l" t="t" r="r" b="b"/>
            <a:pathLst>
              <a:path w="767080" h="676910">
                <a:moveTo>
                  <a:pt x="383288" y="0"/>
                </a:moveTo>
                <a:lnTo>
                  <a:pt x="321117" y="4429"/>
                </a:lnTo>
                <a:lnTo>
                  <a:pt x="262140" y="17251"/>
                </a:lnTo>
                <a:lnTo>
                  <a:pt x="207145" y="37770"/>
                </a:lnTo>
                <a:lnTo>
                  <a:pt x="156923" y="65287"/>
                </a:lnTo>
                <a:lnTo>
                  <a:pt x="112262" y="99107"/>
                </a:lnTo>
                <a:lnTo>
                  <a:pt x="73952" y="138531"/>
                </a:lnTo>
                <a:lnTo>
                  <a:pt x="42782" y="182862"/>
                </a:lnTo>
                <a:lnTo>
                  <a:pt x="19540" y="231403"/>
                </a:lnTo>
                <a:lnTo>
                  <a:pt x="5016" y="283457"/>
                </a:lnTo>
                <a:lnTo>
                  <a:pt x="0" y="338327"/>
                </a:lnTo>
                <a:lnTo>
                  <a:pt x="1270" y="366071"/>
                </a:lnTo>
                <a:lnTo>
                  <a:pt x="11139" y="419619"/>
                </a:lnTo>
                <a:lnTo>
                  <a:pt x="30120" y="470004"/>
                </a:lnTo>
                <a:lnTo>
                  <a:pt x="57425" y="516528"/>
                </a:lnTo>
                <a:lnTo>
                  <a:pt x="92264" y="558492"/>
                </a:lnTo>
                <a:lnTo>
                  <a:pt x="133848" y="595201"/>
                </a:lnTo>
                <a:lnTo>
                  <a:pt x="181388" y="625957"/>
                </a:lnTo>
                <a:lnTo>
                  <a:pt x="234095" y="650063"/>
                </a:lnTo>
                <a:lnTo>
                  <a:pt x="291180" y="666821"/>
                </a:lnTo>
                <a:lnTo>
                  <a:pt x="351853" y="675534"/>
                </a:lnTo>
                <a:lnTo>
                  <a:pt x="383288" y="676655"/>
                </a:lnTo>
                <a:lnTo>
                  <a:pt x="414727" y="675534"/>
                </a:lnTo>
                <a:lnTo>
                  <a:pt x="475404" y="666821"/>
                </a:lnTo>
                <a:lnTo>
                  <a:pt x="532491" y="650063"/>
                </a:lnTo>
                <a:lnTo>
                  <a:pt x="585198" y="625957"/>
                </a:lnTo>
                <a:lnTo>
                  <a:pt x="632737" y="595201"/>
                </a:lnTo>
                <a:lnTo>
                  <a:pt x="674318" y="558492"/>
                </a:lnTo>
                <a:lnTo>
                  <a:pt x="709154" y="516528"/>
                </a:lnTo>
                <a:lnTo>
                  <a:pt x="736456" y="470004"/>
                </a:lnTo>
                <a:lnTo>
                  <a:pt x="755435" y="419619"/>
                </a:lnTo>
                <a:lnTo>
                  <a:pt x="765302" y="366071"/>
                </a:lnTo>
                <a:lnTo>
                  <a:pt x="766573" y="338327"/>
                </a:lnTo>
                <a:lnTo>
                  <a:pt x="765302" y="310584"/>
                </a:lnTo>
                <a:lnTo>
                  <a:pt x="755435" y="257035"/>
                </a:lnTo>
                <a:lnTo>
                  <a:pt x="736456" y="206650"/>
                </a:lnTo>
                <a:lnTo>
                  <a:pt x="709154" y="160126"/>
                </a:lnTo>
                <a:lnTo>
                  <a:pt x="674318" y="118162"/>
                </a:lnTo>
                <a:lnTo>
                  <a:pt x="632737" y="81453"/>
                </a:lnTo>
                <a:lnTo>
                  <a:pt x="585198" y="50697"/>
                </a:lnTo>
                <a:lnTo>
                  <a:pt x="532491" y="26592"/>
                </a:lnTo>
                <a:lnTo>
                  <a:pt x="475404" y="9834"/>
                </a:lnTo>
                <a:lnTo>
                  <a:pt x="414727" y="1121"/>
                </a:lnTo>
                <a:lnTo>
                  <a:pt x="383288" y="0"/>
                </a:lnTo>
                <a:close/>
              </a:path>
            </a:pathLst>
          </a:custGeom>
          <a:solidFill>
            <a:srgbClr val="9D9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7524" y="2193004"/>
            <a:ext cx="767080" cy="676910"/>
          </a:xfrm>
          <a:custGeom>
            <a:avLst/>
            <a:gdLst/>
            <a:ahLst/>
            <a:cxnLst/>
            <a:rect l="l" t="t" r="r" b="b"/>
            <a:pathLst>
              <a:path w="767080" h="676910">
                <a:moveTo>
                  <a:pt x="0" y="338327"/>
                </a:moveTo>
                <a:lnTo>
                  <a:pt x="5016" y="283457"/>
                </a:lnTo>
                <a:lnTo>
                  <a:pt x="19540" y="231403"/>
                </a:lnTo>
                <a:lnTo>
                  <a:pt x="42782" y="182862"/>
                </a:lnTo>
                <a:lnTo>
                  <a:pt x="73952" y="138531"/>
                </a:lnTo>
                <a:lnTo>
                  <a:pt x="112262" y="99107"/>
                </a:lnTo>
                <a:lnTo>
                  <a:pt x="156923" y="65287"/>
                </a:lnTo>
                <a:lnTo>
                  <a:pt x="207145" y="37770"/>
                </a:lnTo>
                <a:lnTo>
                  <a:pt x="262140" y="17251"/>
                </a:lnTo>
                <a:lnTo>
                  <a:pt x="321117" y="4429"/>
                </a:lnTo>
                <a:lnTo>
                  <a:pt x="383288" y="0"/>
                </a:lnTo>
                <a:lnTo>
                  <a:pt x="414727" y="1121"/>
                </a:lnTo>
                <a:lnTo>
                  <a:pt x="475404" y="9834"/>
                </a:lnTo>
                <a:lnTo>
                  <a:pt x="532491" y="26592"/>
                </a:lnTo>
                <a:lnTo>
                  <a:pt x="585198" y="50697"/>
                </a:lnTo>
                <a:lnTo>
                  <a:pt x="632737" y="81453"/>
                </a:lnTo>
                <a:lnTo>
                  <a:pt x="674318" y="118162"/>
                </a:lnTo>
                <a:lnTo>
                  <a:pt x="709154" y="160126"/>
                </a:lnTo>
                <a:lnTo>
                  <a:pt x="736456" y="206650"/>
                </a:lnTo>
                <a:lnTo>
                  <a:pt x="755435" y="257035"/>
                </a:lnTo>
                <a:lnTo>
                  <a:pt x="765302" y="310584"/>
                </a:lnTo>
                <a:lnTo>
                  <a:pt x="766573" y="338327"/>
                </a:lnTo>
                <a:lnTo>
                  <a:pt x="765302" y="366071"/>
                </a:lnTo>
                <a:lnTo>
                  <a:pt x="755435" y="419619"/>
                </a:lnTo>
                <a:lnTo>
                  <a:pt x="736456" y="470004"/>
                </a:lnTo>
                <a:lnTo>
                  <a:pt x="709154" y="516528"/>
                </a:lnTo>
                <a:lnTo>
                  <a:pt x="674318" y="558492"/>
                </a:lnTo>
                <a:lnTo>
                  <a:pt x="632737" y="595201"/>
                </a:lnTo>
                <a:lnTo>
                  <a:pt x="585198" y="625957"/>
                </a:lnTo>
                <a:lnTo>
                  <a:pt x="532491" y="650063"/>
                </a:lnTo>
                <a:lnTo>
                  <a:pt x="475404" y="666821"/>
                </a:lnTo>
                <a:lnTo>
                  <a:pt x="414727" y="675534"/>
                </a:lnTo>
                <a:lnTo>
                  <a:pt x="383288" y="676655"/>
                </a:lnTo>
                <a:lnTo>
                  <a:pt x="351853" y="675534"/>
                </a:lnTo>
                <a:lnTo>
                  <a:pt x="291180" y="666821"/>
                </a:lnTo>
                <a:lnTo>
                  <a:pt x="234095" y="650063"/>
                </a:lnTo>
                <a:lnTo>
                  <a:pt x="181388" y="625957"/>
                </a:lnTo>
                <a:lnTo>
                  <a:pt x="133848" y="595201"/>
                </a:lnTo>
                <a:lnTo>
                  <a:pt x="92264" y="558492"/>
                </a:lnTo>
                <a:lnTo>
                  <a:pt x="57425" y="516528"/>
                </a:lnTo>
                <a:lnTo>
                  <a:pt x="30120" y="470004"/>
                </a:lnTo>
                <a:lnTo>
                  <a:pt x="11139" y="419619"/>
                </a:lnTo>
                <a:lnTo>
                  <a:pt x="1270" y="366071"/>
                </a:lnTo>
                <a:lnTo>
                  <a:pt x="0" y="338327"/>
                </a:lnTo>
                <a:close/>
              </a:path>
            </a:pathLst>
          </a:custGeom>
          <a:ln w="9144">
            <a:solidFill>
              <a:srgbClr val="8A93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7631" y="2936714"/>
            <a:ext cx="533397" cy="6476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524" y="3432013"/>
            <a:ext cx="803275" cy="661670"/>
          </a:xfrm>
          <a:custGeom>
            <a:avLst/>
            <a:gdLst/>
            <a:ahLst/>
            <a:cxnLst/>
            <a:rect l="l" t="t" r="r" b="b"/>
            <a:pathLst>
              <a:path w="803275" h="661670">
                <a:moveTo>
                  <a:pt x="401576" y="0"/>
                </a:moveTo>
                <a:lnTo>
                  <a:pt x="336439" y="4328"/>
                </a:lnTo>
                <a:lnTo>
                  <a:pt x="274648" y="16861"/>
                </a:lnTo>
                <a:lnTo>
                  <a:pt x="217030" y="36916"/>
                </a:lnTo>
                <a:lnTo>
                  <a:pt x="164412" y="63812"/>
                </a:lnTo>
                <a:lnTo>
                  <a:pt x="117620" y="96869"/>
                </a:lnTo>
                <a:lnTo>
                  <a:pt x="77481" y="135404"/>
                </a:lnTo>
                <a:lnTo>
                  <a:pt x="44823" y="178736"/>
                </a:lnTo>
                <a:lnTo>
                  <a:pt x="20472" y="226185"/>
                </a:lnTo>
                <a:lnTo>
                  <a:pt x="5256" y="277069"/>
                </a:lnTo>
                <a:lnTo>
                  <a:pt x="0" y="330706"/>
                </a:lnTo>
                <a:lnTo>
                  <a:pt x="1331" y="357827"/>
                </a:lnTo>
                <a:lnTo>
                  <a:pt x="11671" y="410172"/>
                </a:lnTo>
                <a:lnTo>
                  <a:pt x="31558" y="459423"/>
                </a:lnTo>
                <a:lnTo>
                  <a:pt x="60166" y="504899"/>
                </a:lnTo>
                <a:lnTo>
                  <a:pt x="96667" y="545918"/>
                </a:lnTo>
                <a:lnTo>
                  <a:pt x="140236" y="581799"/>
                </a:lnTo>
                <a:lnTo>
                  <a:pt x="190044" y="611861"/>
                </a:lnTo>
                <a:lnTo>
                  <a:pt x="245266" y="635421"/>
                </a:lnTo>
                <a:lnTo>
                  <a:pt x="305074" y="651801"/>
                </a:lnTo>
                <a:lnTo>
                  <a:pt x="368641" y="660317"/>
                </a:lnTo>
                <a:lnTo>
                  <a:pt x="401576" y="661413"/>
                </a:lnTo>
                <a:lnTo>
                  <a:pt x="434506" y="660317"/>
                </a:lnTo>
                <a:lnTo>
                  <a:pt x="498065" y="651801"/>
                </a:lnTo>
                <a:lnTo>
                  <a:pt x="557869" y="635421"/>
                </a:lnTo>
                <a:lnTo>
                  <a:pt x="613089" y="611861"/>
                </a:lnTo>
                <a:lnTo>
                  <a:pt x="662899" y="581799"/>
                </a:lnTo>
                <a:lnTo>
                  <a:pt x="706470" y="545918"/>
                </a:lnTo>
                <a:lnTo>
                  <a:pt x="742974" y="504899"/>
                </a:lnTo>
                <a:lnTo>
                  <a:pt x="771585" y="459423"/>
                </a:lnTo>
                <a:lnTo>
                  <a:pt x="791476" y="410172"/>
                </a:lnTo>
                <a:lnTo>
                  <a:pt x="801817" y="357827"/>
                </a:lnTo>
                <a:lnTo>
                  <a:pt x="803149" y="330706"/>
                </a:lnTo>
                <a:lnTo>
                  <a:pt x="801817" y="303586"/>
                </a:lnTo>
                <a:lnTo>
                  <a:pt x="791476" y="251240"/>
                </a:lnTo>
                <a:lnTo>
                  <a:pt x="771585" y="201988"/>
                </a:lnTo>
                <a:lnTo>
                  <a:pt x="742974" y="156513"/>
                </a:lnTo>
                <a:lnTo>
                  <a:pt x="706470" y="115494"/>
                </a:lnTo>
                <a:lnTo>
                  <a:pt x="662899" y="79613"/>
                </a:lnTo>
                <a:lnTo>
                  <a:pt x="613089" y="49552"/>
                </a:lnTo>
                <a:lnTo>
                  <a:pt x="557869" y="25991"/>
                </a:lnTo>
                <a:lnTo>
                  <a:pt x="498065" y="9612"/>
                </a:lnTo>
                <a:lnTo>
                  <a:pt x="434506" y="1096"/>
                </a:lnTo>
                <a:lnTo>
                  <a:pt x="401576" y="0"/>
                </a:lnTo>
                <a:close/>
              </a:path>
            </a:pathLst>
          </a:custGeom>
          <a:solidFill>
            <a:srgbClr val="008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7524" y="3432013"/>
            <a:ext cx="803275" cy="661670"/>
          </a:xfrm>
          <a:custGeom>
            <a:avLst/>
            <a:gdLst/>
            <a:ahLst/>
            <a:cxnLst/>
            <a:rect l="l" t="t" r="r" b="b"/>
            <a:pathLst>
              <a:path w="803275" h="661670">
                <a:moveTo>
                  <a:pt x="0" y="330706"/>
                </a:moveTo>
                <a:lnTo>
                  <a:pt x="5256" y="277069"/>
                </a:lnTo>
                <a:lnTo>
                  <a:pt x="20472" y="226185"/>
                </a:lnTo>
                <a:lnTo>
                  <a:pt x="44823" y="178736"/>
                </a:lnTo>
                <a:lnTo>
                  <a:pt x="77481" y="135404"/>
                </a:lnTo>
                <a:lnTo>
                  <a:pt x="117620" y="96869"/>
                </a:lnTo>
                <a:lnTo>
                  <a:pt x="164412" y="63812"/>
                </a:lnTo>
                <a:lnTo>
                  <a:pt x="217030" y="36916"/>
                </a:lnTo>
                <a:lnTo>
                  <a:pt x="274648" y="16861"/>
                </a:lnTo>
                <a:lnTo>
                  <a:pt x="336439" y="4328"/>
                </a:lnTo>
                <a:lnTo>
                  <a:pt x="401576" y="0"/>
                </a:lnTo>
                <a:lnTo>
                  <a:pt x="434506" y="1096"/>
                </a:lnTo>
                <a:lnTo>
                  <a:pt x="498065" y="9612"/>
                </a:lnTo>
                <a:lnTo>
                  <a:pt x="557869" y="25991"/>
                </a:lnTo>
                <a:lnTo>
                  <a:pt x="613089" y="49552"/>
                </a:lnTo>
                <a:lnTo>
                  <a:pt x="662899" y="79613"/>
                </a:lnTo>
                <a:lnTo>
                  <a:pt x="706470" y="115494"/>
                </a:lnTo>
                <a:lnTo>
                  <a:pt x="742974" y="156513"/>
                </a:lnTo>
                <a:lnTo>
                  <a:pt x="771585" y="201988"/>
                </a:lnTo>
                <a:lnTo>
                  <a:pt x="791476" y="251240"/>
                </a:lnTo>
                <a:lnTo>
                  <a:pt x="801817" y="303586"/>
                </a:lnTo>
                <a:lnTo>
                  <a:pt x="803149" y="330706"/>
                </a:lnTo>
                <a:lnTo>
                  <a:pt x="801817" y="357827"/>
                </a:lnTo>
                <a:lnTo>
                  <a:pt x="791476" y="410172"/>
                </a:lnTo>
                <a:lnTo>
                  <a:pt x="771585" y="459423"/>
                </a:lnTo>
                <a:lnTo>
                  <a:pt x="742974" y="504899"/>
                </a:lnTo>
                <a:lnTo>
                  <a:pt x="706470" y="545918"/>
                </a:lnTo>
                <a:lnTo>
                  <a:pt x="662899" y="581799"/>
                </a:lnTo>
                <a:lnTo>
                  <a:pt x="613089" y="611861"/>
                </a:lnTo>
                <a:lnTo>
                  <a:pt x="557869" y="635421"/>
                </a:lnTo>
                <a:lnTo>
                  <a:pt x="498065" y="651801"/>
                </a:lnTo>
                <a:lnTo>
                  <a:pt x="434506" y="660317"/>
                </a:lnTo>
                <a:lnTo>
                  <a:pt x="401576" y="661413"/>
                </a:lnTo>
                <a:lnTo>
                  <a:pt x="368641" y="660317"/>
                </a:lnTo>
                <a:lnTo>
                  <a:pt x="305074" y="651801"/>
                </a:lnTo>
                <a:lnTo>
                  <a:pt x="245266" y="635421"/>
                </a:lnTo>
                <a:lnTo>
                  <a:pt x="190044" y="611861"/>
                </a:lnTo>
                <a:lnTo>
                  <a:pt x="140236" y="581799"/>
                </a:lnTo>
                <a:lnTo>
                  <a:pt x="96667" y="545918"/>
                </a:lnTo>
                <a:lnTo>
                  <a:pt x="60166" y="504899"/>
                </a:lnTo>
                <a:lnTo>
                  <a:pt x="31558" y="459423"/>
                </a:lnTo>
                <a:lnTo>
                  <a:pt x="11671" y="410172"/>
                </a:lnTo>
                <a:lnTo>
                  <a:pt x="1331" y="357827"/>
                </a:lnTo>
                <a:lnTo>
                  <a:pt x="0" y="330706"/>
                </a:lnTo>
                <a:close/>
              </a:path>
            </a:pathLst>
          </a:custGeom>
          <a:ln w="12193">
            <a:solidFill>
              <a:srgbClr val="0061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52864" y="1621693"/>
            <a:ext cx="4316730" cy="276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3200" spc="-7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ддержки</a:t>
            </a:r>
            <a:endParaRPr sz="3200">
              <a:latin typeface="Arial"/>
              <a:cs typeface="Arial"/>
            </a:endParaRPr>
          </a:p>
          <a:p>
            <a:pPr marL="12700" marR="5080" indent="26670">
              <a:lnSpc>
                <a:spcPct val="100000"/>
              </a:lnSpc>
              <a:spcBef>
                <a:spcPts val="720"/>
              </a:spcBef>
            </a:pP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3200" spc="-7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3200" spc="-4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32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32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к пр</a:t>
            </a:r>
            <a:r>
              <a:rPr sz="3200" spc="-7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3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3200" spc="-7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лению</a:t>
            </a:r>
            <a:r>
              <a:rPr sz="3200" spc="-7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слуг</a:t>
            </a:r>
            <a:endParaRPr sz="3200">
              <a:latin typeface="Arial"/>
              <a:cs typeface="Arial"/>
            </a:endParaRPr>
          </a:p>
          <a:p>
            <a:pPr marL="12700" marR="1732280">
              <a:lnSpc>
                <a:spcPct val="100000"/>
              </a:lnSpc>
              <a:spcBef>
                <a:spcPts val="2280"/>
              </a:spcBef>
            </a:pPr>
            <a:r>
              <a:rPr sz="3200" spc="-1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3200" spc="-7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ление прогр</a:t>
            </a:r>
            <a:r>
              <a:rPr sz="3200" spc="-3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3200" dirty="0">
                <a:solidFill>
                  <a:srgbClr val="565654"/>
                </a:solidFill>
                <a:latin typeface="Arial"/>
                <a:cs typeface="Arial"/>
              </a:rPr>
              <a:t>ммами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0846" y="2389225"/>
            <a:ext cx="1803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2238" y="365724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5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11116" y="843533"/>
            <a:ext cx="2114550" cy="2550160"/>
          </a:xfrm>
          <a:custGeom>
            <a:avLst/>
            <a:gdLst/>
            <a:ahLst/>
            <a:cxnLst/>
            <a:rect l="l" t="t" r="r" b="b"/>
            <a:pathLst>
              <a:path w="2114550" h="2550160">
                <a:moveTo>
                  <a:pt x="1057003" y="0"/>
                </a:moveTo>
                <a:lnTo>
                  <a:pt x="970313" y="3503"/>
                </a:lnTo>
                <a:lnTo>
                  <a:pt x="885553" y="13834"/>
                </a:lnTo>
                <a:lnTo>
                  <a:pt x="802994" y="30718"/>
                </a:lnTo>
                <a:lnTo>
                  <a:pt x="722910" y="53885"/>
                </a:lnTo>
                <a:lnTo>
                  <a:pt x="645571" y="83063"/>
                </a:lnTo>
                <a:lnTo>
                  <a:pt x="571251" y="117978"/>
                </a:lnTo>
                <a:lnTo>
                  <a:pt x="500221" y="158360"/>
                </a:lnTo>
                <a:lnTo>
                  <a:pt x="432752" y="203936"/>
                </a:lnTo>
                <a:lnTo>
                  <a:pt x="369118" y="254435"/>
                </a:lnTo>
                <a:lnTo>
                  <a:pt x="309590" y="309583"/>
                </a:lnTo>
                <a:lnTo>
                  <a:pt x="254441" y="369110"/>
                </a:lnTo>
                <a:lnTo>
                  <a:pt x="203941" y="432743"/>
                </a:lnTo>
                <a:lnTo>
                  <a:pt x="158364" y="500211"/>
                </a:lnTo>
                <a:lnTo>
                  <a:pt x="117981" y="571240"/>
                </a:lnTo>
                <a:lnTo>
                  <a:pt x="83065" y="645560"/>
                </a:lnTo>
                <a:lnTo>
                  <a:pt x="53887" y="722897"/>
                </a:lnTo>
                <a:lnTo>
                  <a:pt x="30719" y="802981"/>
                </a:lnTo>
                <a:lnTo>
                  <a:pt x="13834" y="885539"/>
                </a:lnTo>
                <a:lnTo>
                  <a:pt x="3503" y="970299"/>
                </a:lnTo>
                <a:lnTo>
                  <a:pt x="0" y="1056989"/>
                </a:lnTo>
                <a:lnTo>
                  <a:pt x="1015" y="1103739"/>
                </a:lnTo>
                <a:lnTo>
                  <a:pt x="4034" y="1149969"/>
                </a:lnTo>
                <a:lnTo>
                  <a:pt x="9015" y="1195636"/>
                </a:lnTo>
                <a:lnTo>
                  <a:pt x="15915" y="1240700"/>
                </a:lnTo>
                <a:lnTo>
                  <a:pt x="24691" y="1285117"/>
                </a:lnTo>
                <a:lnTo>
                  <a:pt x="35303" y="1328846"/>
                </a:lnTo>
                <a:lnTo>
                  <a:pt x="47707" y="1371845"/>
                </a:lnTo>
                <a:lnTo>
                  <a:pt x="61862" y="1414072"/>
                </a:lnTo>
                <a:lnTo>
                  <a:pt x="77726" y="1455484"/>
                </a:lnTo>
                <a:lnTo>
                  <a:pt x="95255" y="1496041"/>
                </a:lnTo>
                <a:lnTo>
                  <a:pt x="114409" y="1535700"/>
                </a:lnTo>
                <a:lnTo>
                  <a:pt x="135145" y="1574418"/>
                </a:lnTo>
                <a:lnTo>
                  <a:pt x="157421" y="1612154"/>
                </a:lnTo>
                <a:lnTo>
                  <a:pt x="181195" y="1648867"/>
                </a:lnTo>
                <a:lnTo>
                  <a:pt x="206425" y="1684513"/>
                </a:lnTo>
                <a:lnTo>
                  <a:pt x="233068" y="1719051"/>
                </a:lnTo>
                <a:lnTo>
                  <a:pt x="261082" y="1752439"/>
                </a:lnTo>
                <a:lnTo>
                  <a:pt x="290426" y="1784636"/>
                </a:lnTo>
                <a:lnTo>
                  <a:pt x="321057" y="1815598"/>
                </a:lnTo>
                <a:lnTo>
                  <a:pt x="352932" y="1845284"/>
                </a:lnTo>
                <a:lnTo>
                  <a:pt x="1057407" y="2549757"/>
                </a:lnTo>
                <a:lnTo>
                  <a:pt x="1768881" y="1838281"/>
                </a:lnTo>
                <a:lnTo>
                  <a:pt x="1800088" y="1808653"/>
                </a:lnTo>
                <a:lnTo>
                  <a:pt x="1830070" y="1777789"/>
                </a:lnTo>
                <a:lnTo>
                  <a:pt x="1858786" y="1745728"/>
                </a:lnTo>
                <a:lnTo>
                  <a:pt x="1886196" y="1712512"/>
                </a:lnTo>
                <a:lnTo>
                  <a:pt x="1912258" y="1678181"/>
                </a:lnTo>
                <a:lnTo>
                  <a:pt x="1936934" y="1642776"/>
                </a:lnTo>
                <a:lnTo>
                  <a:pt x="1960181" y="1606336"/>
                </a:lnTo>
                <a:lnTo>
                  <a:pt x="1981960" y="1568904"/>
                </a:lnTo>
                <a:lnTo>
                  <a:pt x="2002230" y="1530519"/>
                </a:lnTo>
                <a:lnTo>
                  <a:pt x="2020950" y="1491221"/>
                </a:lnTo>
                <a:lnTo>
                  <a:pt x="2038079" y="1451052"/>
                </a:lnTo>
                <a:lnTo>
                  <a:pt x="2053578" y="1410051"/>
                </a:lnTo>
                <a:lnTo>
                  <a:pt x="2067405" y="1368260"/>
                </a:lnTo>
                <a:lnTo>
                  <a:pt x="2079521" y="1325719"/>
                </a:lnTo>
                <a:lnTo>
                  <a:pt x="2089883" y="1282468"/>
                </a:lnTo>
                <a:lnTo>
                  <a:pt x="2098453" y="1238548"/>
                </a:lnTo>
                <a:lnTo>
                  <a:pt x="2105189" y="1194000"/>
                </a:lnTo>
                <a:lnTo>
                  <a:pt x="2110050" y="1148863"/>
                </a:lnTo>
                <a:lnTo>
                  <a:pt x="2112997" y="1103180"/>
                </a:lnTo>
                <a:lnTo>
                  <a:pt x="2113988" y="1056989"/>
                </a:lnTo>
                <a:lnTo>
                  <a:pt x="2110484" y="970299"/>
                </a:lnTo>
                <a:lnTo>
                  <a:pt x="2100154" y="885539"/>
                </a:lnTo>
                <a:lnTo>
                  <a:pt x="2083269" y="802981"/>
                </a:lnTo>
                <a:lnTo>
                  <a:pt x="2060102" y="722897"/>
                </a:lnTo>
                <a:lnTo>
                  <a:pt x="2030925" y="645560"/>
                </a:lnTo>
                <a:lnTo>
                  <a:pt x="1996010" y="571240"/>
                </a:lnTo>
                <a:lnTo>
                  <a:pt x="1955628" y="500211"/>
                </a:lnTo>
                <a:lnTo>
                  <a:pt x="1910052" y="432743"/>
                </a:lnTo>
                <a:lnTo>
                  <a:pt x="1859553" y="369110"/>
                </a:lnTo>
                <a:lnTo>
                  <a:pt x="1804405" y="309583"/>
                </a:lnTo>
                <a:lnTo>
                  <a:pt x="1744878" y="254435"/>
                </a:lnTo>
                <a:lnTo>
                  <a:pt x="1681245" y="203936"/>
                </a:lnTo>
                <a:lnTo>
                  <a:pt x="1613778" y="158360"/>
                </a:lnTo>
                <a:lnTo>
                  <a:pt x="1542749" y="117978"/>
                </a:lnTo>
                <a:lnTo>
                  <a:pt x="1468430" y="83063"/>
                </a:lnTo>
                <a:lnTo>
                  <a:pt x="1391092" y="53885"/>
                </a:lnTo>
                <a:lnTo>
                  <a:pt x="1311009" y="30718"/>
                </a:lnTo>
                <a:lnTo>
                  <a:pt x="1228452" y="13834"/>
                </a:lnTo>
                <a:lnTo>
                  <a:pt x="1143692" y="3503"/>
                </a:lnTo>
                <a:lnTo>
                  <a:pt x="10570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14823" y="3100762"/>
            <a:ext cx="2349500" cy="2113915"/>
          </a:xfrm>
          <a:custGeom>
            <a:avLst/>
            <a:gdLst/>
            <a:ahLst/>
            <a:cxnLst/>
            <a:rect l="l" t="t" r="r" b="b"/>
            <a:pathLst>
              <a:path w="2349500" h="2113915">
                <a:moveTo>
                  <a:pt x="1037480" y="0"/>
                </a:moveTo>
                <a:lnTo>
                  <a:pt x="994102" y="1639"/>
                </a:lnTo>
                <a:lnTo>
                  <a:pt x="950708" y="5076"/>
                </a:lnTo>
                <a:lnTo>
                  <a:pt x="907355" y="10327"/>
                </a:lnTo>
                <a:lnTo>
                  <a:pt x="864098" y="17406"/>
                </a:lnTo>
                <a:lnTo>
                  <a:pt x="820991" y="26327"/>
                </a:lnTo>
                <a:lnTo>
                  <a:pt x="778091" y="37106"/>
                </a:lnTo>
                <a:lnTo>
                  <a:pt x="735452" y="49757"/>
                </a:lnTo>
                <a:lnTo>
                  <a:pt x="693131" y="64296"/>
                </a:lnTo>
                <a:lnTo>
                  <a:pt x="651183" y="80737"/>
                </a:lnTo>
                <a:lnTo>
                  <a:pt x="609662" y="99095"/>
                </a:lnTo>
                <a:lnTo>
                  <a:pt x="568626" y="119384"/>
                </a:lnTo>
                <a:lnTo>
                  <a:pt x="528128" y="141621"/>
                </a:lnTo>
                <a:lnTo>
                  <a:pt x="454804" y="188000"/>
                </a:lnTo>
                <a:lnTo>
                  <a:pt x="386565" y="239326"/>
                </a:lnTo>
                <a:lnTo>
                  <a:pt x="323510" y="295228"/>
                </a:lnTo>
                <a:lnTo>
                  <a:pt x="265739" y="355333"/>
                </a:lnTo>
                <a:lnTo>
                  <a:pt x="213352" y="419271"/>
                </a:lnTo>
                <a:lnTo>
                  <a:pt x="166447" y="486669"/>
                </a:lnTo>
                <a:lnTo>
                  <a:pt x="125125" y="557156"/>
                </a:lnTo>
                <a:lnTo>
                  <a:pt x="89485" y="630360"/>
                </a:lnTo>
                <a:lnTo>
                  <a:pt x="59626" y="705910"/>
                </a:lnTo>
                <a:lnTo>
                  <a:pt x="35649" y="783433"/>
                </a:lnTo>
                <a:lnTo>
                  <a:pt x="17652" y="862560"/>
                </a:lnTo>
                <a:lnTo>
                  <a:pt x="5736" y="942917"/>
                </a:lnTo>
                <a:lnTo>
                  <a:pt x="0" y="1024134"/>
                </a:lnTo>
                <a:lnTo>
                  <a:pt x="543" y="1105838"/>
                </a:lnTo>
                <a:lnTo>
                  <a:pt x="7465" y="1187658"/>
                </a:lnTo>
                <a:lnTo>
                  <a:pt x="20866" y="1269223"/>
                </a:lnTo>
                <a:lnTo>
                  <a:pt x="40845" y="1350160"/>
                </a:lnTo>
                <a:lnTo>
                  <a:pt x="67501" y="1430099"/>
                </a:lnTo>
                <a:lnTo>
                  <a:pt x="100935" y="1508667"/>
                </a:lnTo>
                <a:lnTo>
                  <a:pt x="141246" y="1585494"/>
                </a:lnTo>
                <a:lnTo>
                  <a:pt x="187625" y="1658817"/>
                </a:lnTo>
                <a:lnTo>
                  <a:pt x="238951" y="1727056"/>
                </a:lnTo>
                <a:lnTo>
                  <a:pt x="294853" y="1790111"/>
                </a:lnTo>
                <a:lnTo>
                  <a:pt x="354958" y="1847882"/>
                </a:lnTo>
                <a:lnTo>
                  <a:pt x="418895" y="1900270"/>
                </a:lnTo>
                <a:lnTo>
                  <a:pt x="486293" y="1947174"/>
                </a:lnTo>
                <a:lnTo>
                  <a:pt x="556780" y="1988497"/>
                </a:lnTo>
                <a:lnTo>
                  <a:pt x="629984" y="2024137"/>
                </a:lnTo>
                <a:lnTo>
                  <a:pt x="705534" y="2053995"/>
                </a:lnTo>
                <a:lnTo>
                  <a:pt x="783058" y="2077973"/>
                </a:lnTo>
                <a:lnTo>
                  <a:pt x="862184" y="2095969"/>
                </a:lnTo>
                <a:lnTo>
                  <a:pt x="942541" y="2107886"/>
                </a:lnTo>
                <a:lnTo>
                  <a:pt x="1023758" y="2113622"/>
                </a:lnTo>
                <a:lnTo>
                  <a:pt x="1105462" y="2113079"/>
                </a:lnTo>
                <a:lnTo>
                  <a:pt x="1187282" y="2106157"/>
                </a:lnTo>
                <a:lnTo>
                  <a:pt x="1268847" y="2092756"/>
                </a:lnTo>
                <a:lnTo>
                  <a:pt x="1349784" y="2072777"/>
                </a:lnTo>
                <a:lnTo>
                  <a:pt x="1429723" y="2046120"/>
                </a:lnTo>
                <a:lnTo>
                  <a:pt x="1508291" y="2012686"/>
                </a:lnTo>
                <a:lnTo>
                  <a:pt x="1585117" y="1972375"/>
                </a:lnTo>
                <a:lnTo>
                  <a:pt x="1625096" y="1948121"/>
                </a:lnTo>
                <a:lnTo>
                  <a:pt x="1663623" y="1922392"/>
                </a:lnTo>
                <a:lnTo>
                  <a:pt x="1700683" y="1895245"/>
                </a:lnTo>
                <a:lnTo>
                  <a:pt x="1736259" y="1866739"/>
                </a:lnTo>
                <a:lnTo>
                  <a:pt x="1770338" y="1836930"/>
                </a:lnTo>
                <a:lnTo>
                  <a:pt x="1802903" y="1805877"/>
                </a:lnTo>
                <a:lnTo>
                  <a:pt x="1833939" y="1773635"/>
                </a:lnTo>
                <a:lnTo>
                  <a:pt x="1863431" y="1740264"/>
                </a:lnTo>
                <a:lnTo>
                  <a:pt x="1891364" y="1705820"/>
                </a:lnTo>
                <a:lnTo>
                  <a:pt x="1917723" y="1670361"/>
                </a:lnTo>
                <a:lnTo>
                  <a:pt x="1942491" y="1633945"/>
                </a:lnTo>
                <a:lnTo>
                  <a:pt x="1965654" y="1596628"/>
                </a:lnTo>
                <a:lnTo>
                  <a:pt x="1987197" y="1558469"/>
                </a:lnTo>
                <a:lnTo>
                  <a:pt x="2007105" y="1519525"/>
                </a:lnTo>
                <a:lnTo>
                  <a:pt x="2025361" y="1479853"/>
                </a:lnTo>
                <a:lnTo>
                  <a:pt x="2041951" y="1439510"/>
                </a:lnTo>
                <a:lnTo>
                  <a:pt x="2056859" y="1398555"/>
                </a:lnTo>
                <a:lnTo>
                  <a:pt x="2070070" y="1357045"/>
                </a:lnTo>
                <a:lnTo>
                  <a:pt x="2081570" y="1315037"/>
                </a:lnTo>
                <a:lnTo>
                  <a:pt x="2091342" y="1272589"/>
                </a:lnTo>
                <a:lnTo>
                  <a:pt x="2349195" y="310251"/>
                </a:lnTo>
                <a:lnTo>
                  <a:pt x="1377307" y="49838"/>
                </a:lnTo>
                <a:lnTo>
                  <a:pt x="1336046" y="37626"/>
                </a:lnTo>
                <a:lnTo>
                  <a:pt x="1294326" y="27094"/>
                </a:lnTo>
                <a:lnTo>
                  <a:pt x="1252203" y="18256"/>
                </a:lnTo>
                <a:lnTo>
                  <a:pt x="1209732" y="11127"/>
                </a:lnTo>
                <a:lnTo>
                  <a:pt x="1166969" y="5722"/>
                </a:lnTo>
                <a:lnTo>
                  <a:pt x="1123969" y="2056"/>
                </a:lnTo>
                <a:lnTo>
                  <a:pt x="1080788" y="143"/>
                </a:lnTo>
                <a:lnTo>
                  <a:pt x="10374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91156" y="3089555"/>
            <a:ext cx="3298825" cy="2967355"/>
          </a:xfrm>
          <a:custGeom>
            <a:avLst/>
            <a:gdLst/>
            <a:ahLst/>
            <a:cxnLst/>
            <a:rect l="l" t="t" r="r" b="b"/>
            <a:pathLst>
              <a:path w="3298825" h="2967354">
                <a:moveTo>
                  <a:pt x="1833063" y="0"/>
                </a:moveTo>
                <a:lnTo>
                  <a:pt x="1771551" y="594"/>
                </a:lnTo>
                <a:lnTo>
                  <a:pt x="1710233" y="3728"/>
                </a:lnTo>
                <a:lnTo>
                  <a:pt x="1649189" y="9381"/>
                </a:lnTo>
                <a:lnTo>
                  <a:pt x="1588500" y="17530"/>
                </a:lnTo>
                <a:lnTo>
                  <a:pt x="1528247" y="28154"/>
                </a:lnTo>
                <a:lnTo>
                  <a:pt x="1468510" y="41231"/>
                </a:lnTo>
                <a:lnTo>
                  <a:pt x="1409369" y="56739"/>
                </a:lnTo>
                <a:lnTo>
                  <a:pt x="1350906" y="74657"/>
                </a:lnTo>
                <a:lnTo>
                  <a:pt x="0" y="436629"/>
                </a:lnTo>
                <a:lnTo>
                  <a:pt x="365569" y="1800950"/>
                </a:lnTo>
                <a:lnTo>
                  <a:pt x="379686" y="1859684"/>
                </a:lnTo>
                <a:lnTo>
                  <a:pt x="396165" y="1917798"/>
                </a:lnTo>
                <a:lnTo>
                  <a:pt x="414987" y="1975213"/>
                </a:lnTo>
                <a:lnTo>
                  <a:pt x="436131" y="2031850"/>
                </a:lnTo>
                <a:lnTo>
                  <a:pt x="459575" y="2087633"/>
                </a:lnTo>
                <a:lnTo>
                  <a:pt x="485299" y="2142484"/>
                </a:lnTo>
                <a:lnTo>
                  <a:pt x="513282" y="2196324"/>
                </a:lnTo>
                <a:lnTo>
                  <a:pt x="543503" y="2249077"/>
                </a:lnTo>
                <a:lnTo>
                  <a:pt x="575942" y="2300663"/>
                </a:lnTo>
                <a:lnTo>
                  <a:pt x="610578" y="2351006"/>
                </a:lnTo>
                <a:lnTo>
                  <a:pt x="647389" y="2400027"/>
                </a:lnTo>
                <a:lnTo>
                  <a:pt x="686356" y="2447648"/>
                </a:lnTo>
                <a:lnTo>
                  <a:pt x="727457" y="2493793"/>
                </a:lnTo>
                <a:lnTo>
                  <a:pt x="770671" y="2538383"/>
                </a:lnTo>
                <a:lnTo>
                  <a:pt x="815979" y="2581339"/>
                </a:lnTo>
                <a:lnTo>
                  <a:pt x="863358" y="2622585"/>
                </a:lnTo>
                <a:lnTo>
                  <a:pt x="912788" y="2662043"/>
                </a:lnTo>
                <a:lnTo>
                  <a:pt x="964248" y="2699634"/>
                </a:lnTo>
                <a:lnTo>
                  <a:pt x="1017719" y="2735282"/>
                </a:lnTo>
                <a:lnTo>
                  <a:pt x="1073177" y="2768907"/>
                </a:lnTo>
                <a:lnTo>
                  <a:pt x="1181029" y="2825495"/>
                </a:lnTo>
                <a:lnTo>
                  <a:pt x="1291325" y="2872429"/>
                </a:lnTo>
                <a:lnTo>
                  <a:pt x="1403544" y="2909849"/>
                </a:lnTo>
                <a:lnTo>
                  <a:pt x="1517166" y="2937895"/>
                </a:lnTo>
                <a:lnTo>
                  <a:pt x="1631667" y="2956707"/>
                </a:lnTo>
                <a:lnTo>
                  <a:pt x="1746526" y="2966424"/>
                </a:lnTo>
                <a:lnTo>
                  <a:pt x="1861223" y="2967186"/>
                </a:lnTo>
                <a:lnTo>
                  <a:pt x="1975234" y="2959133"/>
                </a:lnTo>
                <a:lnTo>
                  <a:pt x="2088039" y="2942405"/>
                </a:lnTo>
                <a:lnTo>
                  <a:pt x="2199117" y="2917141"/>
                </a:lnTo>
                <a:lnTo>
                  <a:pt x="2307944" y="2883482"/>
                </a:lnTo>
                <a:lnTo>
                  <a:pt x="2414000" y="2841566"/>
                </a:lnTo>
                <a:lnTo>
                  <a:pt x="2516763" y="2791534"/>
                </a:lnTo>
                <a:lnTo>
                  <a:pt x="2615712" y="2733526"/>
                </a:lnTo>
                <a:lnTo>
                  <a:pt x="2710325" y="2667681"/>
                </a:lnTo>
                <a:lnTo>
                  <a:pt x="2800079" y="2594139"/>
                </a:lnTo>
                <a:lnTo>
                  <a:pt x="2884455" y="2513040"/>
                </a:lnTo>
                <a:lnTo>
                  <a:pt x="2962929" y="2424523"/>
                </a:lnTo>
                <a:lnTo>
                  <a:pt x="3034981" y="2328729"/>
                </a:lnTo>
                <a:lnTo>
                  <a:pt x="3100089" y="2225797"/>
                </a:lnTo>
                <a:lnTo>
                  <a:pt x="3156676" y="2117946"/>
                </a:lnTo>
                <a:lnTo>
                  <a:pt x="3203610" y="2007650"/>
                </a:lnTo>
                <a:lnTo>
                  <a:pt x="3241030" y="1895431"/>
                </a:lnTo>
                <a:lnTo>
                  <a:pt x="3269076" y="1781810"/>
                </a:lnTo>
                <a:lnTo>
                  <a:pt x="3287888" y="1667309"/>
                </a:lnTo>
                <a:lnTo>
                  <a:pt x="3297605" y="1552450"/>
                </a:lnTo>
                <a:lnTo>
                  <a:pt x="3298367" y="1437753"/>
                </a:lnTo>
                <a:lnTo>
                  <a:pt x="3290314" y="1323742"/>
                </a:lnTo>
                <a:lnTo>
                  <a:pt x="3273585" y="1210937"/>
                </a:lnTo>
                <a:lnTo>
                  <a:pt x="3248321" y="1099860"/>
                </a:lnTo>
                <a:lnTo>
                  <a:pt x="3214661" y="991033"/>
                </a:lnTo>
                <a:lnTo>
                  <a:pt x="3172746" y="884977"/>
                </a:lnTo>
                <a:lnTo>
                  <a:pt x="3122714" y="782214"/>
                </a:lnTo>
                <a:lnTo>
                  <a:pt x="3064705" y="683266"/>
                </a:lnTo>
                <a:lnTo>
                  <a:pt x="2998860" y="588654"/>
                </a:lnTo>
                <a:lnTo>
                  <a:pt x="2925318" y="498899"/>
                </a:lnTo>
                <a:lnTo>
                  <a:pt x="2844219" y="414525"/>
                </a:lnTo>
                <a:lnTo>
                  <a:pt x="2755702" y="336051"/>
                </a:lnTo>
                <a:lnTo>
                  <a:pt x="2659908" y="264000"/>
                </a:lnTo>
                <a:lnTo>
                  <a:pt x="2556976" y="198893"/>
                </a:lnTo>
                <a:lnTo>
                  <a:pt x="2499426" y="167313"/>
                </a:lnTo>
                <a:lnTo>
                  <a:pt x="2441103" y="138534"/>
                </a:lnTo>
                <a:lnTo>
                  <a:pt x="2382087" y="112534"/>
                </a:lnTo>
                <a:lnTo>
                  <a:pt x="2322459" y="89290"/>
                </a:lnTo>
                <a:lnTo>
                  <a:pt x="2262299" y="68783"/>
                </a:lnTo>
                <a:lnTo>
                  <a:pt x="2201688" y="50989"/>
                </a:lnTo>
                <a:lnTo>
                  <a:pt x="2140706" y="35888"/>
                </a:lnTo>
                <a:lnTo>
                  <a:pt x="2079435" y="23456"/>
                </a:lnTo>
                <a:lnTo>
                  <a:pt x="2017954" y="13673"/>
                </a:lnTo>
                <a:lnTo>
                  <a:pt x="1956345" y="6518"/>
                </a:lnTo>
                <a:lnTo>
                  <a:pt x="1894688" y="1967"/>
                </a:lnTo>
                <a:lnTo>
                  <a:pt x="18330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83211" y="1847898"/>
            <a:ext cx="1518285" cy="1506220"/>
          </a:xfrm>
          <a:custGeom>
            <a:avLst/>
            <a:gdLst/>
            <a:ahLst/>
            <a:cxnLst/>
            <a:rect l="l" t="t" r="r" b="b"/>
            <a:pathLst>
              <a:path w="1518284" h="1506220">
                <a:moveTo>
                  <a:pt x="1517853" y="1506001"/>
                </a:moveTo>
                <a:lnTo>
                  <a:pt x="1511045" y="1382772"/>
                </a:lnTo>
                <a:lnTo>
                  <a:pt x="1494702" y="1262325"/>
                </a:lnTo>
                <a:lnTo>
                  <a:pt x="1469200" y="1145037"/>
                </a:lnTo>
                <a:lnTo>
                  <a:pt x="1434918" y="1031285"/>
                </a:lnTo>
                <a:lnTo>
                  <a:pt x="1392232" y="921447"/>
                </a:lnTo>
                <a:lnTo>
                  <a:pt x="1341520" y="815900"/>
                </a:lnTo>
                <a:lnTo>
                  <a:pt x="1283158" y="715021"/>
                </a:lnTo>
                <a:lnTo>
                  <a:pt x="1217524" y="619186"/>
                </a:lnTo>
                <a:lnTo>
                  <a:pt x="1144995" y="528774"/>
                </a:lnTo>
                <a:lnTo>
                  <a:pt x="1065948" y="444162"/>
                </a:lnTo>
                <a:lnTo>
                  <a:pt x="980761" y="365727"/>
                </a:lnTo>
                <a:lnTo>
                  <a:pt x="889811" y="293845"/>
                </a:lnTo>
                <a:lnTo>
                  <a:pt x="793475" y="228895"/>
                </a:lnTo>
                <a:lnTo>
                  <a:pt x="692130" y="171253"/>
                </a:lnTo>
                <a:lnTo>
                  <a:pt x="586153" y="121296"/>
                </a:lnTo>
                <a:lnTo>
                  <a:pt x="475922" y="79402"/>
                </a:lnTo>
                <a:lnTo>
                  <a:pt x="361814" y="45949"/>
                </a:lnTo>
                <a:lnTo>
                  <a:pt x="244206" y="21312"/>
                </a:lnTo>
                <a:lnTo>
                  <a:pt x="123476" y="5870"/>
                </a:ln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41187" y="1848035"/>
            <a:ext cx="1506220" cy="1518285"/>
          </a:xfrm>
          <a:custGeom>
            <a:avLst/>
            <a:gdLst/>
            <a:ahLst/>
            <a:cxnLst/>
            <a:rect l="l" t="t" r="r" b="b"/>
            <a:pathLst>
              <a:path w="1506220" h="1518285">
                <a:moveTo>
                  <a:pt x="1506001" y="0"/>
                </a:moveTo>
                <a:lnTo>
                  <a:pt x="1382772" y="6807"/>
                </a:lnTo>
                <a:lnTo>
                  <a:pt x="1262324" y="23150"/>
                </a:lnTo>
                <a:lnTo>
                  <a:pt x="1145036" y="48651"/>
                </a:lnTo>
                <a:lnTo>
                  <a:pt x="1031284" y="82934"/>
                </a:lnTo>
                <a:lnTo>
                  <a:pt x="921446" y="125620"/>
                </a:lnTo>
                <a:lnTo>
                  <a:pt x="815898" y="176332"/>
                </a:lnTo>
                <a:lnTo>
                  <a:pt x="715019" y="234694"/>
                </a:lnTo>
                <a:lnTo>
                  <a:pt x="619185" y="300328"/>
                </a:lnTo>
                <a:lnTo>
                  <a:pt x="528773" y="372857"/>
                </a:lnTo>
                <a:lnTo>
                  <a:pt x="444161" y="451903"/>
                </a:lnTo>
                <a:lnTo>
                  <a:pt x="365725" y="537090"/>
                </a:lnTo>
                <a:lnTo>
                  <a:pt x="293844" y="628041"/>
                </a:lnTo>
                <a:lnTo>
                  <a:pt x="228894" y="724377"/>
                </a:lnTo>
                <a:lnTo>
                  <a:pt x="171252" y="825722"/>
                </a:lnTo>
                <a:lnTo>
                  <a:pt x="121295" y="931699"/>
                </a:lnTo>
                <a:lnTo>
                  <a:pt x="79402" y="1041930"/>
                </a:lnTo>
                <a:lnTo>
                  <a:pt x="45948" y="1156038"/>
                </a:lnTo>
                <a:lnTo>
                  <a:pt x="21312" y="1273646"/>
                </a:lnTo>
                <a:lnTo>
                  <a:pt x="5870" y="1394376"/>
                </a:lnTo>
                <a:lnTo>
                  <a:pt x="0" y="1517853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41320" y="3401905"/>
            <a:ext cx="1518285" cy="1506220"/>
          </a:xfrm>
          <a:custGeom>
            <a:avLst/>
            <a:gdLst/>
            <a:ahLst/>
            <a:cxnLst/>
            <a:rect l="l" t="t" r="r" b="b"/>
            <a:pathLst>
              <a:path w="1518284" h="1506220">
                <a:moveTo>
                  <a:pt x="0" y="0"/>
                </a:moveTo>
                <a:lnTo>
                  <a:pt x="6808" y="123229"/>
                </a:lnTo>
                <a:lnTo>
                  <a:pt x="23151" y="243677"/>
                </a:lnTo>
                <a:lnTo>
                  <a:pt x="48653" y="360965"/>
                </a:lnTo>
                <a:lnTo>
                  <a:pt x="82935" y="474717"/>
                </a:lnTo>
                <a:lnTo>
                  <a:pt x="125621" y="584556"/>
                </a:lnTo>
                <a:lnTo>
                  <a:pt x="176334" y="690103"/>
                </a:lnTo>
                <a:lnTo>
                  <a:pt x="234696" y="790983"/>
                </a:lnTo>
                <a:lnTo>
                  <a:pt x="300330" y="886818"/>
                </a:lnTo>
                <a:lnTo>
                  <a:pt x="372858" y="977230"/>
                </a:lnTo>
                <a:lnTo>
                  <a:pt x="451905" y="1061843"/>
                </a:lnTo>
                <a:lnTo>
                  <a:pt x="537092" y="1140279"/>
                </a:lnTo>
                <a:lnTo>
                  <a:pt x="628042" y="1212161"/>
                </a:lnTo>
                <a:lnTo>
                  <a:pt x="724378" y="1277112"/>
                </a:lnTo>
                <a:lnTo>
                  <a:pt x="825723" y="1334755"/>
                </a:lnTo>
                <a:lnTo>
                  <a:pt x="931699" y="1384712"/>
                </a:lnTo>
                <a:lnTo>
                  <a:pt x="1041930" y="1426607"/>
                </a:lnTo>
                <a:lnTo>
                  <a:pt x="1156038" y="1460062"/>
                </a:lnTo>
                <a:lnTo>
                  <a:pt x="1273646" y="1484700"/>
                </a:lnTo>
                <a:lnTo>
                  <a:pt x="1394377" y="1500144"/>
                </a:lnTo>
                <a:lnTo>
                  <a:pt x="1517853" y="1506016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5194" y="3389926"/>
            <a:ext cx="1506220" cy="1518285"/>
          </a:xfrm>
          <a:custGeom>
            <a:avLst/>
            <a:gdLst/>
            <a:ahLst/>
            <a:cxnLst/>
            <a:rect l="l" t="t" r="r" b="b"/>
            <a:pathLst>
              <a:path w="1506220" h="1518285">
                <a:moveTo>
                  <a:pt x="0" y="1517853"/>
                </a:moveTo>
                <a:lnTo>
                  <a:pt x="123229" y="1511044"/>
                </a:lnTo>
                <a:lnTo>
                  <a:pt x="243677" y="1494701"/>
                </a:lnTo>
                <a:lnTo>
                  <a:pt x="360965" y="1469199"/>
                </a:lnTo>
                <a:lnTo>
                  <a:pt x="474717" y="1434917"/>
                </a:lnTo>
                <a:lnTo>
                  <a:pt x="584556" y="1392230"/>
                </a:lnTo>
                <a:lnTo>
                  <a:pt x="690103" y="1341518"/>
                </a:lnTo>
                <a:lnTo>
                  <a:pt x="790983" y="1283156"/>
                </a:lnTo>
                <a:lnTo>
                  <a:pt x="886818" y="1217522"/>
                </a:lnTo>
                <a:lnTo>
                  <a:pt x="977230" y="1144993"/>
                </a:lnTo>
                <a:lnTo>
                  <a:pt x="1061842" y="1065947"/>
                </a:lnTo>
                <a:lnTo>
                  <a:pt x="1140278" y="980760"/>
                </a:lnTo>
                <a:lnTo>
                  <a:pt x="1212160" y="889810"/>
                </a:lnTo>
                <a:lnTo>
                  <a:pt x="1277111" y="793474"/>
                </a:lnTo>
                <a:lnTo>
                  <a:pt x="1334754" y="692129"/>
                </a:lnTo>
                <a:lnTo>
                  <a:pt x="1384711" y="586153"/>
                </a:lnTo>
                <a:lnTo>
                  <a:pt x="1426606" y="475922"/>
                </a:lnTo>
                <a:lnTo>
                  <a:pt x="1460060" y="361814"/>
                </a:lnTo>
                <a:lnTo>
                  <a:pt x="1484698" y="244206"/>
                </a:lnTo>
                <a:lnTo>
                  <a:pt x="1500142" y="123476"/>
                </a:lnTo>
                <a:lnTo>
                  <a:pt x="1506014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71165" y="184784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60" y="0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41140" y="33778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71165" y="4907965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25" y="0"/>
                </a:lnTo>
                <a:lnTo>
                  <a:pt x="6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01244" y="33778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16319" y="3370500"/>
            <a:ext cx="2950210" cy="0"/>
          </a:xfrm>
          <a:custGeom>
            <a:avLst/>
            <a:gdLst/>
            <a:ahLst/>
            <a:cxnLst/>
            <a:rect l="l" t="t" r="r" b="b"/>
            <a:pathLst>
              <a:path w="2950209">
                <a:moveTo>
                  <a:pt x="0" y="0"/>
                </a:moveTo>
                <a:lnTo>
                  <a:pt x="2950015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77332" y="1881273"/>
            <a:ext cx="0" cy="2950210"/>
          </a:xfrm>
          <a:custGeom>
            <a:avLst/>
            <a:gdLst/>
            <a:ahLst/>
            <a:cxnLst/>
            <a:rect l="l" t="t" r="r" b="b"/>
            <a:pathLst>
              <a:path h="2950210">
                <a:moveTo>
                  <a:pt x="0" y="2950015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55422" y="2776477"/>
            <a:ext cx="1200150" cy="1200150"/>
          </a:xfrm>
          <a:custGeom>
            <a:avLst/>
            <a:gdLst/>
            <a:ahLst/>
            <a:cxnLst/>
            <a:rect l="l" t="t" r="r" b="b"/>
            <a:pathLst>
              <a:path w="1200150" h="1200150">
                <a:moveTo>
                  <a:pt x="599874" y="0"/>
                </a:moveTo>
                <a:lnTo>
                  <a:pt x="550747" y="1992"/>
                </a:lnTo>
                <a:lnTo>
                  <a:pt x="502701" y="7865"/>
                </a:lnTo>
                <a:lnTo>
                  <a:pt x="455891" y="17464"/>
                </a:lnTo>
                <a:lnTo>
                  <a:pt x="410472" y="30633"/>
                </a:lnTo>
                <a:lnTo>
                  <a:pt x="366601" y="47216"/>
                </a:lnTo>
                <a:lnTo>
                  <a:pt x="324432" y="67058"/>
                </a:lnTo>
                <a:lnTo>
                  <a:pt x="284122" y="90002"/>
                </a:lnTo>
                <a:lnTo>
                  <a:pt x="245826" y="115895"/>
                </a:lnTo>
                <a:lnTo>
                  <a:pt x="209700" y="144579"/>
                </a:lnTo>
                <a:lnTo>
                  <a:pt x="175899" y="175900"/>
                </a:lnTo>
                <a:lnTo>
                  <a:pt x="144578" y="209701"/>
                </a:lnTo>
                <a:lnTo>
                  <a:pt x="115894" y="245828"/>
                </a:lnTo>
                <a:lnTo>
                  <a:pt x="90002" y="284124"/>
                </a:lnTo>
                <a:lnTo>
                  <a:pt x="67057" y="324435"/>
                </a:lnTo>
                <a:lnTo>
                  <a:pt x="47216" y="366604"/>
                </a:lnTo>
                <a:lnTo>
                  <a:pt x="30633" y="410475"/>
                </a:lnTo>
                <a:lnTo>
                  <a:pt x="17464" y="455894"/>
                </a:lnTo>
                <a:lnTo>
                  <a:pt x="7865" y="502705"/>
                </a:lnTo>
                <a:lnTo>
                  <a:pt x="1992" y="550752"/>
                </a:lnTo>
                <a:lnTo>
                  <a:pt x="0" y="599879"/>
                </a:lnTo>
                <a:lnTo>
                  <a:pt x="1992" y="649006"/>
                </a:lnTo>
                <a:lnTo>
                  <a:pt x="7865" y="697051"/>
                </a:lnTo>
                <a:lnTo>
                  <a:pt x="17464" y="743861"/>
                </a:lnTo>
                <a:lnTo>
                  <a:pt x="30633" y="789279"/>
                </a:lnTo>
                <a:lnTo>
                  <a:pt x="47216" y="833149"/>
                </a:lnTo>
                <a:lnTo>
                  <a:pt x="67057" y="875316"/>
                </a:lnTo>
                <a:lnTo>
                  <a:pt x="90002" y="915625"/>
                </a:lnTo>
                <a:lnTo>
                  <a:pt x="115894" y="953920"/>
                </a:lnTo>
                <a:lnTo>
                  <a:pt x="144578" y="990045"/>
                </a:lnTo>
                <a:lnTo>
                  <a:pt x="175899" y="1023845"/>
                </a:lnTo>
                <a:lnTo>
                  <a:pt x="209700" y="1055164"/>
                </a:lnTo>
                <a:lnTo>
                  <a:pt x="245826" y="1083847"/>
                </a:lnTo>
                <a:lnTo>
                  <a:pt x="284122" y="1109738"/>
                </a:lnTo>
                <a:lnTo>
                  <a:pt x="324432" y="1132682"/>
                </a:lnTo>
                <a:lnTo>
                  <a:pt x="366601" y="1152522"/>
                </a:lnTo>
                <a:lnTo>
                  <a:pt x="410472" y="1169104"/>
                </a:lnTo>
                <a:lnTo>
                  <a:pt x="455891" y="1182272"/>
                </a:lnTo>
                <a:lnTo>
                  <a:pt x="502701" y="1191870"/>
                </a:lnTo>
                <a:lnTo>
                  <a:pt x="550747" y="1197743"/>
                </a:lnTo>
                <a:lnTo>
                  <a:pt x="599874" y="1199735"/>
                </a:lnTo>
                <a:lnTo>
                  <a:pt x="649001" y="1197743"/>
                </a:lnTo>
                <a:lnTo>
                  <a:pt x="697047" y="1191870"/>
                </a:lnTo>
                <a:lnTo>
                  <a:pt x="743857" y="1182272"/>
                </a:lnTo>
                <a:lnTo>
                  <a:pt x="789275" y="1169104"/>
                </a:lnTo>
                <a:lnTo>
                  <a:pt x="833145" y="1152522"/>
                </a:lnTo>
                <a:lnTo>
                  <a:pt x="875313" y="1132682"/>
                </a:lnTo>
                <a:lnTo>
                  <a:pt x="915622" y="1109738"/>
                </a:lnTo>
                <a:lnTo>
                  <a:pt x="953917" y="1083847"/>
                </a:lnTo>
                <a:lnTo>
                  <a:pt x="990043" y="1055164"/>
                </a:lnTo>
                <a:lnTo>
                  <a:pt x="1023843" y="1023845"/>
                </a:lnTo>
                <a:lnTo>
                  <a:pt x="1055162" y="990045"/>
                </a:lnTo>
                <a:lnTo>
                  <a:pt x="1083846" y="953920"/>
                </a:lnTo>
                <a:lnTo>
                  <a:pt x="1109737" y="915625"/>
                </a:lnTo>
                <a:lnTo>
                  <a:pt x="1132681" y="875316"/>
                </a:lnTo>
                <a:lnTo>
                  <a:pt x="1152521" y="833149"/>
                </a:lnTo>
                <a:lnTo>
                  <a:pt x="1169104" y="789279"/>
                </a:lnTo>
                <a:lnTo>
                  <a:pt x="1182272" y="743861"/>
                </a:lnTo>
                <a:lnTo>
                  <a:pt x="1191870" y="697051"/>
                </a:lnTo>
                <a:lnTo>
                  <a:pt x="1197743" y="649006"/>
                </a:lnTo>
                <a:lnTo>
                  <a:pt x="1199735" y="599879"/>
                </a:lnTo>
                <a:lnTo>
                  <a:pt x="1197743" y="550752"/>
                </a:lnTo>
                <a:lnTo>
                  <a:pt x="1191870" y="502705"/>
                </a:lnTo>
                <a:lnTo>
                  <a:pt x="1182272" y="455894"/>
                </a:lnTo>
                <a:lnTo>
                  <a:pt x="1169104" y="410475"/>
                </a:lnTo>
                <a:lnTo>
                  <a:pt x="1152521" y="366604"/>
                </a:lnTo>
                <a:lnTo>
                  <a:pt x="1132681" y="324435"/>
                </a:lnTo>
                <a:lnTo>
                  <a:pt x="1109737" y="284124"/>
                </a:lnTo>
                <a:lnTo>
                  <a:pt x="1083846" y="245828"/>
                </a:lnTo>
                <a:lnTo>
                  <a:pt x="1055162" y="209701"/>
                </a:lnTo>
                <a:lnTo>
                  <a:pt x="1023843" y="175900"/>
                </a:lnTo>
                <a:lnTo>
                  <a:pt x="990043" y="144579"/>
                </a:lnTo>
                <a:lnTo>
                  <a:pt x="953917" y="115895"/>
                </a:lnTo>
                <a:lnTo>
                  <a:pt x="915622" y="90002"/>
                </a:lnTo>
                <a:lnTo>
                  <a:pt x="875313" y="67058"/>
                </a:lnTo>
                <a:lnTo>
                  <a:pt x="833145" y="47216"/>
                </a:lnTo>
                <a:lnTo>
                  <a:pt x="789275" y="30633"/>
                </a:lnTo>
                <a:lnTo>
                  <a:pt x="743857" y="17464"/>
                </a:lnTo>
                <a:lnTo>
                  <a:pt x="697047" y="7865"/>
                </a:lnTo>
                <a:lnTo>
                  <a:pt x="649001" y="1992"/>
                </a:lnTo>
                <a:lnTo>
                  <a:pt x="599874" y="0"/>
                </a:lnTo>
                <a:close/>
              </a:path>
            </a:pathLst>
          </a:custGeom>
          <a:solidFill>
            <a:srgbClr val="E2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51044" y="2772097"/>
            <a:ext cx="1209040" cy="1209040"/>
          </a:xfrm>
          <a:custGeom>
            <a:avLst/>
            <a:gdLst/>
            <a:ahLst/>
            <a:cxnLst/>
            <a:rect l="l" t="t" r="r" b="b"/>
            <a:pathLst>
              <a:path w="1209040" h="1209039">
                <a:moveTo>
                  <a:pt x="604248" y="0"/>
                </a:moveTo>
                <a:lnTo>
                  <a:pt x="554761" y="2006"/>
                </a:lnTo>
                <a:lnTo>
                  <a:pt x="506364" y="7922"/>
                </a:lnTo>
                <a:lnTo>
                  <a:pt x="459211" y="17591"/>
                </a:lnTo>
                <a:lnTo>
                  <a:pt x="413461" y="30855"/>
                </a:lnTo>
                <a:lnTo>
                  <a:pt x="369270" y="47558"/>
                </a:lnTo>
                <a:lnTo>
                  <a:pt x="326793" y="67544"/>
                </a:lnTo>
                <a:lnTo>
                  <a:pt x="286190" y="90656"/>
                </a:lnTo>
                <a:lnTo>
                  <a:pt x="247614" y="116736"/>
                </a:lnTo>
                <a:lnTo>
                  <a:pt x="211225" y="145629"/>
                </a:lnTo>
                <a:lnTo>
                  <a:pt x="177178" y="177178"/>
                </a:lnTo>
                <a:lnTo>
                  <a:pt x="145629" y="211225"/>
                </a:lnTo>
                <a:lnTo>
                  <a:pt x="116736" y="247614"/>
                </a:lnTo>
                <a:lnTo>
                  <a:pt x="90656" y="286190"/>
                </a:lnTo>
                <a:lnTo>
                  <a:pt x="67544" y="326793"/>
                </a:lnTo>
                <a:lnTo>
                  <a:pt x="47558" y="369270"/>
                </a:lnTo>
                <a:lnTo>
                  <a:pt x="30855" y="413461"/>
                </a:lnTo>
                <a:lnTo>
                  <a:pt x="17591" y="459211"/>
                </a:lnTo>
                <a:lnTo>
                  <a:pt x="7922" y="506364"/>
                </a:lnTo>
                <a:lnTo>
                  <a:pt x="2006" y="554761"/>
                </a:lnTo>
                <a:lnTo>
                  <a:pt x="0" y="604248"/>
                </a:lnTo>
                <a:lnTo>
                  <a:pt x="2006" y="653734"/>
                </a:lnTo>
                <a:lnTo>
                  <a:pt x="7922" y="702132"/>
                </a:lnTo>
                <a:lnTo>
                  <a:pt x="17591" y="749285"/>
                </a:lnTo>
                <a:lnTo>
                  <a:pt x="30855" y="795035"/>
                </a:lnTo>
                <a:lnTo>
                  <a:pt x="47558" y="839227"/>
                </a:lnTo>
                <a:lnTo>
                  <a:pt x="67544" y="881704"/>
                </a:lnTo>
                <a:lnTo>
                  <a:pt x="90656" y="922308"/>
                </a:lnTo>
                <a:lnTo>
                  <a:pt x="116736" y="960883"/>
                </a:lnTo>
                <a:lnTo>
                  <a:pt x="145629" y="997273"/>
                </a:lnTo>
                <a:lnTo>
                  <a:pt x="177178" y="1031321"/>
                </a:lnTo>
                <a:lnTo>
                  <a:pt x="211225" y="1062870"/>
                </a:lnTo>
                <a:lnTo>
                  <a:pt x="247614" y="1091763"/>
                </a:lnTo>
                <a:lnTo>
                  <a:pt x="286190" y="1117844"/>
                </a:lnTo>
                <a:lnTo>
                  <a:pt x="326793" y="1140955"/>
                </a:lnTo>
                <a:lnTo>
                  <a:pt x="369270" y="1160941"/>
                </a:lnTo>
                <a:lnTo>
                  <a:pt x="413461" y="1177645"/>
                </a:lnTo>
                <a:lnTo>
                  <a:pt x="459211" y="1190909"/>
                </a:lnTo>
                <a:lnTo>
                  <a:pt x="506364" y="1200578"/>
                </a:lnTo>
                <a:lnTo>
                  <a:pt x="554761" y="1206494"/>
                </a:lnTo>
                <a:lnTo>
                  <a:pt x="604248" y="1208501"/>
                </a:lnTo>
                <a:lnTo>
                  <a:pt x="653734" y="1206494"/>
                </a:lnTo>
                <a:lnTo>
                  <a:pt x="702132" y="1200578"/>
                </a:lnTo>
                <a:lnTo>
                  <a:pt x="706260" y="1199732"/>
                </a:lnTo>
                <a:lnTo>
                  <a:pt x="604248" y="1199732"/>
                </a:lnTo>
                <a:lnTo>
                  <a:pt x="555409" y="1197758"/>
                </a:lnTo>
                <a:lnTo>
                  <a:pt x="507657" y="1191938"/>
                </a:lnTo>
                <a:lnTo>
                  <a:pt x="461145" y="1182425"/>
                </a:lnTo>
                <a:lnTo>
                  <a:pt x="416028" y="1169374"/>
                </a:lnTo>
                <a:lnTo>
                  <a:pt x="372458" y="1152936"/>
                </a:lnTo>
                <a:lnTo>
                  <a:pt x="330587" y="1133265"/>
                </a:lnTo>
                <a:lnTo>
                  <a:pt x="290571" y="1110515"/>
                </a:lnTo>
                <a:lnTo>
                  <a:pt x="252561" y="1084839"/>
                </a:lnTo>
                <a:lnTo>
                  <a:pt x="216712" y="1056389"/>
                </a:lnTo>
                <a:lnTo>
                  <a:pt x="183175" y="1025319"/>
                </a:lnTo>
                <a:lnTo>
                  <a:pt x="152106" y="991783"/>
                </a:lnTo>
                <a:lnTo>
                  <a:pt x="123656" y="955934"/>
                </a:lnTo>
                <a:lnTo>
                  <a:pt x="97979" y="917924"/>
                </a:lnTo>
                <a:lnTo>
                  <a:pt x="75228" y="877908"/>
                </a:lnTo>
                <a:lnTo>
                  <a:pt x="55558" y="836038"/>
                </a:lnTo>
                <a:lnTo>
                  <a:pt x="39120" y="792468"/>
                </a:lnTo>
                <a:lnTo>
                  <a:pt x="26068" y="747350"/>
                </a:lnTo>
                <a:lnTo>
                  <a:pt x="16555" y="700839"/>
                </a:lnTo>
                <a:lnTo>
                  <a:pt x="10735" y="653087"/>
                </a:lnTo>
                <a:lnTo>
                  <a:pt x="8761" y="604248"/>
                </a:lnTo>
                <a:lnTo>
                  <a:pt x="10735" y="555409"/>
                </a:lnTo>
                <a:lnTo>
                  <a:pt x="16555" y="507657"/>
                </a:lnTo>
                <a:lnTo>
                  <a:pt x="26068" y="461145"/>
                </a:lnTo>
                <a:lnTo>
                  <a:pt x="39120" y="416028"/>
                </a:lnTo>
                <a:lnTo>
                  <a:pt x="55558" y="372458"/>
                </a:lnTo>
                <a:lnTo>
                  <a:pt x="75228" y="330587"/>
                </a:lnTo>
                <a:lnTo>
                  <a:pt x="97979" y="290571"/>
                </a:lnTo>
                <a:lnTo>
                  <a:pt x="123656" y="252561"/>
                </a:lnTo>
                <a:lnTo>
                  <a:pt x="152106" y="216712"/>
                </a:lnTo>
                <a:lnTo>
                  <a:pt x="183175" y="183175"/>
                </a:lnTo>
                <a:lnTo>
                  <a:pt x="216712" y="152106"/>
                </a:lnTo>
                <a:lnTo>
                  <a:pt x="252561" y="123656"/>
                </a:lnTo>
                <a:lnTo>
                  <a:pt x="290571" y="97979"/>
                </a:lnTo>
                <a:lnTo>
                  <a:pt x="330587" y="75228"/>
                </a:lnTo>
                <a:lnTo>
                  <a:pt x="372458" y="55558"/>
                </a:lnTo>
                <a:lnTo>
                  <a:pt x="416028" y="39120"/>
                </a:lnTo>
                <a:lnTo>
                  <a:pt x="461145" y="26068"/>
                </a:lnTo>
                <a:lnTo>
                  <a:pt x="507657" y="16555"/>
                </a:lnTo>
                <a:lnTo>
                  <a:pt x="555409" y="10735"/>
                </a:lnTo>
                <a:lnTo>
                  <a:pt x="604248" y="8761"/>
                </a:lnTo>
                <a:lnTo>
                  <a:pt x="706223" y="8761"/>
                </a:lnTo>
                <a:lnTo>
                  <a:pt x="702132" y="7922"/>
                </a:lnTo>
                <a:lnTo>
                  <a:pt x="653734" y="2006"/>
                </a:lnTo>
                <a:lnTo>
                  <a:pt x="604248" y="0"/>
                </a:lnTo>
                <a:close/>
              </a:path>
              <a:path w="1209040" h="1209039">
                <a:moveTo>
                  <a:pt x="706223" y="8761"/>
                </a:moveTo>
                <a:lnTo>
                  <a:pt x="604248" y="8761"/>
                </a:lnTo>
                <a:lnTo>
                  <a:pt x="653087" y="10735"/>
                </a:lnTo>
                <a:lnTo>
                  <a:pt x="700839" y="16555"/>
                </a:lnTo>
                <a:lnTo>
                  <a:pt x="747350" y="26068"/>
                </a:lnTo>
                <a:lnTo>
                  <a:pt x="792468" y="39120"/>
                </a:lnTo>
                <a:lnTo>
                  <a:pt x="836038" y="55558"/>
                </a:lnTo>
                <a:lnTo>
                  <a:pt x="877908" y="75228"/>
                </a:lnTo>
                <a:lnTo>
                  <a:pt x="917924" y="97979"/>
                </a:lnTo>
                <a:lnTo>
                  <a:pt x="955934" y="123656"/>
                </a:lnTo>
                <a:lnTo>
                  <a:pt x="991783" y="152106"/>
                </a:lnTo>
                <a:lnTo>
                  <a:pt x="1025319" y="183175"/>
                </a:lnTo>
                <a:lnTo>
                  <a:pt x="1056389" y="216712"/>
                </a:lnTo>
                <a:lnTo>
                  <a:pt x="1084839" y="252561"/>
                </a:lnTo>
                <a:lnTo>
                  <a:pt x="1110515" y="290571"/>
                </a:lnTo>
                <a:lnTo>
                  <a:pt x="1133265" y="330587"/>
                </a:lnTo>
                <a:lnTo>
                  <a:pt x="1152936" y="372458"/>
                </a:lnTo>
                <a:lnTo>
                  <a:pt x="1169374" y="416028"/>
                </a:lnTo>
                <a:lnTo>
                  <a:pt x="1182425" y="461145"/>
                </a:lnTo>
                <a:lnTo>
                  <a:pt x="1191938" y="507657"/>
                </a:lnTo>
                <a:lnTo>
                  <a:pt x="1197758" y="555409"/>
                </a:lnTo>
                <a:lnTo>
                  <a:pt x="1199732" y="604248"/>
                </a:lnTo>
                <a:lnTo>
                  <a:pt x="1197758" y="653087"/>
                </a:lnTo>
                <a:lnTo>
                  <a:pt x="1191938" y="700839"/>
                </a:lnTo>
                <a:lnTo>
                  <a:pt x="1182425" y="747350"/>
                </a:lnTo>
                <a:lnTo>
                  <a:pt x="1169374" y="792468"/>
                </a:lnTo>
                <a:lnTo>
                  <a:pt x="1152936" y="836038"/>
                </a:lnTo>
                <a:lnTo>
                  <a:pt x="1133265" y="877908"/>
                </a:lnTo>
                <a:lnTo>
                  <a:pt x="1110515" y="917924"/>
                </a:lnTo>
                <a:lnTo>
                  <a:pt x="1084839" y="955934"/>
                </a:lnTo>
                <a:lnTo>
                  <a:pt x="1056389" y="991783"/>
                </a:lnTo>
                <a:lnTo>
                  <a:pt x="1025319" y="1025319"/>
                </a:lnTo>
                <a:lnTo>
                  <a:pt x="991783" y="1056389"/>
                </a:lnTo>
                <a:lnTo>
                  <a:pt x="955934" y="1084839"/>
                </a:lnTo>
                <a:lnTo>
                  <a:pt x="917924" y="1110515"/>
                </a:lnTo>
                <a:lnTo>
                  <a:pt x="877908" y="1133265"/>
                </a:lnTo>
                <a:lnTo>
                  <a:pt x="836038" y="1152936"/>
                </a:lnTo>
                <a:lnTo>
                  <a:pt x="792468" y="1169374"/>
                </a:lnTo>
                <a:lnTo>
                  <a:pt x="747350" y="1182425"/>
                </a:lnTo>
                <a:lnTo>
                  <a:pt x="700839" y="1191938"/>
                </a:lnTo>
                <a:lnTo>
                  <a:pt x="653087" y="1197758"/>
                </a:lnTo>
                <a:lnTo>
                  <a:pt x="604248" y="1199732"/>
                </a:lnTo>
                <a:lnTo>
                  <a:pt x="706260" y="1199732"/>
                </a:lnTo>
                <a:lnTo>
                  <a:pt x="749285" y="1190909"/>
                </a:lnTo>
                <a:lnTo>
                  <a:pt x="795035" y="1177645"/>
                </a:lnTo>
                <a:lnTo>
                  <a:pt x="839227" y="1160941"/>
                </a:lnTo>
                <a:lnTo>
                  <a:pt x="881704" y="1140955"/>
                </a:lnTo>
                <a:lnTo>
                  <a:pt x="922308" y="1117844"/>
                </a:lnTo>
                <a:lnTo>
                  <a:pt x="960883" y="1091763"/>
                </a:lnTo>
                <a:lnTo>
                  <a:pt x="997273" y="1062870"/>
                </a:lnTo>
                <a:lnTo>
                  <a:pt x="1031321" y="1031321"/>
                </a:lnTo>
                <a:lnTo>
                  <a:pt x="1062870" y="997273"/>
                </a:lnTo>
                <a:lnTo>
                  <a:pt x="1091763" y="960883"/>
                </a:lnTo>
                <a:lnTo>
                  <a:pt x="1117844" y="922308"/>
                </a:lnTo>
                <a:lnTo>
                  <a:pt x="1140955" y="881704"/>
                </a:lnTo>
                <a:lnTo>
                  <a:pt x="1160941" y="839227"/>
                </a:lnTo>
                <a:lnTo>
                  <a:pt x="1177645" y="795035"/>
                </a:lnTo>
                <a:lnTo>
                  <a:pt x="1190909" y="749285"/>
                </a:lnTo>
                <a:lnTo>
                  <a:pt x="1200578" y="702132"/>
                </a:lnTo>
                <a:lnTo>
                  <a:pt x="1206494" y="653734"/>
                </a:lnTo>
                <a:lnTo>
                  <a:pt x="1208501" y="604248"/>
                </a:lnTo>
                <a:lnTo>
                  <a:pt x="1206494" y="554761"/>
                </a:lnTo>
                <a:lnTo>
                  <a:pt x="1200578" y="506364"/>
                </a:lnTo>
                <a:lnTo>
                  <a:pt x="1190909" y="459211"/>
                </a:lnTo>
                <a:lnTo>
                  <a:pt x="1177645" y="413461"/>
                </a:lnTo>
                <a:lnTo>
                  <a:pt x="1160941" y="369270"/>
                </a:lnTo>
                <a:lnTo>
                  <a:pt x="1140955" y="326793"/>
                </a:lnTo>
                <a:lnTo>
                  <a:pt x="1117844" y="286190"/>
                </a:lnTo>
                <a:lnTo>
                  <a:pt x="1091763" y="247614"/>
                </a:lnTo>
                <a:lnTo>
                  <a:pt x="1062870" y="211225"/>
                </a:lnTo>
                <a:lnTo>
                  <a:pt x="1031321" y="177178"/>
                </a:lnTo>
                <a:lnTo>
                  <a:pt x="997273" y="145629"/>
                </a:lnTo>
                <a:lnTo>
                  <a:pt x="960883" y="116736"/>
                </a:lnTo>
                <a:lnTo>
                  <a:pt x="922308" y="90656"/>
                </a:lnTo>
                <a:lnTo>
                  <a:pt x="881704" y="67544"/>
                </a:lnTo>
                <a:lnTo>
                  <a:pt x="839227" y="47558"/>
                </a:lnTo>
                <a:lnTo>
                  <a:pt x="795035" y="30855"/>
                </a:lnTo>
                <a:lnTo>
                  <a:pt x="749285" y="17591"/>
                </a:lnTo>
                <a:lnTo>
                  <a:pt x="706223" y="8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72370" y="2769119"/>
            <a:ext cx="1200150" cy="1200150"/>
          </a:xfrm>
          <a:custGeom>
            <a:avLst/>
            <a:gdLst/>
            <a:ahLst/>
            <a:cxnLst/>
            <a:rect l="l" t="t" r="r" b="b"/>
            <a:pathLst>
              <a:path w="1200150" h="1200150">
                <a:moveTo>
                  <a:pt x="599860" y="0"/>
                </a:moveTo>
                <a:lnTo>
                  <a:pt x="550734" y="1992"/>
                </a:lnTo>
                <a:lnTo>
                  <a:pt x="502688" y="7865"/>
                </a:lnTo>
                <a:lnTo>
                  <a:pt x="455879" y="17463"/>
                </a:lnTo>
                <a:lnTo>
                  <a:pt x="410461" y="30631"/>
                </a:lnTo>
                <a:lnTo>
                  <a:pt x="366591" y="47214"/>
                </a:lnTo>
                <a:lnTo>
                  <a:pt x="324423" y="67055"/>
                </a:lnTo>
                <a:lnTo>
                  <a:pt x="284114" y="89999"/>
                </a:lnTo>
                <a:lnTo>
                  <a:pt x="245819" y="115890"/>
                </a:lnTo>
                <a:lnTo>
                  <a:pt x="209694" y="144573"/>
                </a:lnTo>
                <a:lnTo>
                  <a:pt x="175893" y="175893"/>
                </a:lnTo>
                <a:lnTo>
                  <a:pt x="144574" y="209693"/>
                </a:lnTo>
                <a:lnTo>
                  <a:pt x="115890" y="245819"/>
                </a:lnTo>
                <a:lnTo>
                  <a:pt x="89999" y="284114"/>
                </a:lnTo>
                <a:lnTo>
                  <a:pt x="67055" y="324424"/>
                </a:lnTo>
                <a:lnTo>
                  <a:pt x="47214" y="366592"/>
                </a:lnTo>
                <a:lnTo>
                  <a:pt x="30632" y="410463"/>
                </a:lnTo>
                <a:lnTo>
                  <a:pt x="17463" y="455881"/>
                </a:lnTo>
                <a:lnTo>
                  <a:pt x="7865" y="502691"/>
                </a:lnTo>
                <a:lnTo>
                  <a:pt x="1992" y="550738"/>
                </a:lnTo>
                <a:lnTo>
                  <a:pt x="0" y="599865"/>
                </a:lnTo>
                <a:lnTo>
                  <a:pt x="1992" y="648992"/>
                </a:lnTo>
                <a:lnTo>
                  <a:pt x="7865" y="697038"/>
                </a:lnTo>
                <a:lnTo>
                  <a:pt x="17463" y="743849"/>
                </a:lnTo>
                <a:lnTo>
                  <a:pt x="30632" y="789267"/>
                </a:lnTo>
                <a:lnTo>
                  <a:pt x="47214" y="833139"/>
                </a:lnTo>
                <a:lnTo>
                  <a:pt x="67055" y="875308"/>
                </a:lnTo>
                <a:lnTo>
                  <a:pt x="89999" y="915619"/>
                </a:lnTo>
                <a:lnTo>
                  <a:pt x="115890" y="953915"/>
                </a:lnTo>
                <a:lnTo>
                  <a:pt x="144574" y="990042"/>
                </a:lnTo>
                <a:lnTo>
                  <a:pt x="175893" y="1023844"/>
                </a:lnTo>
                <a:lnTo>
                  <a:pt x="209694" y="1055165"/>
                </a:lnTo>
                <a:lnTo>
                  <a:pt x="245819" y="1083850"/>
                </a:lnTo>
                <a:lnTo>
                  <a:pt x="284114" y="1109742"/>
                </a:lnTo>
                <a:lnTo>
                  <a:pt x="324423" y="1132688"/>
                </a:lnTo>
                <a:lnTo>
                  <a:pt x="366591" y="1152530"/>
                </a:lnTo>
                <a:lnTo>
                  <a:pt x="410461" y="1169113"/>
                </a:lnTo>
                <a:lnTo>
                  <a:pt x="455879" y="1182282"/>
                </a:lnTo>
                <a:lnTo>
                  <a:pt x="502688" y="1191881"/>
                </a:lnTo>
                <a:lnTo>
                  <a:pt x="550734" y="1197754"/>
                </a:lnTo>
                <a:lnTo>
                  <a:pt x="599860" y="1199747"/>
                </a:lnTo>
                <a:lnTo>
                  <a:pt x="648987" y="1197754"/>
                </a:lnTo>
                <a:lnTo>
                  <a:pt x="697033" y="1191881"/>
                </a:lnTo>
                <a:lnTo>
                  <a:pt x="743843" y="1182282"/>
                </a:lnTo>
                <a:lnTo>
                  <a:pt x="789262" y="1169113"/>
                </a:lnTo>
                <a:lnTo>
                  <a:pt x="833134" y="1152530"/>
                </a:lnTo>
                <a:lnTo>
                  <a:pt x="875302" y="1132688"/>
                </a:lnTo>
                <a:lnTo>
                  <a:pt x="915613" y="1109742"/>
                </a:lnTo>
                <a:lnTo>
                  <a:pt x="953909" y="1083850"/>
                </a:lnTo>
                <a:lnTo>
                  <a:pt x="990036" y="1055165"/>
                </a:lnTo>
                <a:lnTo>
                  <a:pt x="1023837" y="1023844"/>
                </a:lnTo>
                <a:lnTo>
                  <a:pt x="1055158" y="990042"/>
                </a:lnTo>
                <a:lnTo>
                  <a:pt x="1083843" y="953915"/>
                </a:lnTo>
                <a:lnTo>
                  <a:pt x="1109735" y="915619"/>
                </a:lnTo>
                <a:lnTo>
                  <a:pt x="1132680" y="875308"/>
                </a:lnTo>
                <a:lnTo>
                  <a:pt x="1152522" y="833139"/>
                </a:lnTo>
                <a:lnTo>
                  <a:pt x="1169106" y="789267"/>
                </a:lnTo>
                <a:lnTo>
                  <a:pt x="1182274" y="743849"/>
                </a:lnTo>
                <a:lnTo>
                  <a:pt x="1191873" y="697038"/>
                </a:lnTo>
                <a:lnTo>
                  <a:pt x="1197747" y="648992"/>
                </a:lnTo>
                <a:lnTo>
                  <a:pt x="1199739" y="599865"/>
                </a:lnTo>
                <a:lnTo>
                  <a:pt x="1197747" y="550738"/>
                </a:lnTo>
                <a:lnTo>
                  <a:pt x="1191873" y="502691"/>
                </a:lnTo>
                <a:lnTo>
                  <a:pt x="1182274" y="455881"/>
                </a:lnTo>
                <a:lnTo>
                  <a:pt x="1169106" y="410463"/>
                </a:lnTo>
                <a:lnTo>
                  <a:pt x="1152522" y="366592"/>
                </a:lnTo>
                <a:lnTo>
                  <a:pt x="1132680" y="324424"/>
                </a:lnTo>
                <a:lnTo>
                  <a:pt x="1109735" y="284114"/>
                </a:lnTo>
                <a:lnTo>
                  <a:pt x="1083843" y="245819"/>
                </a:lnTo>
                <a:lnTo>
                  <a:pt x="1055158" y="209693"/>
                </a:lnTo>
                <a:lnTo>
                  <a:pt x="1023837" y="175893"/>
                </a:lnTo>
                <a:lnTo>
                  <a:pt x="990036" y="144573"/>
                </a:lnTo>
                <a:lnTo>
                  <a:pt x="953909" y="115890"/>
                </a:lnTo>
                <a:lnTo>
                  <a:pt x="915613" y="89999"/>
                </a:lnTo>
                <a:lnTo>
                  <a:pt x="875302" y="67055"/>
                </a:lnTo>
                <a:lnTo>
                  <a:pt x="833134" y="47214"/>
                </a:lnTo>
                <a:lnTo>
                  <a:pt x="789262" y="30631"/>
                </a:lnTo>
                <a:lnTo>
                  <a:pt x="743843" y="17463"/>
                </a:lnTo>
                <a:lnTo>
                  <a:pt x="697033" y="7865"/>
                </a:lnTo>
                <a:lnTo>
                  <a:pt x="648987" y="1992"/>
                </a:lnTo>
                <a:lnTo>
                  <a:pt x="599860" y="0"/>
                </a:lnTo>
                <a:close/>
              </a:path>
            </a:pathLst>
          </a:custGeom>
          <a:solidFill>
            <a:srgbClr val="783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67981" y="2764743"/>
            <a:ext cx="1209040" cy="1209040"/>
          </a:xfrm>
          <a:custGeom>
            <a:avLst/>
            <a:gdLst/>
            <a:ahLst/>
            <a:cxnLst/>
            <a:rect l="l" t="t" r="r" b="b"/>
            <a:pathLst>
              <a:path w="1209040" h="1209039">
                <a:moveTo>
                  <a:pt x="604249" y="0"/>
                </a:moveTo>
                <a:lnTo>
                  <a:pt x="554762" y="2006"/>
                </a:lnTo>
                <a:lnTo>
                  <a:pt x="506365" y="7922"/>
                </a:lnTo>
                <a:lnTo>
                  <a:pt x="459212" y="17591"/>
                </a:lnTo>
                <a:lnTo>
                  <a:pt x="413462" y="30855"/>
                </a:lnTo>
                <a:lnTo>
                  <a:pt x="369270" y="47558"/>
                </a:lnTo>
                <a:lnTo>
                  <a:pt x="326794" y="67544"/>
                </a:lnTo>
                <a:lnTo>
                  <a:pt x="286190" y="90655"/>
                </a:lnTo>
                <a:lnTo>
                  <a:pt x="247615" y="116736"/>
                </a:lnTo>
                <a:lnTo>
                  <a:pt x="211225" y="145629"/>
                </a:lnTo>
                <a:lnTo>
                  <a:pt x="177178" y="177177"/>
                </a:lnTo>
                <a:lnTo>
                  <a:pt x="145629" y="211224"/>
                </a:lnTo>
                <a:lnTo>
                  <a:pt x="116736" y="247614"/>
                </a:lnTo>
                <a:lnTo>
                  <a:pt x="90656" y="286189"/>
                </a:lnTo>
                <a:lnTo>
                  <a:pt x="67544" y="326793"/>
                </a:lnTo>
                <a:lnTo>
                  <a:pt x="47559" y="369269"/>
                </a:lnTo>
                <a:lnTo>
                  <a:pt x="30855" y="413461"/>
                </a:lnTo>
                <a:lnTo>
                  <a:pt x="17591" y="459211"/>
                </a:lnTo>
                <a:lnTo>
                  <a:pt x="7922" y="506363"/>
                </a:lnTo>
                <a:lnTo>
                  <a:pt x="2006" y="554761"/>
                </a:lnTo>
                <a:lnTo>
                  <a:pt x="0" y="604248"/>
                </a:lnTo>
                <a:lnTo>
                  <a:pt x="2006" y="653734"/>
                </a:lnTo>
                <a:lnTo>
                  <a:pt x="7922" y="702132"/>
                </a:lnTo>
                <a:lnTo>
                  <a:pt x="17591" y="749285"/>
                </a:lnTo>
                <a:lnTo>
                  <a:pt x="30855" y="795035"/>
                </a:lnTo>
                <a:lnTo>
                  <a:pt x="47559" y="839227"/>
                </a:lnTo>
                <a:lnTo>
                  <a:pt x="67544" y="881704"/>
                </a:lnTo>
                <a:lnTo>
                  <a:pt x="90656" y="922308"/>
                </a:lnTo>
                <a:lnTo>
                  <a:pt x="116736" y="960883"/>
                </a:lnTo>
                <a:lnTo>
                  <a:pt x="145629" y="997273"/>
                </a:lnTo>
                <a:lnTo>
                  <a:pt x="177178" y="1031321"/>
                </a:lnTo>
                <a:lnTo>
                  <a:pt x="211225" y="1062870"/>
                </a:lnTo>
                <a:lnTo>
                  <a:pt x="247615" y="1091763"/>
                </a:lnTo>
                <a:lnTo>
                  <a:pt x="286190" y="1117844"/>
                </a:lnTo>
                <a:lnTo>
                  <a:pt x="326794" y="1140955"/>
                </a:lnTo>
                <a:lnTo>
                  <a:pt x="369270" y="1160941"/>
                </a:lnTo>
                <a:lnTo>
                  <a:pt x="413462" y="1177645"/>
                </a:lnTo>
                <a:lnTo>
                  <a:pt x="459212" y="1190909"/>
                </a:lnTo>
                <a:lnTo>
                  <a:pt x="506365" y="1200578"/>
                </a:lnTo>
                <a:lnTo>
                  <a:pt x="554762" y="1206494"/>
                </a:lnTo>
                <a:lnTo>
                  <a:pt x="604249" y="1208501"/>
                </a:lnTo>
                <a:lnTo>
                  <a:pt x="653736" y="1206494"/>
                </a:lnTo>
                <a:lnTo>
                  <a:pt x="702134" y="1200578"/>
                </a:lnTo>
                <a:lnTo>
                  <a:pt x="706262" y="1199732"/>
                </a:lnTo>
                <a:lnTo>
                  <a:pt x="604249" y="1199732"/>
                </a:lnTo>
                <a:lnTo>
                  <a:pt x="555410" y="1197758"/>
                </a:lnTo>
                <a:lnTo>
                  <a:pt x="507659" y="1191938"/>
                </a:lnTo>
                <a:lnTo>
                  <a:pt x="461148" y="1182425"/>
                </a:lnTo>
                <a:lnTo>
                  <a:pt x="416032" y="1169374"/>
                </a:lnTo>
                <a:lnTo>
                  <a:pt x="372462" y="1152936"/>
                </a:lnTo>
                <a:lnTo>
                  <a:pt x="330592" y="1133265"/>
                </a:lnTo>
                <a:lnTo>
                  <a:pt x="290576" y="1110515"/>
                </a:lnTo>
                <a:lnTo>
                  <a:pt x="252567" y="1084838"/>
                </a:lnTo>
                <a:lnTo>
                  <a:pt x="216718" y="1056388"/>
                </a:lnTo>
                <a:lnTo>
                  <a:pt x="183182" y="1025319"/>
                </a:lnTo>
                <a:lnTo>
                  <a:pt x="152112" y="991783"/>
                </a:lnTo>
                <a:lnTo>
                  <a:pt x="123663" y="955933"/>
                </a:lnTo>
                <a:lnTo>
                  <a:pt x="97986" y="917924"/>
                </a:lnTo>
                <a:lnTo>
                  <a:pt x="75236" y="877907"/>
                </a:lnTo>
                <a:lnTo>
                  <a:pt x="55566" y="836037"/>
                </a:lnTo>
                <a:lnTo>
                  <a:pt x="39128" y="792467"/>
                </a:lnTo>
                <a:lnTo>
                  <a:pt x="26076" y="747350"/>
                </a:lnTo>
                <a:lnTo>
                  <a:pt x="16564" y="700839"/>
                </a:lnTo>
                <a:lnTo>
                  <a:pt x="10744" y="653087"/>
                </a:lnTo>
                <a:lnTo>
                  <a:pt x="8770" y="604248"/>
                </a:lnTo>
                <a:lnTo>
                  <a:pt x="10744" y="555409"/>
                </a:lnTo>
                <a:lnTo>
                  <a:pt x="16564" y="507657"/>
                </a:lnTo>
                <a:lnTo>
                  <a:pt x="26076" y="461146"/>
                </a:lnTo>
                <a:lnTo>
                  <a:pt x="39128" y="416028"/>
                </a:lnTo>
                <a:lnTo>
                  <a:pt x="55566" y="372458"/>
                </a:lnTo>
                <a:lnTo>
                  <a:pt x="75236" y="330588"/>
                </a:lnTo>
                <a:lnTo>
                  <a:pt x="97986" y="290572"/>
                </a:lnTo>
                <a:lnTo>
                  <a:pt x="123663" y="252563"/>
                </a:lnTo>
                <a:lnTo>
                  <a:pt x="152112" y="216713"/>
                </a:lnTo>
                <a:lnTo>
                  <a:pt x="183182" y="183177"/>
                </a:lnTo>
                <a:lnTo>
                  <a:pt x="216718" y="152108"/>
                </a:lnTo>
                <a:lnTo>
                  <a:pt x="252567" y="123658"/>
                </a:lnTo>
                <a:lnTo>
                  <a:pt x="290576" y="97982"/>
                </a:lnTo>
                <a:lnTo>
                  <a:pt x="330592" y="75231"/>
                </a:lnTo>
                <a:lnTo>
                  <a:pt x="372462" y="55561"/>
                </a:lnTo>
                <a:lnTo>
                  <a:pt x="416032" y="39123"/>
                </a:lnTo>
                <a:lnTo>
                  <a:pt x="461148" y="26071"/>
                </a:lnTo>
                <a:lnTo>
                  <a:pt x="507659" y="16559"/>
                </a:lnTo>
                <a:lnTo>
                  <a:pt x="555410" y="10739"/>
                </a:lnTo>
                <a:lnTo>
                  <a:pt x="604249" y="8765"/>
                </a:lnTo>
                <a:lnTo>
                  <a:pt x="706245" y="8765"/>
                </a:lnTo>
                <a:lnTo>
                  <a:pt x="702134" y="7922"/>
                </a:lnTo>
                <a:lnTo>
                  <a:pt x="653736" y="2006"/>
                </a:lnTo>
                <a:lnTo>
                  <a:pt x="604249" y="0"/>
                </a:lnTo>
                <a:close/>
              </a:path>
              <a:path w="1209040" h="1209039">
                <a:moveTo>
                  <a:pt x="706245" y="8765"/>
                </a:moveTo>
                <a:lnTo>
                  <a:pt x="604249" y="8765"/>
                </a:lnTo>
                <a:lnTo>
                  <a:pt x="653089" y="10739"/>
                </a:lnTo>
                <a:lnTo>
                  <a:pt x="700841" y="16559"/>
                </a:lnTo>
                <a:lnTo>
                  <a:pt x="747352" y="26071"/>
                </a:lnTo>
                <a:lnTo>
                  <a:pt x="792470" y="39123"/>
                </a:lnTo>
                <a:lnTo>
                  <a:pt x="836041" y="55561"/>
                </a:lnTo>
                <a:lnTo>
                  <a:pt x="877911" y="75231"/>
                </a:lnTo>
                <a:lnTo>
                  <a:pt x="917927" y="97982"/>
                </a:lnTo>
                <a:lnTo>
                  <a:pt x="955937" y="123658"/>
                </a:lnTo>
                <a:lnTo>
                  <a:pt x="991787" y="152108"/>
                </a:lnTo>
                <a:lnTo>
                  <a:pt x="1025323" y="183177"/>
                </a:lnTo>
                <a:lnTo>
                  <a:pt x="1056392" y="216713"/>
                </a:lnTo>
                <a:lnTo>
                  <a:pt x="1084842" y="252563"/>
                </a:lnTo>
                <a:lnTo>
                  <a:pt x="1110519" y="290572"/>
                </a:lnTo>
                <a:lnTo>
                  <a:pt x="1133269" y="330588"/>
                </a:lnTo>
                <a:lnTo>
                  <a:pt x="1152940" y="372458"/>
                </a:lnTo>
                <a:lnTo>
                  <a:pt x="1169378" y="416028"/>
                </a:lnTo>
                <a:lnTo>
                  <a:pt x="1182429" y="461146"/>
                </a:lnTo>
                <a:lnTo>
                  <a:pt x="1191942" y="507657"/>
                </a:lnTo>
                <a:lnTo>
                  <a:pt x="1197761" y="555409"/>
                </a:lnTo>
                <a:lnTo>
                  <a:pt x="1199735" y="604248"/>
                </a:lnTo>
                <a:lnTo>
                  <a:pt x="1197761" y="653087"/>
                </a:lnTo>
                <a:lnTo>
                  <a:pt x="1191942" y="700839"/>
                </a:lnTo>
                <a:lnTo>
                  <a:pt x="1182429" y="747350"/>
                </a:lnTo>
                <a:lnTo>
                  <a:pt x="1169378" y="792467"/>
                </a:lnTo>
                <a:lnTo>
                  <a:pt x="1152940" y="836037"/>
                </a:lnTo>
                <a:lnTo>
                  <a:pt x="1133269" y="877907"/>
                </a:lnTo>
                <a:lnTo>
                  <a:pt x="1110519" y="917924"/>
                </a:lnTo>
                <a:lnTo>
                  <a:pt x="1084842" y="955933"/>
                </a:lnTo>
                <a:lnTo>
                  <a:pt x="1056392" y="991783"/>
                </a:lnTo>
                <a:lnTo>
                  <a:pt x="1025323" y="1025319"/>
                </a:lnTo>
                <a:lnTo>
                  <a:pt x="991787" y="1056388"/>
                </a:lnTo>
                <a:lnTo>
                  <a:pt x="955937" y="1084838"/>
                </a:lnTo>
                <a:lnTo>
                  <a:pt x="917927" y="1110515"/>
                </a:lnTo>
                <a:lnTo>
                  <a:pt x="877911" y="1133265"/>
                </a:lnTo>
                <a:lnTo>
                  <a:pt x="836041" y="1152936"/>
                </a:lnTo>
                <a:lnTo>
                  <a:pt x="792470" y="1169374"/>
                </a:lnTo>
                <a:lnTo>
                  <a:pt x="747352" y="1182425"/>
                </a:lnTo>
                <a:lnTo>
                  <a:pt x="700841" y="1191938"/>
                </a:lnTo>
                <a:lnTo>
                  <a:pt x="653089" y="1197758"/>
                </a:lnTo>
                <a:lnTo>
                  <a:pt x="604249" y="1199732"/>
                </a:lnTo>
                <a:lnTo>
                  <a:pt x="706262" y="1199732"/>
                </a:lnTo>
                <a:lnTo>
                  <a:pt x="749288" y="1190909"/>
                </a:lnTo>
                <a:lnTo>
                  <a:pt x="795038" y="1177645"/>
                </a:lnTo>
                <a:lnTo>
                  <a:pt x="839231" y="1160941"/>
                </a:lnTo>
                <a:lnTo>
                  <a:pt x="881707" y="1140955"/>
                </a:lnTo>
                <a:lnTo>
                  <a:pt x="922312" y="1117844"/>
                </a:lnTo>
                <a:lnTo>
                  <a:pt x="960888" y="1091763"/>
                </a:lnTo>
                <a:lnTo>
                  <a:pt x="997278" y="1062870"/>
                </a:lnTo>
                <a:lnTo>
                  <a:pt x="1031326" y="1031321"/>
                </a:lnTo>
                <a:lnTo>
                  <a:pt x="1062874" y="997273"/>
                </a:lnTo>
                <a:lnTo>
                  <a:pt x="1091768" y="960883"/>
                </a:lnTo>
                <a:lnTo>
                  <a:pt x="1117849" y="922308"/>
                </a:lnTo>
                <a:lnTo>
                  <a:pt x="1140960" y="881704"/>
                </a:lnTo>
                <a:lnTo>
                  <a:pt x="1160946" y="839227"/>
                </a:lnTo>
                <a:lnTo>
                  <a:pt x="1177650" y="795035"/>
                </a:lnTo>
                <a:lnTo>
                  <a:pt x="1190915" y="749285"/>
                </a:lnTo>
                <a:lnTo>
                  <a:pt x="1200583" y="702132"/>
                </a:lnTo>
                <a:lnTo>
                  <a:pt x="1206499" y="653734"/>
                </a:lnTo>
                <a:lnTo>
                  <a:pt x="1208506" y="604248"/>
                </a:lnTo>
                <a:lnTo>
                  <a:pt x="1206499" y="554761"/>
                </a:lnTo>
                <a:lnTo>
                  <a:pt x="1200583" y="506363"/>
                </a:lnTo>
                <a:lnTo>
                  <a:pt x="1190915" y="459211"/>
                </a:lnTo>
                <a:lnTo>
                  <a:pt x="1177650" y="413461"/>
                </a:lnTo>
                <a:lnTo>
                  <a:pt x="1160946" y="369269"/>
                </a:lnTo>
                <a:lnTo>
                  <a:pt x="1140960" y="326793"/>
                </a:lnTo>
                <a:lnTo>
                  <a:pt x="1117849" y="286189"/>
                </a:lnTo>
                <a:lnTo>
                  <a:pt x="1091768" y="247614"/>
                </a:lnTo>
                <a:lnTo>
                  <a:pt x="1062874" y="211224"/>
                </a:lnTo>
                <a:lnTo>
                  <a:pt x="1031326" y="177177"/>
                </a:lnTo>
                <a:lnTo>
                  <a:pt x="997278" y="145629"/>
                </a:lnTo>
                <a:lnTo>
                  <a:pt x="960888" y="116736"/>
                </a:lnTo>
                <a:lnTo>
                  <a:pt x="922312" y="90655"/>
                </a:lnTo>
                <a:lnTo>
                  <a:pt x="881707" y="67544"/>
                </a:lnTo>
                <a:lnTo>
                  <a:pt x="839231" y="47558"/>
                </a:lnTo>
                <a:lnTo>
                  <a:pt x="795038" y="30855"/>
                </a:lnTo>
                <a:lnTo>
                  <a:pt x="749288" y="17591"/>
                </a:lnTo>
                <a:lnTo>
                  <a:pt x="706245" y="8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72370" y="1303351"/>
            <a:ext cx="1200150" cy="1200150"/>
          </a:xfrm>
          <a:custGeom>
            <a:avLst/>
            <a:gdLst/>
            <a:ahLst/>
            <a:cxnLst/>
            <a:rect l="l" t="t" r="r" b="b"/>
            <a:pathLst>
              <a:path w="1200150" h="1200150">
                <a:moveTo>
                  <a:pt x="599860" y="0"/>
                </a:moveTo>
                <a:lnTo>
                  <a:pt x="550734" y="1992"/>
                </a:lnTo>
                <a:lnTo>
                  <a:pt x="502688" y="7865"/>
                </a:lnTo>
                <a:lnTo>
                  <a:pt x="455879" y="17464"/>
                </a:lnTo>
                <a:lnTo>
                  <a:pt x="410461" y="30632"/>
                </a:lnTo>
                <a:lnTo>
                  <a:pt x="366591" y="47215"/>
                </a:lnTo>
                <a:lnTo>
                  <a:pt x="324423" y="67057"/>
                </a:lnTo>
                <a:lnTo>
                  <a:pt x="284114" y="90001"/>
                </a:lnTo>
                <a:lnTo>
                  <a:pt x="245819" y="115893"/>
                </a:lnTo>
                <a:lnTo>
                  <a:pt x="209694" y="144577"/>
                </a:lnTo>
                <a:lnTo>
                  <a:pt x="175893" y="175897"/>
                </a:lnTo>
                <a:lnTo>
                  <a:pt x="144574" y="209698"/>
                </a:lnTo>
                <a:lnTo>
                  <a:pt x="115890" y="245825"/>
                </a:lnTo>
                <a:lnTo>
                  <a:pt x="89999" y="284121"/>
                </a:lnTo>
                <a:lnTo>
                  <a:pt x="67055" y="324431"/>
                </a:lnTo>
                <a:lnTo>
                  <a:pt x="47214" y="366599"/>
                </a:lnTo>
                <a:lnTo>
                  <a:pt x="30632" y="410471"/>
                </a:lnTo>
                <a:lnTo>
                  <a:pt x="17463" y="455889"/>
                </a:lnTo>
                <a:lnTo>
                  <a:pt x="7865" y="502700"/>
                </a:lnTo>
                <a:lnTo>
                  <a:pt x="1992" y="550747"/>
                </a:lnTo>
                <a:lnTo>
                  <a:pt x="0" y="599874"/>
                </a:lnTo>
                <a:lnTo>
                  <a:pt x="1992" y="649001"/>
                </a:lnTo>
                <a:lnTo>
                  <a:pt x="7865" y="697047"/>
                </a:lnTo>
                <a:lnTo>
                  <a:pt x="17463" y="743856"/>
                </a:lnTo>
                <a:lnTo>
                  <a:pt x="30632" y="789274"/>
                </a:lnTo>
                <a:lnTo>
                  <a:pt x="47214" y="833145"/>
                </a:lnTo>
                <a:lnTo>
                  <a:pt x="67055" y="875312"/>
                </a:lnTo>
                <a:lnTo>
                  <a:pt x="89999" y="915621"/>
                </a:lnTo>
                <a:lnTo>
                  <a:pt x="115890" y="953916"/>
                </a:lnTo>
                <a:lnTo>
                  <a:pt x="144574" y="990041"/>
                </a:lnTo>
                <a:lnTo>
                  <a:pt x="175893" y="1023841"/>
                </a:lnTo>
                <a:lnTo>
                  <a:pt x="209694" y="1055160"/>
                </a:lnTo>
                <a:lnTo>
                  <a:pt x="245819" y="1083843"/>
                </a:lnTo>
                <a:lnTo>
                  <a:pt x="284114" y="1109734"/>
                </a:lnTo>
                <a:lnTo>
                  <a:pt x="324423" y="1132678"/>
                </a:lnTo>
                <a:lnTo>
                  <a:pt x="366591" y="1152518"/>
                </a:lnTo>
                <a:lnTo>
                  <a:pt x="410461" y="1169100"/>
                </a:lnTo>
                <a:lnTo>
                  <a:pt x="455879" y="1182268"/>
                </a:lnTo>
                <a:lnTo>
                  <a:pt x="502688" y="1191866"/>
                </a:lnTo>
                <a:lnTo>
                  <a:pt x="550734" y="1197739"/>
                </a:lnTo>
                <a:lnTo>
                  <a:pt x="599860" y="1199732"/>
                </a:lnTo>
                <a:lnTo>
                  <a:pt x="648987" y="1197739"/>
                </a:lnTo>
                <a:lnTo>
                  <a:pt x="697033" y="1191866"/>
                </a:lnTo>
                <a:lnTo>
                  <a:pt x="743843" y="1182268"/>
                </a:lnTo>
                <a:lnTo>
                  <a:pt x="789262" y="1169100"/>
                </a:lnTo>
                <a:lnTo>
                  <a:pt x="833134" y="1152518"/>
                </a:lnTo>
                <a:lnTo>
                  <a:pt x="875302" y="1132678"/>
                </a:lnTo>
                <a:lnTo>
                  <a:pt x="915613" y="1109734"/>
                </a:lnTo>
                <a:lnTo>
                  <a:pt x="953909" y="1083843"/>
                </a:lnTo>
                <a:lnTo>
                  <a:pt x="990036" y="1055160"/>
                </a:lnTo>
                <a:lnTo>
                  <a:pt x="1023837" y="1023841"/>
                </a:lnTo>
                <a:lnTo>
                  <a:pt x="1055158" y="990041"/>
                </a:lnTo>
                <a:lnTo>
                  <a:pt x="1083843" y="953916"/>
                </a:lnTo>
                <a:lnTo>
                  <a:pt x="1109735" y="915621"/>
                </a:lnTo>
                <a:lnTo>
                  <a:pt x="1132680" y="875312"/>
                </a:lnTo>
                <a:lnTo>
                  <a:pt x="1152522" y="833145"/>
                </a:lnTo>
                <a:lnTo>
                  <a:pt x="1169106" y="789274"/>
                </a:lnTo>
                <a:lnTo>
                  <a:pt x="1182274" y="743856"/>
                </a:lnTo>
                <a:lnTo>
                  <a:pt x="1191873" y="697047"/>
                </a:lnTo>
                <a:lnTo>
                  <a:pt x="1197747" y="649001"/>
                </a:lnTo>
                <a:lnTo>
                  <a:pt x="1199739" y="599874"/>
                </a:lnTo>
                <a:lnTo>
                  <a:pt x="1197747" y="550747"/>
                </a:lnTo>
                <a:lnTo>
                  <a:pt x="1191873" y="502700"/>
                </a:lnTo>
                <a:lnTo>
                  <a:pt x="1182274" y="455889"/>
                </a:lnTo>
                <a:lnTo>
                  <a:pt x="1169106" y="410471"/>
                </a:lnTo>
                <a:lnTo>
                  <a:pt x="1152522" y="366599"/>
                </a:lnTo>
                <a:lnTo>
                  <a:pt x="1132680" y="324431"/>
                </a:lnTo>
                <a:lnTo>
                  <a:pt x="1109735" y="284121"/>
                </a:lnTo>
                <a:lnTo>
                  <a:pt x="1083843" y="245825"/>
                </a:lnTo>
                <a:lnTo>
                  <a:pt x="1055158" y="209698"/>
                </a:lnTo>
                <a:lnTo>
                  <a:pt x="1023837" y="175897"/>
                </a:lnTo>
                <a:lnTo>
                  <a:pt x="990036" y="144577"/>
                </a:lnTo>
                <a:lnTo>
                  <a:pt x="953909" y="115893"/>
                </a:lnTo>
                <a:lnTo>
                  <a:pt x="915613" y="90001"/>
                </a:lnTo>
                <a:lnTo>
                  <a:pt x="875302" y="67057"/>
                </a:lnTo>
                <a:lnTo>
                  <a:pt x="833134" y="47215"/>
                </a:lnTo>
                <a:lnTo>
                  <a:pt x="789262" y="30632"/>
                </a:lnTo>
                <a:lnTo>
                  <a:pt x="743843" y="17464"/>
                </a:lnTo>
                <a:lnTo>
                  <a:pt x="697033" y="7865"/>
                </a:lnTo>
                <a:lnTo>
                  <a:pt x="648987" y="1992"/>
                </a:lnTo>
                <a:lnTo>
                  <a:pt x="599860" y="0"/>
                </a:lnTo>
                <a:close/>
              </a:path>
            </a:pathLst>
          </a:custGeom>
          <a:solidFill>
            <a:srgbClr val="006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67981" y="1298969"/>
            <a:ext cx="1209040" cy="1209040"/>
          </a:xfrm>
          <a:custGeom>
            <a:avLst/>
            <a:gdLst/>
            <a:ahLst/>
            <a:cxnLst/>
            <a:rect l="l" t="t" r="r" b="b"/>
            <a:pathLst>
              <a:path w="1209040" h="1209039">
                <a:moveTo>
                  <a:pt x="604249" y="0"/>
                </a:moveTo>
                <a:lnTo>
                  <a:pt x="554762" y="2006"/>
                </a:lnTo>
                <a:lnTo>
                  <a:pt x="506365" y="7922"/>
                </a:lnTo>
                <a:lnTo>
                  <a:pt x="459212" y="17591"/>
                </a:lnTo>
                <a:lnTo>
                  <a:pt x="413462" y="30855"/>
                </a:lnTo>
                <a:lnTo>
                  <a:pt x="369270" y="47559"/>
                </a:lnTo>
                <a:lnTo>
                  <a:pt x="326794" y="67544"/>
                </a:lnTo>
                <a:lnTo>
                  <a:pt x="286190" y="90656"/>
                </a:lnTo>
                <a:lnTo>
                  <a:pt x="247615" y="116736"/>
                </a:lnTo>
                <a:lnTo>
                  <a:pt x="211225" y="145629"/>
                </a:lnTo>
                <a:lnTo>
                  <a:pt x="177178" y="177178"/>
                </a:lnTo>
                <a:lnTo>
                  <a:pt x="145629" y="211225"/>
                </a:lnTo>
                <a:lnTo>
                  <a:pt x="116736" y="247615"/>
                </a:lnTo>
                <a:lnTo>
                  <a:pt x="90656" y="286190"/>
                </a:lnTo>
                <a:lnTo>
                  <a:pt x="67544" y="326794"/>
                </a:lnTo>
                <a:lnTo>
                  <a:pt x="47559" y="369270"/>
                </a:lnTo>
                <a:lnTo>
                  <a:pt x="30855" y="413462"/>
                </a:lnTo>
                <a:lnTo>
                  <a:pt x="17591" y="459212"/>
                </a:lnTo>
                <a:lnTo>
                  <a:pt x="7922" y="506365"/>
                </a:lnTo>
                <a:lnTo>
                  <a:pt x="2006" y="554762"/>
                </a:lnTo>
                <a:lnTo>
                  <a:pt x="0" y="604249"/>
                </a:lnTo>
                <a:lnTo>
                  <a:pt x="2006" y="653736"/>
                </a:lnTo>
                <a:lnTo>
                  <a:pt x="7922" y="702133"/>
                </a:lnTo>
                <a:lnTo>
                  <a:pt x="17591" y="749286"/>
                </a:lnTo>
                <a:lnTo>
                  <a:pt x="30855" y="795036"/>
                </a:lnTo>
                <a:lnTo>
                  <a:pt x="47559" y="839228"/>
                </a:lnTo>
                <a:lnTo>
                  <a:pt x="67544" y="881705"/>
                </a:lnTo>
                <a:lnTo>
                  <a:pt x="90656" y="922309"/>
                </a:lnTo>
                <a:lnTo>
                  <a:pt x="116736" y="960884"/>
                </a:lnTo>
                <a:lnTo>
                  <a:pt x="145629" y="997274"/>
                </a:lnTo>
                <a:lnTo>
                  <a:pt x="177178" y="1031322"/>
                </a:lnTo>
                <a:lnTo>
                  <a:pt x="211225" y="1062870"/>
                </a:lnTo>
                <a:lnTo>
                  <a:pt x="247615" y="1091763"/>
                </a:lnTo>
                <a:lnTo>
                  <a:pt x="286190" y="1117844"/>
                </a:lnTo>
                <a:lnTo>
                  <a:pt x="326794" y="1140956"/>
                </a:lnTo>
                <a:lnTo>
                  <a:pt x="369270" y="1160942"/>
                </a:lnTo>
                <a:lnTo>
                  <a:pt x="413462" y="1177645"/>
                </a:lnTo>
                <a:lnTo>
                  <a:pt x="459212" y="1190910"/>
                </a:lnTo>
                <a:lnTo>
                  <a:pt x="506365" y="1200578"/>
                </a:lnTo>
                <a:lnTo>
                  <a:pt x="554762" y="1206494"/>
                </a:lnTo>
                <a:lnTo>
                  <a:pt x="604249" y="1208501"/>
                </a:lnTo>
                <a:lnTo>
                  <a:pt x="653736" y="1206494"/>
                </a:lnTo>
                <a:lnTo>
                  <a:pt x="702134" y="1200578"/>
                </a:lnTo>
                <a:lnTo>
                  <a:pt x="706263" y="1199732"/>
                </a:lnTo>
                <a:lnTo>
                  <a:pt x="604249" y="1199732"/>
                </a:lnTo>
                <a:lnTo>
                  <a:pt x="555410" y="1197758"/>
                </a:lnTo>
                <a:lnTo>
                  <a:pt x="507659" y="1191938"/>
                </a:lnTo>
                <a:lnTo>
                  <a:pt x="461148" y="1182425"/>
                </a:lnTo>
                <a:lnTo>
                  <a:pt x="416032" y="1169374"/>
                </a:lnTo>
                <a:lnTo>
                  <a:pt x="372462" y="1152936"/>
                </a:lnTo>
                <a:lnTo>
                  <a:pt x="330592" y="1133265"/>
                </a:lnTo>
                <a:lnTo>
                  <a:pt x="290576" y="1110515"/>
                </a:lnTo>
                <a:lnTo>
                  <a:pt x="252567" y="1084839"/>
                </a:lnTo>
                <a:lnTo>
                  <a:pt x="216718" y="1056389"/>
                </a:lnTo>
                <a:lnTo>
                  <a:pt x="183182" y="1025320"/>
                </a:lnTo>
                <a:lnTo>
                  <a:pt x="152112" y="991784"/>
                </a:lnTo>
                <a:lnTo>
                  <a:pt x="123663" y="955934"/>
                </a:lnTo>
                <a:lnTo>
                  <a:pt x="97986" y="917925"/>
                </a:lnTo>
                <a:lnTo>
                  <a:pt x="75236" y="877908"/>
                </a:lnTo>
                <a:lnTo>
                  <a:pt x="55566" y="836039"/>
                </a:lnTo>
                <a:lnTo>
                  <a:pt x="39128" y="792468"/>
                </a:lnTo>
                <a:lnTo>
                  <a:pt x="26076" y="747351"/>
                </a:lnTo>
                <a:lnTo>
                  <a:pt x="16564" y="700840"/>
                </a:lnTo>
                <a:lnTo>
                  <a:pt x="10744" y="653088"/>
                </a:lnTo>
                <a:lnTo>
                  <a:pt x="8770" y="604249"/>
                </a:lnTo>
                <a:lnTo>
                  <a:pt x="10744" y="555410"/>
                </a:lnTo>
                <a:lnTo>
                  <a:pt x="16564" y="507658"/>
                </a:lnTo>
                <a:lnTo>
                  <a:pt x="26076" y="461147"/>
                </a:lnTo>
                <a:lnTo>
                  <a:pt x="39128" y="416029"/>
                </a:lnTo>
                <a:lnTo>
                  <a:pt x="55566" y="372459"/>
                </a:lnTo>
                <a:lnTo>
                  <a:pt x="75236" y="330589"/>
                </a:lnTo>
                <a:lnTo>
                  <a:pt x="97986" y="290572"/>
                </a:lnTo>
                <a:lnTo>
                  <a:pt x="123663" y="252562"/>
                </a:lnTo>
                <a:lnTo>
                  <a:pt x="152112" y="216713"/>
                </a:lnTo>
                <a:lnTo>
                  <a:pt x="183182" y="183177"/>
                </a:lnTo>
                <a:lnTo>
                  <a:pt x="216718" y="152107"/>
                </a:lnTo>
                <a:lnTo>
                  <a:pt x="252567" y="123657"/>
                </a:lnTo>
                <a:lnTo>
                  <a:pt x="290576" y="97980"/>
                </a:lnTo>
                <a:lnTo>
                  <a:pt x="330592" y="75230"/>
                </a:lnTo>
                <a:lnTo>
                  <a:pt x="372462" y="55559"/>
                </a:lnTo>
                <a:lnTo>
                  <a:pt x="416032" y="39121"/>
                </a:lnTo>
                <a:lnTo>
                  <a:pt x="461148" y="26069"/>
                </a:lnTo>
                <a:lnTo>
                  <a:pt x="507659" y="16556"/>
                </a:lnTo>
                <a:lnTo>
                  <a:pt x="555410" y="10737"/>
                </a:lnTo>
                <a:lnTo>
                  <a:pt x="604249" y="8762"/>
                </a:lnTo>
                <a:lnTo>
                  <a:pt x="706232" y="8762"/>
                </a:lnTo>
                <a:lnTo>
                  <a:pt x="702134" y="7922"/>
                </a:lnTo>
                <a:lnTo>
                  <a:pt x="653736" y="2006"/>
                </a:lnTo>
                <a:lnTo>
                  <a:pt x="604249" y="0"/>
                </a:lnTo>
                <a:close/>
              </a:path>
              <a:path w="1209040" h="1209039">
                <a:moveTo>
                  <a:pt x="706232" y="8762"/>
                </a:moveTo>
                <a:lnTo>
                  <a:pt x="604249" y="8762"/>
                </a:lnTo>
                <a:lnTo>
                  <a:pt x="653089" y="10737"/>
                </a:lnTo>
                <a:lnTo>
                  <a:pt x="700841" y="16556"/>
                </a:lnTo>
                <a:lnTo>
                  <a:pt x="747352" y="26069"/>
                </a:lnTo>
                <a:lnTo>
                  <a:pt x="792470" y="39121"/>
                </a:lnTo>
                <a:lnTo>
                  <a:pt x="836041" y="55559"/>
                </a:lnTo>
                <a:lnTo>
                  <a:pt x="877911" y="75230"/>
                </a:lnTo>
                <a:lnTo>
                  <a:pt x="917927" y="97980"/>
                </a:lnTo>
                <a:lnTo>
                  <a:pt x="955937" y="123657"/>
                </a:lnTo>
                <a:lnTo>
                  <a:pt x="991787" y="152107"/>
                </a:lnTo>
                <a:lnTo>
                  <a:pt x="1025323" y="183177"/>
                </a:lnTo>
                <a:lnTo>
                  <a:pt x="1056392" y="216713"/>
                </a:lnTo>
                <a:lnTo>
                  <a:pt x="1084842" y="252562"/>
                </a:lnTo>
                <a:lnTo>
                  <a:pt x="1110519" y="290572"/>
                </a:lnTo>
                <a:lnTo>
                  <a:pt x="1133269" y="330589"/>
                </a:lnTo>
                <a:lnTo>
                  <a:pt x="1152940" y="372459"/>
                </a:lnTo>
                <a:lnTo>
                  <a:pt x="1169378" y="416029"/>
                </a:lnTo>
                <a:lnTo>
                  <a:pt x="1182429" y="461147"/>
                </a:lnTo>
                <a:lnTo>
                  <a:pt x="1191942" y="507658"/>
                </a:lnTo>
                <a:lnTo>
                  <a:pt x="1197761" y="555410"/>
                </a:lnTo>
                <a:lnTo>
                  <a:pt x="1199735" y="604249"/>
                </a:lnTo>
                <a:lnTo>
                  <a:pt x="1197761" y="653088"/>
                </a:lnTo>
                <a:lnTo>
                  <a:pt x="1191942" y="700840"/>
                </a:lnTo>
                <a:lnTo>
                  <a:pt x="1182429" y="747351"/>
                </a:lnTo>
                <a:lnTo>
                  <a:pt x="1169378" y="792468"/>
                </a:lnTo>
                <a:lnTo>
                  <a:pt x="1152940" y="836039"/>
                </a:lnTo>
                <a:lnTo>
                  <a:pt x="1133269" y="877908"/>
                </a:lnTo>
                <a:lnTo>
                  <a:pt x="1110519" y="917925"/>
                </a:lnTo>
                <a:lnTo>
                  <a:pt x="1084842" y="955934"/>
                </a:lnTo>
                <a:lnTo>
                  <a:pt x="1056392" y="991784"/>
                </a:lnTo>
                <a:lnTo>
                  <a:pt x="1025323" y="1025320"/>
                </a:lnTo>
                <a:lnTo>
                  <a:pt x="991787" y="1056389"/>
                </a:lnTo>
                <a:lnTo>
                  <a:pt x="955937" y="1084839"/>
                </a:lnTo>
                <a:lnTo>
                  <a:pt x="917927" y="1110515"/>
                </a:lnTo>
                <a:lnTo>
                  <a:pt x="877911" y="1133265"/>
                </a:lnTo>
                <a:lnTo>
                  <a:pt x="836041" y="1152936"/>
                </a:lnTo>
                <a:lnTo>
                  <a:pt x="792470" y="1169374"/>
                </a:lnTo>
                <a:lnTo>
                  <a:pt x="747352" y="1182425"/>
                </a:lnTo>
                <a:lnTo>
                  <a:pt x="700841" y="1191938"/>
                </a:lnTo>
                <a:lnTo>
                  <a:pt x="653089" y="1197758"/>
                </a:lnTo>
                <a:lnTo>
                  <a:pt x="604249" y="1199732"/>
                </a:lnTo>
                <a:lnTo>
                  <a:pt x="706263" y="1199732"/>
                </a:lnTo>
                <a:lnTo>
                  <a:pt x="749288" y="1190910"/>
                </a:lnTo>
                <a:lnTo>
                  <a:pt x="795038" y="1177645"/>
                </a:lnTo>
                <a:lnTo>
                  <a:pt x="839231" y="1160942"/>
                </a:lnTo>
                <a:lnTo>
                  <a:pt x="881707" y="1140956"/>
                </a:lnTo>
                <a:lnTo>
                  <a:pt x="922312" y="1117844"/>
                </a:lnTo>
                <a:lnTo>
                  <a:pt x="960888" y="1091763"/>
                </a:lnTo>
                <a:lnTo>
                  <a:pt x="997278" y="1062870"/>
                </a:lnTo>
                <a:lnTo>
                  <a:pt x="1031326" y="1031322"/>
                </a:lnTo>
                <a:lnTo>
                  <a:pt x="1062874" y="997274"/>
                </a:lnTo>
                <a:lnTo>
                  <a:pt x="1091768" y="960884"/>
                </a:lnTo>
                <a:lnTo>
                  <a:pt x="1117849" y="922309"/>
                </a:lnTo>
                <a:lnTo>
                  <a:pt x="1140960" y="881705"/>
                </a:lnTo>
                <a:lnTo>
                  <a:pt x="1160946" y="839228"/>
                </a:lnTo>
                <a:lnTo>
                  <a:pt x="1177650" y="795036"/>
                </a:lnTo>
                <a:lnTo>
                  <a:pt x="1190915" y="749286"/>
                </a:lnTo>
                <a:lnTo>
                  <a:pt x="1200583" y="702133"/>
                </a:lnTo>
                <a:lnTo>
                  <a:pt x="1206499" y="653736"/>
                </a:lnTo>
                <a:lnTo>
                  <a:pt x="1208506" y="604249"/>
                </a:lnTo>
                <a:lnTo>
                  <a:pt x="1206499" y="554762"/>
                </a:lnTo>
                <a:lnTo>
                  <a:pt x="1200583" y="506365"/>
                </a:lnTo>
                <a:lnTo>
                  <a:pt x="1190915" y="459212"/>
                </a:lnTo>
                <a:lnTo>
                  <a:pt x="1177650" y="413462"/>
                </a:lnTo>
                <a:lnTo>
                  <a:pt x="1160946" y="369270"/>
                </a:lnTo>
                <a:lnTo>
                  <a:pt x="1140960" y="326794"/>
                </a:lnTo>
                <a:lnTo>
                  <a:pt x="1117849" y="286190"/>
                </a:lnTo>
                <a:lnTo>
                  <a:pt x="1091768" y="247615"/>
                </a:lnTo>
                <a:lnTo>
                  <a:pt x="1062874" y="211225"/>
                </a:lnTo>
                <a:lnTo>
                  <a:pt x="1031326" y="177178"/>
                </a:lnTo>
                <a:lnTo>
                  <a:pt x="997278" y="145629"/>
                </a:lnTo>
                <a:lnTo>
                  <a:pt x="960888" y="116736"/>
                </a:lnTo>
                <a:lnTo>
                  <a:pt x="922312" y="90656"/>
                </a:lnTo>
                <a:lnTo>
                  <a:pt x="881707" y="67544"/>
                </a:lnTo>
                <a:lnTo>
                  <a:pt x="839231" y="47559"/>
                </a:lnTo>
                <a:lnTo>
                  <a:pt x="795038" y="30855"/>
                </a:lnTo>
                <a:lnTo>
                  <a:pt x="749288" y="17591"/>
                </a:lnTo>
                <a:lnTo>
                  <a:pt x="706232" y="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87888" y="2774203"/>
            <a:ext cx="1200150" cy="1200150"/>
          </a:xfrm>
          <a:custGeom>
            <a:avLst/>
            <a:gdLst/>
            <a:ahLst/>
            <a:cxnLst/>
            <a:rect l="l" t="t" r="r" b="b"/>
            <a:pathLst>
              <a:path w="1200150" h="1200150">
                <a:moveTo>
                  <a:pt x="599874" y="0"/>
                </a:moveTo>
                <a:lnTo>
                  <a:pt x="550747" y="1992"/>
                </a:lnTo>
                <a:lnTo>
                  <a:pt x="502701" y="7865"/>
                </a:lnTo>
                <a:lnTo>
                  <a:pt x="455891" y="17464"/>
                </a:lnTo>
                <a:lnTo>
                  <a:pt x="410472" y="30633"/>
                </a:lnTo>
                <a:lnTo>
                  <a:pt x="366601" y="47216"/>
                </a:lnTo>
                <a:lnTo>
                  <a:pt x="324432" y="67057"/>
                </a:lnTo>
                <a:lnTo>
                  <a:pt x="284122" y="90002"/>
                </a:lnTo>
                <a:lnTo>
                  <a:pt x="245826" y="115894"/>
                </a:lnTo>
                <a:lnTo>
                  <a:pt x="209700" y="144578"/>
                </a:lnTo>
                <a:lnTo>
                  <a:pt x="175899" y="175898"/>
                </a:lnTo>
                <a:lnTo>
                  <a:pt x="144578" y="209700"/>
                </a:lnTo>
                <a:lnTo>
                  <a:pt x="115894" y="245826"/>
                </a:lnTo>
                <a:lnTo>
                  <a:pt x="90002" y="284122"/>
                </a:lnTo>
                <a:lnTo>
                  <a:pt x="67057" y="324432"/>
                </a:lnTo>
                <a:lnTo>
                  <a:pt x="47216" y="366600"/>
                </a:lnTo>
                <a:lnTo>
                  <a:pt x="30633" y="410471"/>
                </a:lnTo>
                <a:lnTo>
                  <a:pt x="17464" y="455889"/>
                </a:lnTo>
                <a:lnTo>
                  <a:pt x="7865" y="502699"/>
                </a:lnTo>
                <a:lnTo>
                  <a:pt x="1992" y="550745"/>
                </a:lnTo>
                <a:lnTo>
                  <a:pt x="0" y="599871"/>
                </a:lnTo>
                <a:lnTo>
                  <a:pt x="1992" y="648998"/>
                </a:lnTo>
                <a:lnTo>
                  <a:pt x="7865" y="697044"/>
                </a:lnTo>
                <a:lnTo>
                  <a:pt x="17464" y="743854"/>
                </a:lnTo>
                <a:lnTo>
                  <a:pt x="30633" y="789272"/>
                </a:lnTo>
                <a:lnTo>
                  <a:pt x="47216" y="833143"/>
                </a:lnTo>
                <a:lnTo>
                  <a:pt x="67057" y="875311"/>
                </a:lnTo>
                <a:lnTo>
                  <a:pt x="90002" y="915620"/>
                </a:lnTo>
                <a:lnTo>
                  <a:pt x="115894" y="953915"/>
                </a:lnTo>
                <a:lnTo>
                  <a:pt x="144578" y="990041"/>
                </a:lnTo>
                <a:lnTo>
                  <a:pt x="175899" y="1023841"/>
                </a:lnTo>
                <a:lnTo>
                  <a:pt x="209700" y="1055161"/>
                </a:lnTo>
                <a:lnTo>
                  <a:pt x="245826" y="1083844"/>
                </a:lnTo>
                <a:lnTo>
                  <a:pt x="284122" y="1109736"/>
                </a:lnTo>
                <a:lnTo>
                  <a:pt x="324432" y="1132680"/>
                </a:lnTo>
                <a:lnTo>
                  <a:pt x="366601" y="1152521"/>
                </a:lnTo>
                <a:lnTo>
                  <a:pt x="410472" y="1169103"/>
                </a:lnTo>
                <a:lnTo>
                  <a:pt x="455891" y="1182272"/>
                </a:lnTo>
                <a:lnTo>
                  <a:pt x="502701" y="1191870"/>
                </a:lnTo>
                <a:lnTo>
                  <a:pt x="550747" y="1197743"/>
                </a:lnTo>
                <a:lnTo>
                  <a:pt x="599874" y="1199735"/>
                </a:lnTo>
                <a:lnTo>
                  <a:pt x="649001" y="1197743"/>
                </a:lnTo>
                <a:lnTo>
                  <a:pt x="697047" y="1191870"/>
                </a:lnTo>
                <a:lnTo>
                  <a:pt x="743858" y="1182272"/>
                </a:lnTo>
                <a:lnTo>
                  <a:pt x="789276" y="1169103"/>
                </a:lnTo>
                <a:lnTo>
                  <a:pt x="833148" y="1152521"/>
                </a:lnTo>
                <a:lnTo>
                  <a:pt x="875316" y="1132680"/>
                </a:lnTo>
                <a:lnTo>
                  <a:pt x="915626" y="1109736"/>
                </a:lnTo>
                <a:lnTo>
                  <a:pt x="953922" y="1083844"/>
                </a:lnTo>
                <a:lnTo>
                  <a:pt x="990049" y="1055161"/>
                </a:lnTo>
                <a:lnTo>
                  <a:pt x="1023850" y="1023841"/>
                </a:lnTo>
                <a:lnTo>
                  <a:pt x="1055171" y="990041"/>
                </a:lnTo>
                <a:lnTo>
                  <a:pt x="1083855" y="953915"/>
                </a:lnTo>
                <a:lnTo>
                  <a:pt x="1109747" y="915620"/>
                </a:lnTo>
                <a:lnTo>
                  <a:pt x="1132692" y="875311"/>
                </a:lnTo>
                <a:lnTo>
                  <a:pt x="1152533" y="833143"/>
                </a:lnTo>
                <a:lnTo>
                  <a:pt x="1169116" y="789272"/>
                </a:lnTo>
                <a:lnTo>
                  <a:pt x="1182285" y="743854"/>
                </a:lnTo>
                <a:lnTo>
                  <a:pt x="1191884" y="697044"/>
                </a:lnTo>
                <a:lnTo>
                  <a:pt x="1197757" y="648998"/>
                </a:lnTo>
                <a:lnTo>
                  <a:pt x="1199749" y="599871"/>
                </a:lnTo>
                <a:lnTo>
                  <a:pt x="1197757" y="550745"/>
                </a:lnTo>
                <a:lnTo>
                  <a:pt x="1191884" y="502699"/>
                </a:lnTo>
                <a:lnTo>
                  <a:pt x="1182285" y="455889"/>
                </a:lnTo>
                <a:lnTo>
                  <a:pt x="1169116" y="410471"/>
                </a:lnTo>
                <a:lnTo>
                  <a:pt x="1152533" y="366600"/>
                </a:lnTo>
                <a:lnTo>
                  <a:pt x="1132692" y="324432"/>
                </a:lnTo>
                <a:lnTo>
                  <a:pt x="1109747" y="284122"/>
                </a:lnTo>
                <a:lnTo>
                  <a:pt x="1083855" y="245826"/>
                </a:lnTo>
                <a:lnTo>
                  <a:pt x="1055171" y="209700"/>
                </a:lnTo>
                <a:lnTo>
                  <a:pt x="1023850" y="175898"/>
                </a:lnTo>
                <a:lnTo>
                  <a:pt x="990049" y="144578"/>
                </a:lnTo>
                <a:lnTo>
                  <a:pt x="953922" y="115894"/>
                </a:lnTo>
                <a:lnTo>
                  <a:pt x="915626" y="90002"/>
                </a:lnTo>
                <a:lnTo>
                  <a:pt x="875316" y="67057"/>
                </a:lnTo>
                <a:lnTo>
                  <a:pt x="833148" y="47216"/>
                </a:lnTo>
                <a:lnTo>
                  <a:pt x="789276" y="30633"/>
                </a:lnTo>
                <a:lnTo>
                  <a:pt x="743858" y="17464"/>
                </a:lnTo>
                <a:lnTo>
                  <a:pt x="697047" y="7865"/>
                </a:lnTo>
                <a:lnTo>
                  <a:pt x="649001" y="1992"/>
                </a:lnTo>
                <a:lnTo>
                  <a:pt x="599874" y="0"/>
                </a:lnTo>
                <a:close/>
              </a:path>
            </a:pathLst>
          </a:custGeom>
          <a:solidFill>
            <a:srgbClr val="003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83515" y="2769821"/>
            <a:ext cx="1209040" cy="1209040"/>
          </a:xfrm>
          <a:custGeom>
            <a:avLst/>
            <a:gdLst/>
            <a:ahLst/>
            <a:cxnLst/>
            <a:rect l="l" t="t" r="r" b="b"/>
            <a:pathLst>
              <a:path w="1209040" h="1209039">
                <a:moveTo>
                  <a:pt x="604252" y="0"/>
                </a:moveTo>
                <a:lnTo>
                  <a:pt x="554764" y="2006"/>
                </a:lnTo>
                <a:lnTo>
                  <a:pt x="506366" y="7922"/>
                </a:lnTo>
                <a:lnTo>
                  <a:pt x="459213" y="17591"/>
                </a:lnTo>
                <a:lnTo>
                  <a:pt x="413463" y="30855"/>
                </a:lnTo>
                <a:lnTo>
                  <a:pt x="369271" y="47559"/>
                </a:lnTo>
                <a:lnTo>
                  <a:pt x="326794" y="67544"/>
                </a:lnTo>
                <a:lnTo>
                  <a:pt x="286190" y="90656"/>
                </a:lnTo>
                <a:lnTo>
                  <a:pt x="247615" y="116736"/>
                </a:lnTo>
                <a:lnTo>
                  <a:pt x="211225" y="145629"/>
                </a:lnTo>
                <a:lnTo>
                  <a:pt x="177178" y="177178"/>
                </a:lnTo>
                <a:lnTo>
                  <a:pt x="145629" y="211225"/>
                </a:lnTo>
                <a:lnTo>
                  <a:pt x="116736" y="247615"/>
                </a:lnTo>
                <a:lnTo>
                  <a:pt x="90656" y="286190"/>
                </a:lnTo>
                <a:lnTo>
                  <a:pt x="67544" y="326794"/>
                </a:lnTo>
                <a:lnTo>
                  <a:pt x="47558" y="369270"/>
                </a:lnTo>
                <a:lnTo>
                  <a:pt x="30855" y="413462"/>
                </a:lnTo>
                <a:lnTo>
                  <a:pt x="17591" y="459212"/>
                </a:lnTo>
                <a:lnTo>
                  <a:pt x="7922" y="506365"/>
                </a:lnTo>
                <a:lnTo>
                  <a:pt x="2006" y="554762"/>
                </a:lnTo>
                <a:lnTo>
                  <a:pt x="0" y="604249"/>
                </a:lnTo>
                <a:lnTo>
                  <a:pt x="2006" y="653736"/>
                </a:lnTo>
                <a:lnTo>
                  <a:pt x="7922" y="702134"/>
                </a:lnTo>
                <a:lnTo>
                  <a:pt x="17591" y="749287"/>
                </a:lnTo>
                <a:lnTo>
                  <a:pt x="30855" y="795038"/>
                </a:lnTo>
                <a:lnTo>
                  <a:pt x="47558" y="839230"/>
                </a:lnTo>
                <a:lnTo>
                  <a:pt x="67544" y="881707"/>
                </a:lnTo>
                <a:lnTo>
                  <a:pt x="90656" y="922312"/>
                </a:lnTo>
                <a:lnTo>
                  <a:pt x="116736" y="960887"/>
                </a:lnTo>
                <a:lnTo>
                  <a:pt x="145629" y="997277"/>
                </a:lnTo>
                <a:lnTo>
                  <a:pt x="177178" y="1031325"/>
                </a:lnTo>
                <a:lnTo>
                  <a:pt x="211225" y="1062874"/>
                </a:lnTo>
                <a:lnTo>
                  <a:pt x="247615" y="1091767"/>
                </a:lnTo>
                <a:lnTo>
                  <a:pt x="286190" y="1117848"/>
                </a:lnTo>
                <a:lnTo>
                  <a:pt x="326794" y="1140959"/>
                </a:lnTo>
                <a:lnTo>
                  <a:pt x="369271" y="1160945"/>
                </a:lnTo>
                <a:lnTo>
                  <a:pt x="413463" y="1177649"/>
                </a:lnTo>
                <a:lnTo>
                  <a:pt x="459213" y="1190913"/>
                </a:lnTo>
                <a:lnTo>
                  <a:pt x="506366" y="1200582"/>
                </a:lnTo>
                <a:lnTo>
                  <a:pt x="554764" y="1206498"/>
                </a:lnTo>
                <a:lnTo>
                  <a:pt x="604252" y="1208505"/>
                </a:lnTo>
                <a:lnTo>
                  <a:pt x="653738" y="1206498"/>
                </a:lnTo>
                <a:lnTo>
                  <a:pt x="702136" y="1200582"/>
                </a:lnTo>
                <a:lnTo>
                  <a:pt x="706264" y="1199735"/>
                </a:lnTo>
                <a:lnTo>
                  <a:pt x="604252" y="1199735"/>
                </a:lnTo>
                <a:lnTo>
                  <a:pt x="555412" y="1197761"/>
                </a:lnTo>
                <a:lnTo>
                  <a:pt x="507661" y="1191942"/>
                </a:lnTo>
                <a:lnTo>
                  <a:pt x="461149" y="1182429"/>
                </a:lnTo>
                <a:lnTo>
                  <a:pt x="416032" y="1169378"/>
                </a:lnTo>
                <a:lnTo>
                  <a:pt x="372461" y="1152940"/>
                </a:lnTo>
                <a:lnTo>
                  <a:pt x="330591" y="1133269"/>
                </a:lnTo>
                <a:lnTo>
                  <a:pt x="290575" y="1110519"/>
                </a:lnTo>
                <a:lnTo>
                  <a:pt x="252565" y="1084842"/>
                </a:lnTo>
                <a:lnTo>
                  <a:pt x="216715" y="1056392"/>
                </a:lnTo>
                <a:lnTo>
                  <a:pt x="183179" y="1025323"/>
                </a:lnTo>
                <a:lnTo>
                  <a:pt x="152109" y="991787"/>
                </a:lnTo>
                <a:lnTo>
                  <a:pt x="123659" y="955937"/>
                </a:lnTo>
                <a:lnTo>
                  <a:pt x="97983" y="917927"/>
                </a:lnTo>
                <a:lnTo>
                  <a:pt x="75232" y="877911"/>
                </a:lnTo>
                <a:lnTo>
                  <a:pt x="55561" y="836041"/>
                </a:lnTo>
                <a:lnTo>
                  <a:pt x="39123" y="792470"/>
                </a:lnTo>
                <a:lnTo>
                  <a:pt x="26071" y="747352"/>
                </a:lnTo>
                <a:lnTo>
                  <a:pt x="16559" y="700841"/>
                </a:lnTo>
                <a:lnTo>
                  <a:pt x="10739" y="653089"/>
                </a:lnTo>
                <a:lnTo>
                  <a:pt x="8765" y="604249"/>
                </a:lnTo>
                <a:lnTo>
                  <a:pt x="10739" y="555410"/>
                </a:lnTo>
                <a:lnTo>
                  <a:pt x="16559" y="507659"/>
                </a:lnTo>
                <a:lnTo>
                  <a:pt x="26071" y="461148"/>
                </a:lnTo>
                <a:lnTo>
                  <a:pt x="39123" y="416031"/>
                </a:lnTo>
                <a:lnTo>
                  <a:pt x="55561" y="372461"/>
                </a:lnTo>
                <a:lnTo>
                  <a:pt x="75232" y="330592"/>
                </a:lnTo>
                <a:lnTo>
                  <a:pt x="97983" y="290576"/>
                </a:lnTo>
                <a:lnTo>
                  <a:pt x="123659" y="252566"/>
                </a:lnTo>
                <a:lnTo>
                  <a:pt x="152109" y="216717"/>
                </a:lnTo>
                <a:lnTo>
                  <a:pt x="183179" y="183181"/>
                </a:lnTo>
                <a:lnTo>
                  <a:pt x="216715" y="152112"/>
                </a:lnTo>
                <a:lnTo>
                  <a:pt x="252565" y="123662"/>
                </a:lnTo>
                <a:lnTo>
                  <a:pt x="290575" y="97986"/>
                </a:lnTo>
                <a:lnTo>
                  <a:pt x="330591" y="75235"/>
                </a:lnTo>
                <a:lnTo>
                  <a:pt x="372461" y="55565"/>
                </a:lnTo>
                <a:lnTo>
                  <a:pt x="416032" y="39127"/>
                </a:lnTo>
                <a:lnTo>
                  <a:pt x="461149" y="26075"/>
                </a:lnTo>
                <a:lnTo>
                  <a:pt x="507661" y="16563"/>
                </a:lnTo>
                <a:lnTo>
                  <a:pt x="555412" y="10743"/>
                </a:lnTo>
                <a:lnTo>
                  <a:pt x="604252" y="8769"/>
                </a:lnTo>
                <a:lnTo>
                  <a:pt x="706264" y="8769"/>
                </a:lnTo>
                <a:lnTo>
                  <a:pt x="702136" y="7922"/>
                </a:lnTo>
                <a:lnTo>
                  <a:pt x="653738" y="2006"/>
                </a:lnTo>
                <a:lnTo>
                  <a:pt x="604252" y="0"/>
                </a:lnTo>
                <a:close/>
              </a:path>
              <a:path w="1209040" h="1209039">
                <a:moveTo>
                  <a:pt x="706264" y="8769"/>
                </a:moveTo>
                <a:lnTo>
                  <a:pt x="604252" y="8769"/>
                </a:lnTo>
                <a:lnTo>
                  <a:pt x="653091" y="10743"/>
                </a:lnTo>
                <a:lnTo>
                  <a:pt x="700842" y="16563"/>
                </a:lnTo>
                <a:lnTo>
                  <a:pt x="747354" y="26075"/>
                </a:lnTo>
                <a:lnTo>
                  <a:pt x="792471" y="39127"/>
                </a:lnTo>
                <a:lnTo>
                  <a:pt x="836041" y="55565"/>
                </a:lnTo>
                <a:lnTo>
                  <a:pt x="877911" y="75235"/>
                </a:lnTo>
                <a:lnTo>
                  <a:pt x="917928" y="97986"/>
                </a:lnTo>
                <a:lnTo>
                  <a:pt x="955937" y="123662"/>
                </a:lnTo>
                <a:lnTo>
                  <a:pt x="991787" y="152112"/>
                </a:lnTo>
                <a:lnTo>
                  <a:pt x="1025323" y="183181"/>
                </a:lnTo>
                <a:lnTo>
                  <a:pt x="1056392" y="216717"/>
                </a:lnTo>
                <a:lnTo>
                  <a:pt x="1084842" y="252566"/>
                </a:lnTo>
                <a:lnTo>
                  <a:pt x="1110519" y="290576"/>
                </a:lnTo>
                <a:lnTo>
                  <a:pt x="1133269" y="330592"/>
                </a:lnTo>
                <a:lnTo>
                  <a:pt x="1152940" y="372461"/>
                </a:lnTo>
                <a:lnTo>
                  <a:pt x="1169377" y="416031"/>
                </a:lnTo>
                <a:lnTo>
                  <a:pt x="1182429" y="461148"/>
                </a:lnTo>
                <a:lnTo>
                  <a:pt x="1191942" y="507659"/>
                </a:lnTo>
                <a:lnTo>
                  <a:pt x="1197761" y="555410"/>
                </a:lnTo>
                <a:lnTo>
                  <a:pt x="1199735" y="604249"/>
                </a:lnTo>
                <a:lnTo>
                  <a:pt x="1197761" y="653089"/>
                </a:lnTo>
                <a:lnTo>
                  <a:pt x="1191942" y="700841"/>
                </a:lnTo>
                <a:lnTo>
                  <a:pt x="1182429" y="747352"/>
                </a:lnTo>
                <a:lnTo>
                  <a:pt x="1169377" y="792470"/>
                </a:lnTo>
                <a:lnTo>
                  <a:pt x="1152940" y="836041"/>
                </a:lnTo>
                <a:lnTo>
                  <a:pt x="1133269" y="877911"/>
                </a:lnTo>
                <a:lnTo>
                  <a:pt x="1110519" y="917927"/>
                </a:lnTo>
                <a:lnTo>
                  <a:pt x="1084842" y="955937"/>
                </a:lnTo>
                <a:lnTo>
                  <a:pt x="1056392" y="991787"/>
                </a:lnTo>
                <a:lnTo>
                  <a:pt x="1025323" y="1025323"/>
                </a:lnTo>
                <a:lnTo>
                  <a:pt x="991787" y="1056392"/>
                </a:lnTo>
                <a:lnTo>
                  <a:pt x="955937" y="1084842"/>
                </a:lnTo>
                <a:lnTo>
                  <a:pt x="917928" y="1110519"/>
                </a:lnTo>
                <a:lnTo>
                  <a:pt x="877911" y="1133269"/>
                </a:lnTo>
                <a:lnTo>
                  <a:pt x="836041" y="1152940"/>
                </a:lnTo>
                <a:lnTo>
                  <a:pt x="792471" y="1169378"/>
                </a:lnTo>
                <a:lnTo>
                  <a:pt x="747354" y="1182429"/>
                </a:lnTo>
                <a:lnTo>
                  <a:pt x="700842" y="1191942"/>
                </a:lnTo>
                <a:lnTo>
                  <a:pt x="653091" y="1197761"/>
                </a:lnTo>
                <a:lnTo>
                  <a:pt x="604252" y="1199735"/>
                </a:lnTo>
                <a:lnTo>
                  <a:pt x="706264" y="1199735"/>
                </a:lnTo>
                <a:lnTo>
                  <a:pt x="749289" y="1190913"/>
                </a:lnTo>
                <a:lnTo>
                  <a:pt x="795039" y="1177649"/>
                </a:lnTo>
                <a:lnTo>
                  <a:pt x="839231" y="1160945"/>
                </a:lnTo>
                <a:lnTo>
                  <a:pt x="881707" y="1140959"/>
                </a:lnTo>
                <a:lnTo>
                  <a:pt x="922312" y="1117848"/>
                </a:lnTo>
                <a:lnTo>
                  <a:pt x="960887" y="1091767"/>
                </a:lnTo>
                <a:lnTo>
                  <a:pt x="997277" y="1062874"/>
                </a:lnTo>
                <a:lnTo>
                  <a:pt x="1031325" y="1031325"/>
                </a:lnTo>
                <a:lnTo>
                  <a:pt x="1062874" y="997277"/>
                </a:lnTo>
                <a:lnTo>
                  <a:pt x="1091767" y="960887"/>
                </a:lnTo>
                <a:lnTo>
                  <a:pt x="1117847" y="922312"/>
                </a:lnTo>
                <a:lnTo>
                  <a:pt x="1140959" y="881707"/>
                </a:lnTo>
                <a:lnTo>
                  <a:pt x="1160945" y="839230"/>
                </a:lnTo>
                <a:lnTo>
                  <a:pt x="1177649" y="795038"/>
                </a:lnTo>
                <a:lnTo>
                  <a:pt x="1190913" y="749287"/>
                </a:lnTo>
                <a:lnTo>
                  <a:pt x="1200582" y="702134"/>
                </a:lnTo>
                <a:lnTo>
                  <a:pt x="1206498" y="653736"/>
                </a:lnTo>
                <a:lnTo>
                  <a:pt x="1208505" y="604249"/>
                </a:lnTo>
                <a:lnTo>
                  <a:pt x="1206498" y="554762"/>
                </a:lnTo>
                <a:lnTo>
                  <a:pt x="1200582" y="506365"/>
                </a:lnTo>
                <a:lnTo>
                  <a:pt x="1190913" y="459212"/>
                </a:lnTo>
                <a:lnTo>
                  <a:pt x="1177649" y="413462"/>
                </a:lnTo>
                <a:lnTo>
                  <a:pt x="1160945" y="369270"/>
                </a:lnTo>
                <a:lnTo>
                  <a:pt x="1140959" y="326794"/>
                </a:lnTo>
                <a:lnTo>
                  <a:pt x="1117847" y="286190"/>
                </a:lnTo>
                <a:lnTo>
                  <a:pt x="1091767" y="247615"/>
                </a:lnTo>
                <a:lnTo>
                  <a:pt x="1062874" y="211225"/>
                </a:lnTo>
                <a:lnTo>
                  <a:pt x="1031325" y="177178"/>
                </a:lnTo>
                <a:lnTo>
                  <a:pt x="997277" y="145629"/>
                </a:lnTo>
                <a:lnTo>
                  <a:pt x="960887" y="116736"/>
                </a:lnTo>
                <a:lnTo>
                  <a:pt x="922312" y="90656"/>
                </a:lnTo>
                <a:lnTo>
                  <a:pt x="881707" y="67544"/>
                </a:lnTo>
                <a:lnTo>
                  <a:pt x="839231" y="47559"/>
                </a:lnTo>
                <a:lnTo>
                  <a:pt x="795039" y="30855"/>
                </a:lnTo>
                <a:lnTo>
                  <a:pt x="749289" y="17591"/>
                </a:lnTo>
                <a:lnTo>
                  <a:pt x="706264" y="87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72370" y="4266323"/>
            <a:ext cx="1200150" cy="1200150"/>
          </a:xfrm>
          <a:custGeom>
            <a:avLst/>
            <a:gdLst/>
            <a:ahLst/>
            <a:cxnLst/>
            <a:rect l="l" t="t" r="r" b="b"/>
            <a:pathLst>
              <a:path w="1200150" h="1200150">
                <a:moveTo>
                  <a:pt x="599860" y="0"/>
                </a:moveTo>
                <a:lnTo>
                  <a:pt x="550734" y="1992"/>
                </a:lnTo>
                <a:lnTo>
                  <a:pt x="502688" y="7865"/>
                </a:lnTo>
                <a:lnTo>
                  <a:pt x="455879" y="17465"/>
                </a:lnTo>
                <a:lnTo>
                  <a:pt x="410461" y="30634"/>
                </a:lnTo>
                <a:lnTo>
                  <a:pt x="366591" y="47217"/>
                </a:lnTo>
                <a:lnTo>
                  <a:pt x="324423" y="67059"/>
                </a:lnTo>
                <a:lnTo>
                  <a:pt x="284114" y="90004"/>
                </a:lnTo>
                <a:lnTo>
                  <a:pt x="245819" y="115897"/>
                </a:lnTo>
                <a:lnTo>
                  <a:pt x="209694" y="144582"/>
                </a:lnTo>
                <a:lnTo>
                  <a:pt x="175893" y="175903"/>
                </a:lnTo>
                <a:lnTo>
                  <a:pt x="144574" y="209705"/>
                </a:lnTo>
                <a:lnTo>
                  <a:pt x="115890" y="245832"/>
                </a:lnTo>
                <a:lnTo>
                  <a:pt x="89999" y="284129"/>
                </a:lnTo>
                <a:lnTo>
                  <a:pt x="67055" y="324440"/>
                </a:lnTo>
                <a:lnTo>
                  <a:pt x="47214" y="366609"/>
                </a:lnTo>
                <a:lnTo>
                  <a:pt x="30632" y="410481"/>
                </a:lnTo>
                <a:lnTo>
                  <a:pt x="17463" y="455900"/>
                </a:lnTo>
                <a:lnTo>
                  <a:pt x="7865" y="502711"/>
                </a:lnTo>
                <a:lnTo>
                  <a:pt x="1992" y="550758"/>
                </a:lnTo>
                <a:lnTo>
                  <a:pt x="0" y="599885"/>
                </a:lnTo>
                <a:lnTo>
                  <a:pt x="1992" y="649012"/>
                </a:lnTo>
                <a:lnTo>
                  <a:pt x="7865" y="697058"/>
                </a:lnTo>
                <a:lnTo>
                  <a:pt x="17463" y="743868"/>
                </a:lnTo>
                <a:lnTo>
                  <a:pt x="30632" y="789286"/>
                </a:lnTo>
                <a:lnTo>
                  <a:pt x="47214" y="833157"/>
                </a:lnTo>
                <a:lnTo>
                  <a:pt x="67055" y="875324"/>
                </a:lnTo>
                <a:lnTo>
                  <a:pt x="89999" y="915634"/>
                </a:lnTo>
                <a:lnTo>
                  <a:pt x="115890" y="953929"/>
                </a:lnTo>
                <a:lnTo>
                  <a:pt x="144574" y="990054"/>
                </a:lnTo>
                <a:lnTo>
                  <a:pt x="175893" y="1023854"/>
                </a:lnTo>
                <a:lnTo>
                  <a:pt x="209694" y="1055174"/>
                </a:lnTo>
                <a:lnTo>
                  <a:pt x="245819" y="1083857"/>
                </a:lnTo>
                <a:lnTo>
                  <a:pt x="284114" y="1109748"/>
                </a:lnTo>
                <a:lnTo>
                  <a:pt x="324423" y="1132692"/>
                </a:lnTo>
                <a:lnTo>
                  <a:pt x="366591" y="1152533"/>
                </a:lnTo>
                <a:lnTo>
                  <a:pt x="410461" y="1169115"/>
                </a:lnTo>
                <a:lnTo>
                  <a:pt x="455879" y="1182283"/>
                </a:lnTo>
                <a:lnTo>
                  <a:pt x="502688" y="1191882"/>
                </a:lnTo>
                <a:lnTo>
                  <a:pt x="550734" y="1197755"/>
                </a:lnTo>
                <a:lnTo>
                  <a:pt x="599860" y="1199747"/>
                </a:lnTo>
                <a:lnTo>
                  <a:pt x="648987" y="1197755"/>
                </a:lnTo>
                <a:lnTo>
                  <a:pt x="697033" y="1191882"/>
                </a:lnTo>
                <a:lnTo>
                  <a:pt x="743843" y="1182283"/>
                </a:lnTo>
                <a:lnTo>
                  <a:pt x="789262" y="1169115"/>
                </a:lnTo>
                <a:lnTo>
                  <a:pt x="833134" y="1152533"/>
                </a:lnTo>
                <a:lnTo>
                  <a:pt x="875302" y="1132692"/>
                </a:lnTo>
                <a:lnTo>
                  <a:pt x="915613" y="1109748"/>
                </a:lnTo>
                <a:lnTo>
                  <a:pt x="953909" y="1083857"/>
                </a:lnTo>
                <a:lnTo>
                  <a:pt x="990036" y="1055174"/>
                </a:lnTo>
                <a:lnTo>
                  <a:pt x="1023837" y="1023854"/>
                </a:lnTo>
                <a:lnTo>
                  <a:pt x="1055158" y="990054"/>
                </a:lnTo>
                <a:lnTo>
                  <a:pt x="1083843" y="953929"/>
                </a:lnTo>
                <a:lnTo>
                  <a:pt x="1109735" y="915634"/>
                </a:lnTo>
                <a:lnTo>
                  <a:pt x="1132680" y="875324"/>
                </a:lnTo>
                <a:lnTo>
                  <a:pt x="1152522" y="833157"/>
                </a:lnTo>
                <a:lnTo>
                  <a:pt x="1169106" y="789286"/>
                </a:lnTo>
                <a:lnTo>
                  <a:pt x="1182274" y="743868"/>
                </a:lnTo>
                <a:lnTo>
                  <a:pt x="1191873" y="697058"/>
                </a:lnTo>
                <a:lnTo>
                  <a:pt x="1197747" y="649012"/>
                </a:lnTo>
                <a:lnTo>
                  <a:pt x="1199739" y="599885"/>
                </a:lnTo>
                <a:lnTo>
                  <a:pt x="1197747" y="550758"/>
                </a:lnTo>
                <a:lnTo>
                  <a:pt x="1191873" y="502711"/>
                </a:lnTo>
                <a:lnTo>
                  <a:pt x="1182274" y="455900"/>
                </a:lnTo>
                <a:lnTo>
                  <a:pt x="1169106" y="410481"/>
                </a:lnTo>
                <a:lnTo>
                  <a:pt x="1152522" y="366609"/>
                </a:lnTo>
                <a:lnTo>
                  <a:pt x="1132680" y="324440"/>
                </a:lnTo>
                <a:lnTo>
                  <a:pt x="1109735" y="284129"/>
                </a:lnTo>
                <a:lnTo>
                  <a:pt x="1083843" y="245832"/>
                </a:lnTo>
                <a:lnTo>
                  <a:pt x="1055158" y="209705"/>
                </a:lnTo>
                <a:lnTo>
                  <a:pt x="1023837" y="175903"/>
                </a:lnTo>
                <a:lnTo>
                  <a:pt x="990036" y="144582"/>
                </a:lnTo>
                <a:lnTo>
                  <a:pt x="953909" y="115897"/>
                </a:lnTo>
                <a:lnTo>
                  <a:pt x="915613" y="90004"/>
                </a:lnTo>
                <a:lnTo>
                  <a:pt x="875302" y="67059"/>
                </a:lnTo>
                <a:lnTo>
                  <a:pt x="833134" y="47217"/>
                </a:lnTo>
                <a:lnTo>
                  <a:pt x="789262" y="30634"/>
                </a:lnTo>
                <a:lnTo>
                  <a:pt x="743843" y="17465"/>
                </a:lnTo>
                <a:lnTo>
                  <a:pt x="697033" y="7865"/>
                </a:lnTo>
                <a:lnTo>
                  <a:pt x="648987" y="1992"/>
                </a:lnTo>
                <a:lnTo>
                  <a:pt x="599860" y="0"/>
                </a:lnTo>
                <a:close/>
              </a:path>
            </a:pathLst>
          </a:custGeom>
          <a:solidFill>
            <a:srgbClr val="938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67981" y="4261949"/>
            <a:ext cx="1209040" cy="1209040"/>
          </a:xfrm>
          <a:custGeom>
            <a:avLst/>
            <a:gdLst/>
            <a:ahLst/>
            <a:cxnLst/>
            <a:rect l="l" t="t" r="r" b="b"/>
            <a:pathLst>
              <a:path w="1209040" h="1209039">
                <a:moveTo>
                  <a:pt x="604249" y="0"/>
                </a:moveTo>
                <a:lnTo>
                  <a:pt x="554762" y="2006"/>
                </a:lnTo>
                <a:lnTo>
                  <a:pt x="506365" y="7922"/>
                </a:lnTo>
                <a:lnTo>
                  <a:pt x="459212" y="17591"/>
                </a:lnTo>
                <a:lnTo>
                  <a:pt x="413462" y="30855"/>
                </a:lnTo>
                <a:lnTo>
                  <a:pt x="369270" y="47559"/>
                </a:lnTo>
                <a:lnTo>
                  <a:pt x="326794" y="67544"/>
                </a:lnTo>
                <a:lnTo>
                  <a:pt x="286190" y="90656"/>
                </a:lnTo>
                <a:lnTo>
                  <a:pt x="247615" y="116736"/>
                </a:lnTo>
                <a:lnTo>
                  <a:pt x="211225" y="145629"/>
                </a:lnTo>
                <a:lnTo>
                  <a:pt x="177178" y="177178"/>
                </a:lnTo>
                <a:lnTo>
                  <a:pt x="145629" y="211225"/>
                </a:lnTo>
                <a:lnTo>
                  <a:pt x="116736" y="247615"/>
                </a:lnTo>
                <a:lnTo>
                  <a:pt x="90656" y="286190"/>
                </a:lnTo>
                <a:lnTo>
                  <a:pt x="67544" y="326794"/>
                </a:lnTo>
                <a:lnTo>
                  <a:pt x="47559" y="369270"/>
                </a:lnTo>
                <a:lnTo>
                  <a:pt x="30855" y="413462"/>
                </a:lnTo>
                <a:lnTo>
                  <a:pt x="17591" y="459212"/>
                </a:lnTo>
                <a:lnTo>
                  <a:pt x="7922" y="506365"/>
                </a:lnTo>
                <a:lnTo>
                  <a:pt x="2006" y="554762"/>
                </a:lnTo>
                <a:lnTo>
                  <a:pt x="0" y="604249"/>
                </a:lnTo>
                <a:lnTo>
                  <a:pt x="2006" y="653736"/>
                </a:lnTo>
                <a:lnTo>
                  <a:pt x="7922" y="702133"/>
                </a:lnTo>
                <a:lnTo>
                  <a:pt x="17591" y="749286"/>
                </a:lnTo>
                <a:lnTo>
                  <a:pt x="30855" y="795037"/>
                </a:lnTo>
                <a:lnTo>
                  <a:pt x="47559" y="839228"/>
                </a:lnTo>
                <a:lnTo>
                  <a:pt x="67544" y="881705"/>
                </a:lnTo>
                <a:lnTo>
                  <a:pt x="90656" y="922309"/>
                </a:lnTo>
                <a:lnTo>
                  <a:pt x="116736" y="960885"/>
                </a:lnTo>
                <a:lnTo>
                  <a:pt x="145629" y="997275"/>
                </a:lnTo>
                <a:lnTo>
                  <a:pt x="177178" y="1031322"/>
                </a:lnTo>
                <a:lnTo>
                  <a:pt x="211225" y="1062871"/>
                </a:lnTo>
                <a:lnTo>
                  <a:pt x="247615" y="1091764"/>
                </a:lnTo>
                <a:lnTo>
                  <a:pt x="286190" y="1117845"/>
                </a:lnTo>
                <a:lnTo>
                  <a:pt x="326794" y="1140957"/>
                </a:lnTo>
                <a:lnTo>
                  <a:pt x="369270" y="1160943"/>
                </a:lnTo>
                <a:lnTo>
                  <a:pt x="413462" y="1177646"/>
                </a:lnTo>
                <a:lnTo>
                  <a:pt x="459212" y="1190911"/>
                </a:lnTo>
                <a:lnTo>
                  <a:pt x="506365" y="1200579"/>
                </a:lnTo>
                <a:lnTo>
                  <a:pt x="554762" y="1206495"/>
                </a:lnTo>
                <a:lnTo>
                  <a:pt x="604249" y="1208502"/>
                </a:lnTo>
                <a:lnTo>
                  <a:pt x="653736" y="1206495"/>
                </a:lnTo>
                <a:lnTo>
                  <a:pt x="702134" y="1200579"/>
                </a:lnTo>
                <a:lnTo>
                  <a:pt x="706250" y="1199735"/>
                </a:lnTo>
                <a:lnTo>
                  <a:pt x="604249" y="1199735"/>
                </a:lnTo>
                <a:lnTo>
                  <a:pt x="555410" y="1197761"/>
                </a:lnTo>
                <a:lnTo>
                  <a:pt x="507659" y="1191942"/>
                </a:lnTo>
                <a:lnTo>
                  <a:pt x="461148" y="1182429"/>
                </a:lnTo>
                <a:lnTo>
                  <a:pt x="416032" y="1169378"/>
                </a:lnTo>
                <a:lnTo>
                  <a:pt x="372462" y="1152940"/>
                </a:lnTo>
                <a:lnTo>
                  <a:pt x="330592" y="1133269"/>
                </a:lnTo>
                <a:lnTo>
                  <a:pt x="290576" y="1110519"/>
                </a:lnTo>
                <a:lnTo>
                  <a:pt x="252567" y="1084842"/>
                </a:lnTo>
                <a:lnTo>
                  <a:pt x="216718" y="1056392"/>
                </a:lnTo>
                <a:lnTo>
                  <a:pt x="183182" y="1025323"/>
                </a:lnTo>
                <a:lnTo>
                  <a:pt x="152112" y="991787"/>
                </a:lnTo>
                <a:lnTo>
                  <a:pt x="123663" y="955937"/>
                </a:lnTo>
                <a:lnTo>
                  <a:pt x="97986" y="917927"/>
                </a:lnTo>
                <a:lnTo>
                  <a:pt x="75236" y="877911"/>
                </a:lnTo>
                <a:lnTo>
                  <a:pt x="55566" y="836041"/>
                </a:lnTo>
                <a:lnTo>
                  <a:pt x="39128" y="792470"/>
                </a:lnTo>
                <a:lnTo>
                  <a:pt x="26076" y="747352"/>
                </a:lnTo>
                <a:lnTo>
                  <a:pt x="16564" y="700841"/>
                </a:lnTo>
                <a:lnTo>
                  <a:pt x="10744" y="653089"/>
                </a:lnTo>
                <a:lnTo>
                  <a:pt x="8770" y="604249"/>
                </a:lnTo>
                <a:lnTo>
                  <a:pt x="10744" y="555410"/>
                </a:lnTo>
                <a:lnTo>
                  <a:pt x="16564" y="507659"/>
                </a:lnTo>
                <a:lnTo>
                  <a:pt x="26076" y="461148"/>
                </a:lnTo>
                <a:lnTo>
                  <a:pt x="39128" y="416031"/>
                </a:lnTo>
                <a:lnTo>
                  <a:pt x="55566" y="372461"/>
                </a:lnTo>
                <a:lnTo>
                  <a:pt x="75236" y="330591"/>
                </a:lnTo>
                <a:lnTo>
                  <a:pt x="97986" y="290575"/>
                </a:lnTo>
                <a:lnTo>
                  <a:pt x="123663" y="252565"/>
                </a:lnTo>
                <a:lnTo>
                  <a:pt x="152112" y="216716"/>
                </a:lnTo>
                <a:lnTo>
                  <a:pt x="183182" y="183180"/>
                </a:lnTo>
                <a:lnTo>
                  <a:pt x="216718" y="152110"/>
                </a:lnTo>
                <a:lnTo>
                  <a:pt x="252567" y="123660"/>
                </a:lnTo>
                <a:lnTo>
                  <a:pt x="290576" y="97984"/>
                </a:lnTo>
                <a:lnTo>
                  <a:pt x="330592" y="75233"/>
                </a:lnTo>
                <a:lnTo>
                  <a:pt x="372462" y="55563"/>
                </a:lnTo>
                <a:lnTo>
                  <a:pt x="416032" y="39125"/>
                </a:lnTo>
                <a:lnTo>
                  <a:pt x="461148" y="26073"/>
                </a:lnTo>
                <a:lnTo>
                  <a:pt x="507659" y="16560"/>
                </a:lnTo>
                <a:lnTo>
                  <a:pt x="555410" y="10740"/>
                </a:lnTo>
                <a:lnTo>
                  <a:pt x="604249" y="8766"/>
                </a:lnTo>
                <a:lnTo>
                  <a:pt x="706251" y="8766"/>
                </a:lnTo>
                <a:lnTo>
                  <a:pt x="702134" y="7922"/>
                </a:lnTo>
                <a:lnTo>
                  <a:pt x="653736" y="2006"/>
                </a:lnTo>
                <a:lnTo>
                  <a:pt x="604249" y="0"/>
                </a:lnTo>
                <a:close/>
              </a:path>
              <a:path w="1209040" h="1209039">
                <a:moveTo>
                  <a:pt x="706251" y="8766"/>
                </a:moveTo>
                <a:lnTo>
                  <a:pt x="604249" y="8766"/>
                </a:lnTo>
                <a:lnTo>
                  <a:pt x="653089" y="10740"/>
                </a:lnTo>
                <a:lnTo>
                  <a:pt x="700841" y="16560"/>
                </a:lnTo>
                <a:lnTo>
                  <a:pt x="747352" y="26073"/>
                </a:lnTo>
                <a:lnTo>
                  <a:pt x="792470" y="39125"/>
                </a:lnTo>
                <a:lnTo>
                  <a:pt x="836041" y="55563"/>
                </a:lnTo>
                <a:lnTo>
                  <a:pt x="877911" y="75233"/>
                </a:lnTo>
                <a:lnTo>
                  <a:pt x="917927" y="97984"/>
                </a:lnTo>
                <a:lnTo>
                  <a:pt x="955937" y="123660"/>
                </a:lnTo>
                <a:lnTo>
                  <a:pt x="991787" y="152110"/>
                </a:lnTo>
                <a:lnTo>
                  <a:pt x="1025323" y="183180"/>
                </a:lnTo>
                <a:lnTo>
                  <a:pt x="1056392" y="216716"/>
                </a:lnTo>
                <a:lnTo>
                  <a:pt x="1084842" y="252565"/>
                </a:lnTo>
                <a:lnTo>
                  <a:pt x="1110519" y="290575"/>
                </a:lnTo>
                <a:lnTo>
                  <a:pt x="1133269" y="330591"/>
                </a:lnTo>
                <a:lnTo>
                  <a:pt x="1152940" y="372461"/>
                </a:lnTo>
                <a:lnTo>
                  <a:pt x="1169378" y="416031"/>
                </a:lnTo>
                <a:lnTo>
                  <a:pt x="1182429" y="461148"/>
                </a:lnTo>
                <a:lnTo>
                  <a:pt x="1191942" y="507659"/>
                </a:lnTo>
                <a:lnTo>
                  <a:pt x="1197761" y="555410"/>
                </a:lnTo>
                <a:lnTo>
                  <a:pt x="1199735" y="604249"/>
                </a:lnTo>
                <a:lnTo>
                  <a:pt x="1197761" y="653089"/>
                </a:lnTo>
                <a:lnTo>
                  <a:pt x="1191942" y="700841"/>
                </a:lnTo>
                <a:lnTo>
                  <a:pt x="1182429" y="747352"/>
                </a:lnTo>
                <a:lnTo>
                  <a:pt x="1169378" y="792470"/>
                </a:lnTo>
                <a:lnTo>
                  <a:pt x="1152940" y="836041"/>
                </a:lnTo>
                <a:lnTo>
                  <a:pt x="1133269" y="877911"/>
                </a:lnTo>
                <a:lnTo>
                  <a:pt x="1110519" y="917927"/>
                </a:lnTo>
                <a:lnTo>
                  <a:pt x="1084842" y="955937"/>
                </a:lnTo>
                <a:lnTo>
                  <a:pt x="1056392" y="991787"/>
                </a:lnTo>
                <a:lnTo>
                  <a:pt x="1025323" y="1025323"/>
                </a:lnTo>
                <a:lnTo>
                  <a:pt x="991787" y="1056392"/>
                </a:lnTo>
                <a:lnTo>
                  <a:pt x="955937" y="1084842"/>
                </a:lnTo>
                <a:lnTo>
                  <a:pt x="917927" y="1110519"/>
                </a:lnTo>
                <a:lnTo>
                  <a:pt x="877911" y="1133269"/>
                </a:lnTo>
                <a:lnTo>
                  <a:pt x="836041" y="1152940"/>
                </a:lnTo>
                <a:lnTo>
                  <a:pt x="792470" y="1169378"/>
                </a:lnTo>
                <a:lnTo>
                  <a:pt x="747352" y="1182429"/>
                </a:lnTo>
                <a:lnTo>
                  <a:pt x="700841" y="1191942"/>
                </a:lnTo>
                <a:lnTo>
                  <a:pt x="653089" y="1197761"/>
                </a:lnTo>
                <a:lnTo>
                  <a:pt x="604249" y="1199735"/>
                </a:lnTo>
                <a:lnTo>
                  <a:pt x="706250" y="1199735"/>
                </a:lnTo>
                <a:lnTo>
                  <a:pt x="749288" y="1190911"/>
                </a:lnTo>
                <a:lnTo>
                  <a:pt x="795038" y="1177646"/>
                </a:lnTo>
                <a:lnTo>
                  <a:pt x="839231" y="1160943"/>
                </a:lnTo>
                <a:lnTo>
                  <a:pt x="881707" y="1140957"/>
                </a:lnTo>
                <a:lnTo>
                  <a:pt x="922312" y="1117845"/>
                </a:lnTo>
                <a:lnTo>
                  <a:pt x="960888" y="1091764"/>
                </a:lnTo>
                <a:lnTo>
                  <a:pt x="997278" y="1062871"/>
                </a:lnTo>
                <a:lnTo>
                  <a:pt x="1031326" y="1031322"/>
                </a:lnTo>
                <a:lnTo>
                  <a:pt x="1062874" y="997275"/>
                </a:lnTo>
                <a:lnTo>
                  <a:pt x="1091768" y="960885"/>
                </a:lnTo>
                <a:lnTo>
                  <a:pt x="1117849" y="922309"/>
                </a:lnTo>
                <a:lnTo>
                  <a:pt x="1140960" y="881705"/>
                </a:lnTo>
                <a:lnTo>
                  <a:pt x="1160946" y="839228"/>
                </a:lnTo>
                <a:lnTo>
                  <a:pt x="1177650" y="795037"/>
                </a:lnTo>
                <a:lnTo>
                  <a:pt x="1190915" y="749286"/>
                </a:lnTo>
                <a:lnTo>
                  <a:pt x="1200583" y="702133"/>
                </a:lnTo>
                <a:lnTo>
                  <a:pt x="1206499" y="653736"/>
                </a:lnTo>
                <a:lnTo>
                  <a:pt x="1208506" y="604249"/>
                </a:lnTo>
                <a:lnTo>
                  <a:pt x="1206499" y="554762"/>
                </a:lnTo>
                <a:lnTo>
                  <a:pt x="1200583" y="506365"/>
                </a:lnTo>
                <a:lnTo>
                  <a:pt x="1190915" y="459212"/>
                </a:lnTo>
                <a:lnTo>
                  <a:pt x="1177650" y="413462"/>
                </a:lnTo>
                <a:lnTo>
                  <a:pt x="1160946" y="369270"/>
                </a:lnTo>
                <a:lnTo>
                  <a:pt x="1140960" y="326794"/>
                </a:lnTo>
                <a:lnTo>
                  <a:pt x="1117849" y="286190"/>
                </a:lnTo>
                <a:lnTo>
                  <a:pt x="1091768" y="247615"/>
                </a:lnTo>
                <a:lnTo>
                  <a:pt x="1062874" y="211225"/>
                </a:lnTo>
                <a:lnTo>
                  <a:pt x="1031326" y="177178"/>
                </a:lnTo>
                <a:lnTo>
                  <a:pt x="997278" y="145629"/>
                </a:lnTo>
                <a:lnTo>
                  <a:pt x="960888" y="116736"/>
                </a:lnTo>
                <a:lnTo>
                  <a:pt x="922312" y="90656"/>
                </a:lnTo>
                <a:lnTo>
                  <a:pt x="881707" y="67544"/>
                </a:lnTo>
                <a:lnTo>
                  <a:pt x="839231" y="47559"/>
                </a:lnTo>
                <a:lnTo>
                  <a:pt x="795038" y="30855"/>
                </a:lnTo>
                <a:lnTo>
                  <a:pt x="749288" y="17591"/>
                </a:lnTo>
                <a:lnTo>
                  <a:pt x="706251" y="8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45754" y="1517902"/>
            <a:ext cx="194945" cy="243204"/>
          </a:xfrm>
          <a:custGeom>
            <a:avLst/>
            <a:gdLst/>
            <a:ahLst/>
            <a:cxnLst/>
            <a:rect l="l" t="t" r="r" b="b"/>
            <a:pathLst>
              <a:path w="194945" h="243205">
                <a:moveTo>
                  <a:pt x="189360" y="47350"/>
                </a:moveTo>
                <a:lnTo>
                  <a:pt x="104801" y="47350"/>
                </a:lnTo>
                <a:lnTo>
                  <a:pt x="117903" y="50694"/>
                </a:lnTo>
                <a:lnTo>
                  <a:pt x="125101" y="57927"/>
                </a:lnTo>
                <a:lnTo>
                  <a:pt x="108763" y="100166"/>
                </a:lnTo>
                <a:lnTo>
                  <a:pt x="80126" y="131246"/>
                </a:lnTo>
                <a:lnTo>
                  <a:pt x="46307" y="159963"/>
                </a:lnTo>
                <a:lnTo>
                  <a:pt x="24823" y="176972"/>
                </a:lnTo>
                <a:lnTo>
                  <a:pt x="15286" y="184651"/>
                </a:lnTo>
                <a:lnTo>
                  <a:pt x="6946" y="191698"/>
                </a:lnTo>
                <a:lnTo>
                  <a:pt x="99" y="198050"/>
                </a:lnTo>
                <a:lnTo>
                  <a:pt x="0" y="242847"/>
                </a:lnTo>
                <a:lnTo>
                  <a:pt x="194863" y="242847"/>
                </a:lnTo>
                <a:lnTo>
                  <a:pt x="194863" y="198149"/>
                </a:lnTo>
                <a:lnTo>
                  <a:pt x="81507" y="198149"/>
                </a:lnTo>
                <a:lnTo>
                  <a:pt x="81507" y="197465"/>
                </a:lnTo>
                <a:lnTo>
                  <a:pt x="83270" y="196129"/>
                </a:lnTo>
                <a:lnTo>
                  <a:pt x="88084" y="192573"/>
                </a:lnTo>
                <a:lnTo>
                  <a:pt x="95427" y="187030"/>
                </a:lnTo>
                <a:lnTo>
                  <a:pt x="127421" y="160794"/>
                </a:lnTo>
                <a:lnTo>
                  <a:pt x="163410" y="125023"/>
                </a:lnTo>
                <a:lnTo>
                  <a:pt x="189319" y="85982"/>
                </a:lnTo>
                <a:lnTo>
                  <a:pt x="193282" y="73324"/>
                </a:lnTo>
                <a:lnTo>
                  <a:pt x="191945" y="56033"/>
                </a:lnTo>
                <a:lnTo>
                  <a:pt x="189360" y="47350"/>
                </a:lnTo>
                <a:close/>
              </a:path>
              <a:path w="194945" h="243205">
                <a:moveTo>
                  <a:pt x="106909" y="0"/>
                </a:moveTo>
                <a:lnTo>
                  <a:pt x="60843" y="5379"/>
                </a:lnTo>
                <a:lnTo>
                  <a:pt x="25068" y="23802"/>
                </a:lnTo>
                <a:lnTo>
                  <a:pt x="6193" y="58615"/>
                </a:lnTo>
                <a:lnTo>
                  <a:pt x="71870" y="70770"/>
                </a:lnTo>
                <a:lnTo>
                  <a:pt x="75489" y="57737"/>
                </a:lnTo>
                <a:lnTo>
                  <a:pt x="85015" y="47927"/>
                </a:lnTo>
                <a:lnTo>
                  <a:pt x="104801" y="47350"/>
                </a:lnTo>
                <a:lnTo>
                  <a:pt x="189360" y="47350"/>
                </a:lnTo>
                <a:lnTo>
                  <a:pt x="187616" y="41492"/>
                </a:lnTo>
                <a:lnTo>
                  <a:pt x="160648" y="12383"/>
                </a:lnTo>
                <a:lnTo>
                  <a:pt x="121056" y="861"/>
                </a:lnTo>
                <a:lnTo>
                  <a:pt x="106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64416" y="3025818"/>
            <a:ext cx="132080" cy="254000"/>
          </a:xfrm>
          <a:custGeom>
            <a:avLst/>
            <a:gdLst/>
            <a:ahLst/>
            <a:cxnLst/>
            <a:rect l="l" t="t" r="r" b="b"/>
            <a:pathLst>
              <a:path w="132079" h="254000">
                <a:moveTo>
                  <a:pt x="131687" y="68893"/>
                </a:moveTo>
                <a:lnTo>
                  <a:pt x="56859" y="68893"/>
                </a:lnTo>
                <a:lnTo>
                  <a:pt x="61995" y="253907"/>
                </a:lnTo>
                <a:lnTo>
                  <a:pt x="131687" y="253907"/>
                </a:lnTo>
                <a:lnTo>
                  <a:pt x="131687" y="68893"/>
                </a:lnTo>
                <a:close/>
              </a:path>
              <a:path w="132079" h="254000">
                <a:moveTo>
                  <a:pt x="131687" y="0"/>
                </a:moveTo>
                <a:lnTo>
                  <a:pt x="73331" y="0"/>
                </a:lnTo>
                <a:lnTo>
                  <a:pt x="63413" y="8011"/>
                </a:lnTo>
                <a:lnTo>
                  <a:pt x="52981" y="15399"/>
                </a:lnTo>
                <a:lnTo>
                  <a:pt x="42093" y="22138"/>
                </a:lnTo>
                <a:lnTo>
                  <a:pt x="30807" y="28205"/>
                </a:lnTo>
                <a:lnTo>
                  <a:pt x="19184" y="33574"/>
                </a:lnTo>
                <a:lnTo>
                  <a:pt x="7281" y="38223"/>
                </a:lnTo>
                <a:lnTo>
                  <a:pt x="0" y="97254"/>
                </a:lnTo>
                <a:lnTo>
                  <a:pt x="34865" y="81794"/>
                </a:lnTo>
                <a:lnTo>
                  <a:pt x="56859" y="68893"/>
                </a:lnTo>
                <a:lnTo>
                  <a:pt x="131687" y="68893"/>
                </a:lnTo>
                <a:lnTo>
                  <a:pt x="131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20682" y="4493610"/>
            <a:ext cx="248920" cy="274320"/>
          </a:xfrm>
          <a:custGeom>
            <a:avLst/>
            <a:gdLst/>
            <a:ahLst/>
            <a:cxnLst/>
            <a:rect l="l" t="t" r="r" b="b"/>
            <a:pathLst>
              <a:path w="248920" h="274320">
                <a:moveTo>
                  <a:pt x="206903" y="221618"/>
                </a:moveTo>
                <a:lnTo>
                  <a:pt x="130482" y="221618"/>
                </a:lnTo>
                <a:lnTo>
                  <a:pt x="130482" y="274326"/>
                </a:lnTo>
                <a:lnTo>
                  <a:pt x="206903" y="274326"/>
                </a:lnTo>
                <a:lnTo>
                  <a:pt x="206903" y="221618"/>
                </a:lnTo>
                <a:close/>
              </a:path>
              <a:path w="248920" h="274320">
                <a:moveTo>
                  <a:pt x="206903" y="0"/>
                </a:moveTo>
                <a:lnTo>
                  <a:pt x="116208" y="0"/>
                </a:lnTo>
                <a:lnTo>
                  <a:pt x="0" y="170035"/>
                </a:lnTo>
                <a:lnTo>
                  <a:pt x="0" y="221618"/>
                </a:lnTo>
                <a:lnTo>
                  <a:pt x="248594" y="221618"/>
                </a:lnTo>
                <a:lnTo>
                  <a:pt x="248594" y="170035"/>
                </a:lnTo>
                <a:lnTo>
                  <a:pt x="66978" y="170035"/>
                </a:lnTo>
                <a:lnTo>
                  <a:pt x="130817" y="68211"/>
                </a:lnTo>
                <a:lnTo>
                  <a:pt x="206903" y="68211"/>
                </a:lnTo>
                <a:lnTo>
                  <a:pt x="206903" y="0"/>
                </a:lnTo>
                <a:close/>
              </a:path>
              <a:path w="248920" h="274320">
                <a:moveTo>
                  <a:pt x="206903" y="68211"/>
                </a:moveTo>
                <a:lnTo>
                  <a:pt x="131602" y="68211"/>
                </a:lnTo>
                <a:lnTo>
                  <a:pt x="131602" y="170035"/>
                </a:lnTo>
                <a:lnTo>
                  <a:pt x="206903" y="170035"/>
                </a:lnTo>
                <a:lnTo>
                  <a:pt x="206903" y="682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59583" y="3045811"/>
            <a:ext cx="199390" cy="248285"/>
          </a:xfrm>
          <a:custGeom>
            <a:avLst/>
            <a:gdLst/>
            <a:ahLst/>
            <a:cxnLst/>
            <a:rect l="l" t="t" r="r" b="b"/>
            <a:pathLst>
              <a:path w="199390" h="248285">
                <a:moveTo>
                  <a:pt x="0" y="173388"/>
                </a:moveTo>
                <a:lnTo>
                  <a:pt x="13600" y="216125"/>
                </a:lnTo>
                <a:lnTo>
                  <a:pt x="45464" y="239060"/>
                </a:lnTo>
                <a:lnTo>
                  <a:pt x="87702" y="247622"/>
                </a:lnTo>
                <a:lnTo>
                  <a:pt x="102723" y="248219"/>
                </a:lnTo>
                <a:lnTo>
                  <a:pt x="119066" y="247293"/>
                </a:lnTo>
                <a:lnTo>
                  <a:pt x="160161" y="233821"/>
                </a:lnTo>
                <a:lnTo>
                  <a:pt x="187547" y="205601"/>
                </a:lnTo>
                <a:lnTo>
                  <a:pt x="189686" y="200932"/>
                </a:lnTo>
                <a:lnTo>
                  <a:pt x="108372" y="200932"/>
                </a:lnTo>
                <a:lnTo>
                  <a:pt x="90383" y="199973"/>
                </a:lnTo>
                <a:lnTo>
                  <a:pt x="77638" y="194943"/>
                </a:lnTo>
                <a:lnTo>
                  <a:pt x="69943" y="186211"/>
                </a:lnTo>
                <a:lnTo>
                  <a:pt x="67102" y="174148"/>
                </a:lnTo>
                <a:lnTo>
                  <a:pt x="0" y="173388"/>
                </a:lnTo>
                <a:close/>
              </a:path>
              <a:path w="199390" h="248285">
                <a:moveTo>
                  <a:pt x="191925" y="123335"/>
                </a:moveTo>
                <a:lnTo>
                  <a:pt x="88428" y="123335"/>
                </a:lnTo>
                <a:lnTo>
                  <a:pt x="106782" y="124692"/>
                </a:lnTo>
                <a:lnTo>
                  <a:pt x="119267" y="130338"/>
                </a:lnTo>
                <a:lnTo>
                  <a:pt x="126764" y="139642"/>
                </a:lnTo>
                <a:lnTo>
                  <a:pt x="130153" y="151973"/>
                </a:lnTo>
                <a:lnTo>
                  <a:pt x="129195" y="168936"/>
                </a:lnTo>
                <a:lnTo>
                  <a:pt x="125511" y="183334"/>
                </a:lnTo>
                <a:lnTo>
                  <a:pt x="118702" y="194291"/>
                </a:lnTo>
                <a:lnTo>
                  <a:pt x="108372" y="200932"/>
                </a:lnTo>
                <a:lnTo>
                  <a:pt x="189686" y="200932"/>
                </a:lnTo>
                <a:lnTo>
                  <a:pt x="193226" y="193203"/>
                </a:lnTo>
                <a:lnTo>
                  <a:pt x="197038" y="179412"/>
                </a:lnTo>
                <a:lnTo>
                  <a:pt x="198895" y="164289"/>
                </a:lnTo>
                <a:lnTo>
                  <a:pt x="197967" y="147785"/>
                </a:lnTo>
                <a:lnTo>
                  <a:pt x="195107" y="132579"/>
                </a:lnTo>
                <a:lnTo>
                  <a:pt x="191925" y="123335"/>
                </a:lnTo>
                <a:close/>
              </a:path>
              <a:path w="199390" h="248285">
                <a:moveTo>
                  <a:pt x="184334" y="0"/>
                </a:moveTo>
                <a:lnTo>
                  <a:pt x="8751" y="0"/>
                </a:lnTo>
                <a:lnTo>
                  <a:pt x="3881" y="143226"/>
                </a:lnTo>
                <a:lnTo>
                  <a:pt x="71262" y="143226"/>
                </a:lnTo>
                <a:lnTo>
                  <a:pt x="77097" y="130838"/>
                </a:lnTo>
                <a:lnTo>
                  <a:pt x="88428" y="123335"/>
                </a:lnTo>
                <a:lnTo>
                  <a:pt x="191925" y="123335"/>
                </a:lnTo>
                <a:lnTo>
                  <a:pt x="190375" y="118833"/>
                </a:lnTo>
                <a:lnTo>
                  <a:pt x="183830" y="106711"/>
                </a:lnTo>
                <a:lnTo>
                  <a:pt x="183582" y="106401"/>
                </a:lnTo>
                <a:lnTo>
                  <a:pt x="65689" y="106401"/>
                </a:lnTo>
                <a:lnTo>
                  <a:pt x="69865" y="45584"/>
                </a:lnTo>
                <a:lnTo>
                  <a:pt x="184334" y="45584"/>
                </a:lnTo>
                <a:lnTo>
                  <a:pt x="184334" y="0"/>
                </a:lnTo>
                <a:close/>
              </a:path>
              <a:path w="199390" h="248285">
                <a:moveTo>
                  <a:pt x="126021" y="76156"/>
                </a:moveTo>
                <a:lnTo>
                  <a:pt x="87376" y="85773"/>
                </a:lnTo>
                <a:lnTo>
                  <a:pt x="68741" y="103668"/>
                </a:lnTo>
                <a:lnTo>
                  <a:pt x="65689" y="106401"/>
                </a:lnTo>
                <a:lnTo>
                  <a:pt x="183582" y="106401"/>
                </a:lnTo>
                <a:lnTo>
                  <a:pt x="175533" y="96375"/>
                </a:lnTo>
                <a:lnTo>
                  <a:pt x="165544" y="87988"/>
                </a:lnTo>
                <a:lnTo>
                  <a:pt x="153922" y="81714"/>
                </a:lnTo>
                <a:lnTo>
                  <a:pt x="140727" y="77715"/>
                </a:lnTo>
                <a:lnTo>
                  <a:pt x="126021" y="76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273473" y="954240"/>
            <a:ext cx="78867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315" marR="5080" indent="-222250">
              <a:lnSpc>
                <a:spcPts val="1120"/>
              </a:lnSpc>
            </a:pP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Ст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р</a:t>
            </a:r>
            <a:r>
              <a:rPr sz="1000" spc="-5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00" spc="0" dirty="0">
                <a:solidFill>
                  <a:srgbClr val="575756"/>
                </a:solidFill>
                <a:latin typeface="Arial"/>
                <a:cs typeface="Arial"/>
              </a:rPr>
              <a:t>кт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рные меры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318888" y="1635098"/>
            <a:ext cx="79121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795" marR="12065" indent="46355">
              <a:lnSpc>
                <a:spcPts val="880"/>
              </a:lnSpc>
            </a:pPr>
            <a:r>
              <a:rPr sz="800" spc="-10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80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00" spc="-1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80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00" spc="-10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00" spc="1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r>
              <a:rPr sz="800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EFEFE"/>
                </a:solidFill>
                <a:latin typeface="Arial"/>
                <a:cs typeface="Arial"/>
              </a:rPr>
              <a:t>реформа</a:t>
            </a:r>
            <a:r>
              <a:rPr sz="800" spc="5" dirty="0">
                <a:solidFill>
                  <a:srgbClr val="FEFEFE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80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00" spc="1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00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EFEFE"/>
                </a:solidFill>
                <a:latin typeface="Arial"/>
                <a:cs typeface="Arial"/>
              </a:rPr>
              <a:t>ч</a:t>
            </a:r>
            <a:r>
              <a:rPr sz="800" spc="-4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800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800" spc="-1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80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00" spc="-1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800" spc="10" dirty="0">
                <a:solidFill>
                  <a:srgbClr val="FEFEFE"/>
                </a:solidFill>
                <a:latin typeface="Arial"/>
                <a:cs typeface="Arial"/>
              </a:rPr>
              <a:t>к</a:t>
            </a:r>
            <a:r>
              <a:rPr sz="800" spc="-1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00" spc="5" dirty="0">
                <a:solidFill>
                  <a:srgbClr val="FEFEFE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336022" y="1970995"/>
            <a:ext cx="75692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3830">
              <a:lnSpc>
                <a:spcPts val="880"/>
              </a:lnSpc>
            </a:pPr>
            <a:r>
              <a:rPr sz="800" spc="-10" dirty="0">
                <a:solidFill>
                  <a:srgbClr val="FEFEFE"/>
                </a:solidFill>
                <a:latin typeface="Arial"/>
                <a:cs typeface="Arial"/>
              </a:rPr>
              <a:t>стигм</a:t>
            </a:r>
            <a:r>
              <a:rPr sz="800" spc="1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00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800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EFEFE"/>
                </a:solidFill>
                <a:latin typeface="Arial"/>
                <a:cs typeface="Arial"/>
              </a:rPr>
              <a:t>дискриминаци</a:t>
            </a:r>
            <a:r>
              <a:rPr sz="800" spc="1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88178" y="3350410"/>
            <a:ext cx="6997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8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1000" spc="-6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00" spc="-30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ени</a:t>
            </a:r>
            <a:r>
              <a:rPr sz="1000" spc="-1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42380" y="3484362"/>
            <a:ext cx="7918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программам</a:t>
            </a:r>
            <a:r>
              <a:rPr sz="1000" spc="-10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84551" y="3325117"/>
            <a:ext cx="7346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75" dirty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асширени</a:t>
            </a:r>
            <a:r>
              <a:rPr sz="1000" spc="-1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339438" y="3459069"/>
            <a:ext cx="82486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 marR="5080" indent="-92710">
              <a:lnSpc>
                <a:spcPts val="1050"/>
              </a:lnSpc>
            </a:pPr>
            <a:r>
              <a:rPr sz="1000" spc="-50" dirty="0">
                <a:solidFill>
                  <a:srgbClr val="FEFEFE"/>
                </a:solidFill>
                <a:latin typeface="Arial"/>
                <a:cs typeface="Arial"/>
              </a:rPr>
              <a:t>во</a:t>
            </a:r>
            <a:r>
              <a:rPr sz="1000" spc="-30" dirty="0">
                <a:solidFill>
                  <a:srgbClr val="FEFEFE"/>
                </a:solidFill>
                <a:latin typeface="Arial"/>
                <a:cs typeface="Arial"/>
              </a:rPr>
              <a:t>з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м</a:t>
            </a:r>
            <a:r>
              <a:rPr sz="1000" spc="-5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жнос</a:t>
            </a:r>
            <a:r>
              <a:rPr sz="100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00" spc="-10" dirty="0">
                <a:solidFill>
                  <a:srgbClr val="FEFEFE"/>
                </a:solidFill>
                <a:latin typeface="Arial"/>
                <a:cs typeface="Arial"/>
              </a:rPr>
              <a:t>й</a:t>
            </a:r>
            <a:r>
              <a:rPr sz="1000" spc="-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ооб</a:t>
            </a:r>
            <a:r>
              <a:rPr sz="1000" spc="-50" dirty="0">
                <a:solidFill>
                  <a:srgbClr val="FEFEFE"/>
                </a:solidFill>
                <a:latin typeface="Arial"/>
                <a:cs typeface="Arial"/>
              </a:rPr>
              <a:t>щ</a:t>
            </a:r>
            <a:r>
              <a:rPr sz="1000" spc="-35" dirty="0">
                <a:solidFill>
                  <a:srgbClr val="FEFEFE"/>
                </a:solidFill>
                <a:latin typeface="Arial"/>
                <a:cs typeface="Arial"/>
              </a:rPr>
              <a:t>ест</a:t>
            </a:r>
            <a:r>
              <a:rPr sz="1000" spc="-1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82711" y="4836555"/>
            <a:ext cx="94234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050"/>
              </a:lnSpc>
            </a:pPr>
            <a:r>
              <a:rPr sz="1000" spc="-30" dirty="0">
                <a:solidFill>
                  <a:srgbClr val="FEFEFE"/>
                </a:solidFill>
                <a:latin typeface="Arial"/>
                <a:cs typeface="Arial"/>
              </a:rPr>
              <a:t>М</a:t>
            </a:r>
            <a:r>
              <a:rPr sz="1000" spc="-7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0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00" spc="-6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00" spc="-30" dirty="0">
                <a:solidFill>
                  <a:srgbClr val="FEFEFE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FEFEFE"/>
                </a:solidFill>
                <a:latin typeface="Arial"/>
                <a:cs typeface="Arial"/>
              </a:rPr>
              <a:t>ы</a:t>
            </a:r>
            <a:r>
              <a:rPr sz="1000" spc="-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пр</a:t>
            </a:r>
            <a:r>
              <a:rPr sz="1000" spc="-6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00" spc="-30" dirty="0">
                <a:solidFill>
                  <a:srgbClr val="FEFEFE"/>
                </a:solidFill>
                <a:latin typeface="Arial"/>
                <a:cs typeface="Arial"/>
              </a:rPr>
              <a:t>д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ос</a:t>
            </a:r>
            <a:r>
              <a:rPr sz="100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1000" spc="-6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00" spc="-30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ени</a:t>
            </a:r>
            <a:r>
              <a:rPr sz="1000" spc="-10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r>
              <a:rPr sz="1000" spc="-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00" spc="-35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1000" spc="-30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1000" spc="-3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00" spc="-5" dirty="0">
                <a:solidFill>
                  <a:srgbClr val="FEFEFE"/>
                </a:solidFill>
                <a:latin typeface="Arial"/>
                <a:cs typeface="Arial"/>
              </a:rPr>
              <a:t>г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811778" y="4540825"/>
            <a:ext cx="1666875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 marR="5080" indent="-24130">
              <a:lnSpc>
                <a:spcPts val="1250"/>
              </a:lnSpc>
            </a:pP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П</a:t>
            </a:r>
            <a:r>
              <a:rPr sz="1100" spc="-20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100" spc="10" dirty="0">
                <a:solidFill>
                  <a:srgbClr val="575756"/>
                </a:solidFill>
                <a:latin typeface="Arial"/>
                <a:cs typeface="Arial"/>
              </a:rPr>
              <a:t>д</a:t>
            </a:r>
            <a:r>
              <a:rPr sz="1100" spc="-5" dirty="0">
                <a:solidFill>
                  <a:srgbClr val="575756"/>
                </a:solidFill>
                <a:latin typeface="Arial"/>
                <a:cs typeface="Arial"/>
              </a:rPr>
              <a:t>х</a:t>
            </a:r>
            <a:r>
              <a:rPr sz="1100" spc="-20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100" spc="10" dirty="0">
                <a:solidFill>
                  <a:srgbClr val="575756"/>
                </a:solidFill>
                <a:latin typeface="Arial"/>
                <a:cs typeface="Arial"/>
              </a:rPr>
              <a:t>ды</a:t>
            </a: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575756"/>
                </a:solidFill>
                <a:latin typeface="Arial"/>
                <a:cs typeface="Arial"/>
              </a:rPr>
              <a:t>для</a:t>
            </a: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лучшения непрерывно</a:t>
            </a:r>
            <a:r>
              <a:rPr sz="1100" spc="-25" dirty="0">
                <a:solidFill>
                  <a:srgbClr val="575756"/>
                </a:solidFill>
                <a:latin typeface="Arial"/>
                <a:cs typeface="Arial"/>
              </a:rPr>
              <a:t>г</a:t>
            </a: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о про</a:t>
            </a:r>
            <a:r>
              <a:rPr sz="1100" spc="-10" dirty="0">
                <a:solidFill>
                  <a:srgbClr val="575756"/>
                </a:solidFill>
                <a:latin typeface="Arial"/>
                <a:cs typeface="Arial"/>
              </a:rPr>
              <a:t>ц</a:t>
            </a: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есса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695326" y="4859115"/>
            <a:ext cx="189992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250"/>
              </a:lnSpc>
            </a:pP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профила</a:t>
            </a:r>
            <a:r>
              <a:rPr sz="1100" spc="10" dirty="0">
                <a:solidFill>
                  <a:srgbClr val="575756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тики, диагностики,</a:t>
            </a:r>
            <a:r>
              <a:rPr sz="11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575756"/>
                </a:solidFill>
                <a:latin typeface="Arial"/>
                <a:cs typeface="Arial"/>
              </a:rPr>
              <a:t>л</a:t>
            </a:r>
            <a:r>
              <a:rPr sz="1100" spc="-30" dirty="0">
                <a:solidFill>
                  <a:srgbClr val="575756"/>
                </a:solidFill>
                <a:latin typeface="Arial"/>
                <a:cs typeface="Arial"/>
              </a:rPr>
              <a:t>е</a:t>
            </a: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чения и помощи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25"/>
              </a:lnSpc>
            </a:pP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при ВИЧ и </a:t>
            </a:r>
            <a:r>
              <a:rPr sz="1100" spc="-30" dirty="0">
                <a:solidFill>
                  <a:srgbClr val="575756"/>
                </a:solidFill>
                <a:latin typeface="Arial"/>
                <a:cs typeface="Arial"/>
              </a:rPr>
              <a:t>г</a:t>
            </a: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еп</a:t>
            </a:r>
            <a:r>
              <a:rPr sz="1100" spc="-20" dirty="0">
                <a:solidFill>
                  <a:srgbClr val="575756"/>
                </a:solidFill>
                <a:latin typeface="Arial"/>
                <a:cs typeface="Arial"/>
              </a:rPr>
              <a:t>а</a:t>
            </a: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ти</a:t>
            </a:r>
            <a:r>
              <a:rPr sz="1100" spc="-10" dirty="0">
                <a:solidFill>
                  <a:srgbClr val="575756"/>
                </a:solidFill>
                <a:latin typeface="Arial"/>
                <a:cs typeface="Arial"/>
              </a:rPr>
              <a:t>т</a:t>
            </a:r>
            <a:r>
              <a:rPr sz="1100" spc="5" dirty="0">
                <a:solidFill>
                  <a:srgbClr val="575756"/>
                </a:solidFill>
                <a:latin typeface="Arial"/>
                <a:cs typeface="Arial"/>
              </a:rPr>
              <a:t>е C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690752" y="4034878"/>
            <a:ext cx="1222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Зап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00" spc="-5" dirty="0">
                <a:solidFill>
                  <a:srgbClr val="575756"/>
                </a:solidFill>
                <a:latin typeface="Arial"/>
                <a:cs typeface="Arial"/>
              </a:rPr>
              <a:t>ск,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упра</a:t>
            </a:r>
            <a:r>
              <a:rPr sz="1000" spc="-35" dirty="0">
                <a:solidFill>
                  <a:srgbClr val="575756"/>
                </a:solidFill>
                <a:latin typeface="Arial"/>
                <a:cs typeface="Arial"/>
              </a:rPr>
              <a:t>в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ление,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94025" y="4176607"/>
            <a:ext cx="815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мони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т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оринг</a:t>
            </a:r>
            <a:r>
              <a:rPr sz="10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24040" y="4318331"/>
            <a:ext cx="7556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расширение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57519" y="4460055"/>
            <a:ext cx="688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программы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813625" y="3025654"/>
            <a:ext cx="189230" cy="227965"/>
          </a:xfrm>
          <a:custGeom>
            <a:avLst/>
            <a:gdLst/>
            <a:ahLst/>
            <a:cxnLst/>
            <a:rect l="l" t="t" r="r" b="b"/>
            <a:pathLst>
              <a:path w="189229" h="227964">
                <a:moveTo>
                  <a:pt x="61559" y="159704"/>
                </a:moveTo>
                <a:lnTo>
                  <a:pt x="0" y="159704"/>
                </a:lnTo>
                <a:lnTo>
                  <a:pt x="3112" y="175821"/>
                </a:lnTo>
                <a:lnTo>
                  <a:pt x="24922" y="209376"/>
                </a:lnTo>
                <a:lnTo>
                  <a:pt x="61594" y="224803"/>
                </a:lnTo>
                <a:lnTo>
                  <a:pt x="91856" y="227594"/>
                </a:lnTo>
                <a:lnTo>
                  <a:pt x="106232" y="227039"/>
                </a:lnTo>
                <a:lnTo>
                  <a:pt x="149166" y="217438"/>
                </a:lnTo>
                <a:lnTo>
                  <a:pt x="180823" y="192832"/>
                </a:lnTo>
                <a:lnTo>
                  <a:pt x="183739" y="186473"/>
                </a:lnTo>
                <a:lnTo>
                  <a:pt x="95549" y="186473"/>
                </a:lnTo>
                <a:lnTo>
                  <a:pt x="81319" y="184917"/>
                </a:lnTo>
                <a:lnTo>
                  <a:pt x="71017" y="179970"/>
                </a:lnTo>
                <a:lnTo>
                  <a:pt x="65318" y="175544"/>
                </a:lnTo>
                <a:lnTo>
                  <a:pt x="61559" y="168917"/>
                </a:lnTo>
                <a:lnTo>
                  <a:pt x="61559" y="159704"/>
                </a:lnTo>
                <a:close/>
              </a:path>
              <a:path w="189229" h="227964">
                <a:moveTo>
                  <a:pt x="177061" y="130485"/>
                </a:moveTo>
                <a:lnTo>
                  <a:pt x="77099" y="130485"/>
                </a:lnTo>
                <a:lnTo>
                  <a:pt x="91422" y="130687"/>
                </a:lnTo>
                <a:lnTo>
                  <a:pt x="105304" y="132648"/>
                </a:lnTo>
                <a:lnTo>
                  <a:pt x="117019" y="137696"/>
                </a:lnTo>
                <a:lnTo>
                  <a:pt x="124844" y="147158"/>
                </a:lnTo>
                <a:lnTo>
                  <a:pt x="123373" y="165728"/>
                </a:lnTo>
                <a:lnTo>
                  <a:pt x="116848" y="177641"/>
                </a:lnTo>
                <a:lnTo>
                  <a:pt x="106998" y="184142"/>
                </a:lnTo>
                <a:lnTo>
                  <a:pt x="95549" y="186473"/>
                </a:lnTo>
                <a:lnTo>
                  <a:pt x="183739" y="186473"/>
                </a:lnTo>
                <a:lnTo>
                  <a:pt x="186429" y="180607"/>
                </a:lnTo>
                <a:lnTo>
                  <a:pt x="188689" y="166123"/>
                </a:lnTo>
                <a:lnTo>
                  <a:pt x="186992" y="150538"/>
                </a:lnTo>
                <a:lnTo>
                  <a:pt x="182116" y="137465"/>
                </a:lnTo>
                <a:lnTo>
                  <a:pt x="177061" y="130485"/>
                </a:lnTo>
                <a:close/>
              </a:path>
              <a:path w="189229" h="227964">
                <a:moveTo>
                  <a:pt x="179405" y="42409"/>
                </a:moveTo>
                <a:lnTo>
                  <a:pt x="82780" y="42409"/>
                </a:lnTo>
                <a:lnTo>
                  <a:pt x="100873" y="42783"/>
                </a:lnTo>
                <a:lnTo>
                  <a:pt x="114250" y="46722"/>
                </a:lnTo>
                <a:lnTo>
                  <a:pt x="121670" y="54093"/>
                </a:lnTo>
                <a:lnTo>
                  <a:pt x="119362" y="70830"/>
                </a:lnTo>
                <a:lnTo>
                  <a:pt x="112199" y="81322"/>
                </a:lnTo>
                <a:lnTo>
                  <a:pt x="101513" y="87010"/>
                </a:lnTo>
                <a:lnTo>
                  <a:pt x="88638" y="89334"/>
                </a:lnTo>
                <a:lnTo>
                  <a:pt x="74906" y="89734"/>
                </a:lnTo>
                <a:lnTo>
                  <a:pt x="64061" y="130713"/>
                </a:lnTo>
                <a:lnTo>
                  <a:pt x="77099" y="130485"/>
                </a:lnTo>
                <a:lnTo>
                  <a:pt x="177061" y="130485"/>
                </a:lnTo>
                <a:lnTo>
                  <a:pt x="174420" y="126837"/>
                </a:lnTo>
                <a:lnTo>
                  <a:pt x="164260" y="118585"/>
                </a:lnTo>
                <a:lnTo>
                  <a:pt x="151993" y="112641"/>
                </a:lnTo>
                <a:lnTo>
                  <a:pt x="137978" y="108936"/>
                </a:lnTo>
                <a:lnTo>
                  <a:pt x="133498" y="107356"/>
                </a:lnTo>
                <a:lnTo>
                  <a:pt x="170131" y="89075"/>
                </a:lnTo>
                <a:lnTo>
                  <a:pt x="183214" y="65610"/>
                </a:lnTo>
                <a:lnTo>
                  <a:pt x="181592" y="48326"/>
                </a:lnTo>
                <a:lnTo>
                  <a:pt x="179405" y="42409"/>
                </a:lnTo>
                <a:close/>
              </a:path>
              <a:path w="189229" h="227964">
                <a:moveTo>
                  <a:pt x="105318" y="0"/>
                </a:moveTo>
                <a:lnTo>
                  <a:pt x="57963" y="5520"/>
                </a:lnTo>
                <a:lnTo>
                  <a:pt x="22085" y="24186"/>
                </a:lnTo>
                <a:lnTo>
                  <a:pt x="5857" y="58330"/>
                </a:lnTo>
                <a:lnTo>
                  <a:pt x="67194" y="62529"/>
                </a:lnTo>
                <a:lnTo>
                  <a:pt x="71476" y="50059"/>
                </a:lnTo>
                <a:lnTo>
                  <a:pt x="82780" y="42409"/>
                </a:lnTo>
                <a:lnTo>
                  <a:pt x="179405" y="42409"/>
                </a:lnTo>
                <a:lnTo>
                  <a:pt x="176392" y="34261"/>
                </a:lnTo>
                <a:lnTo>
                  <a:pt x="145618" y="8262"/>
                </a:lnTo>
                <a:lnTo>
                  <a:pt x="118760" y="1303"/>
                </a:lnTo>
                <a:lnTo>
                  <a:pt x="105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737928" y="3178766"/>
            <a:ext cx="100838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0">
              <a:lnSpc>
                <a:spcPts val="1050"/>
              </a:lnSpc>
            </a:pPr>
            <a:r>
              <a:rPr sz="1000" spc="-10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00" spc="-35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1000" spc="-30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1000" spc="-35" dirty="0">
                <a:solidFill>
                  <a:srgbClr val="FEFEFE"/>
                </a:solidFill>
                <a:latin typeface="Arial"/>
                <a:cs typeface="Arial"/>
              </a:rPr>
              <a:t>уг</a:t>
            </a:r>
            <a:r>
              <a:rPr sz="1000" spc="-10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FEFEFE"/>
                </a:solidFill>
                <a:latin typeface="Arial"/>
                <a:cs typeface="Arial"/>
              </a:rPr>
              <a:t>з</a:t>
            </a:r>
            <a:r>
              <a:rPr sz="1000" spc="-30" dirty="0">
                <a:solidFill>
                  <a:srgbClr val="FEFEFE"/>
                </a:solidFill>
                <a:latin typeface="Arial"/>
                <a:cs typeface="Arial"/>
              </a:rPr>
              <a:t>д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ра</a:t>
            </a:r>
            <a:r>
              <a:rPr sz="1000" spc="-5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00" spc="-5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хранени</a:t>
            </a:r>
            <a:r>
              <a:rPr sz="1000" spc="-10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873316" y="3446666"/>
            <a:ext cx="7378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000" spc="-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п</a:t>
            </a:r>
            <a:r>
              <a:rPr sz="1000" spc="-6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00" spc="-30" dirty="0">
                <a:solidFill>
                  <a:srgbClr val="FEFEFE"/>
                </a:solidFill>
                <a:latin typeface="Arial"/>
                <a:cs typeface="Arial"/>
              </a:rPr>
              <a:t>дд</a:t>
            </a:r>
            <a:r>
              <a:rPr sz="1000" spc="-40" dirty="0">
                <a:solidFill>
                  <a:srgbClr val="FEFEFE"/>
                </a:solidFill>
                <a:latin typeface="Arial"/>
                <a:cs typeface="Arial"/>
              </a:rPr>
              <a:t>ержк</a:t>
            </a:r>
            <a:r>
              <a:rPr sz="1000" spc="-10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665619" y="2813910"/>
            <a:ext cx="318135" cy="1119505"/>
          </a:xfrm>
          <a:custGeom>
            <a:avLst/>
            <a:gdLst/>
            <a:ahLst/>
            <a:cxnLst/>
            <a:rect l="l" t="t" r="r" b="b"/>
            <a:pathLst>
              <a:path w="318134" h="1119504">
                <a:moveTo>
                  <a:pt x="317804" y="0"/>
                </a:moveTo>
                <a:lnTo>
                  <a:pt x="265019" y="19534"/>
                </a:lnTo>
                <a:lnTo>
                  <a:pt x="215401" y="49376"/>
                </a:lnTo>
                <a:lnTo>
                  <a:pt x="169512" y="88694"/>
                </a:lnTo>
                <a:lnTo>
                  <a:pt x="127916" y="136659"/>
                </a:lnTo>
                <a:lnTo>
                  <a:pt x="91175" y="192440"/>
                </a:lnTo>
                <a:lnTo>
                  <a:pt x="59853" y="255209"/>
                </a:lnTo>
                <a:lnTo>
                  <a:pt x="34511" y="324134"/>
                </a:lnTo>
                <a:lnTo>
                  <a:pt x="15713" y="398386"/>
                </a:lnTo>
                <a:lnTo>
                  <a:pt x="8944" y="437250"/>
                </a:lnTo>
                <a:lnTo>
                  <a:pt x="4022" y="477135"/>
                </a:lnTo>
                <a:lnTo>
                  <a:pt x="1017" y="517937"/>
                </a:lnTo>
                <a:lnTo>
                  <a:pt x="0" y="559551"/>
                </a:lnTo>
                <a:lnTo>
                  <a:pt x="1017" y="601165"/>
                </a:lnTo>
                <a:lnTo>
                  <a:pt x="4022" y="641967"/>
                </a:lnTo>
                <a:lnTo>
                  <a:pt x="8944" y="681851"/>
                </a:lnTo>
                <a:lnTo>
                  <a:pt x="15713" y="720715"/>
                </a:lnTo>
                <a:lnTo>
                  <a:pt x="24259" y="758455"/>
                </a:lnTo>
                <a:lnTo>
                  <a:pt x="46399" y="830147"/>
                </a:lnTo>
                <a:lnTo>
                  <a:pt x="74802" y="896098"/>
                </a:lnTo>
                <a:lnTo>
                  <a:pt x="108904" y="955477"/>
                </a:lnTo>
                <a:lnTo>
                  <a:pt x="148142" y="1007453"/>
                </a:lnTo>
                <a:lnTo>
                  <a:pt x="191955" y="1051198"/>
                </a:lnTo>
                <a:lnTo>
                  <a:pt x="239779" y="1085881"/>
                </a:lnTo>
                <a:lnTo>
                  <a:pt x="291051" y="1110673"/>
                </a:lnTo>
                <a:lnTo>
                  <a:pt x="317804" y="1119099"/>
                </a:lnTo>
                <a:lnTo>
                  <a:pt x="298209" y="1110673"/>
                </a:lnTo>
                <a:lnTo>
                  <a:pt x="279142" y="1099565"/>
                </a:lnTo>
                <a:lnTo>
                  <a:pt x="242799" y="1069724"/>
                </a:lnTo>
                <a:lnTo>
                  <a:pt x="209188" y="1030407"/>
                </a:lnTo>
                <a:lnTo>
                  <a:pt x="178721" y="982442"/>
                </a:lnTo>
                <a:lnTo>
                  <a:pt x="151811" y="926661"/>
                </a:lnTo>
                <a:lnTo>
                  <a:pt x="128868" y="863892"/>
                </a:lnTo>
                <a:lnTo>
                  <a:pt x="110307" y="794967"/>
                </a:lnTo>
                <a:lnTo>
                  <a:pt x="96538" y="720715"/>
                </a:lnTo>
                <a:lnTo>
                  <a:pt x="91580" y="681851"/>
                </a:lnTo>
                <a:lnTo>
                  <a:pt x="87975" y="641967"/>
                </a:lnTo>
                <a:lnTo>
                  <a:pt x="85774" y="601165"/>
                </a:lnTo>
                <a:lnTo>
                  <a:pt x="85029" y="559551"/>
                </a:lnTo>
                <a:lnTo>
                  <a:pt x="85774" y="517937"/>
                </a:lnTo>
                <a:lnTo>
                  <a:pt x="87975" y="477135"/>
                </a:lnTo>
                <a:lnTo>
                  <a:pt x="91580" y="437250"/>
                </a:lnTo>
                <a:lnTo>
                  <a:pt x="96538" y="398386"/>
                </a:lnTo>
                <a:lnTo>
                  <a:pt x="102798" y="360646"/>
                </a:lnTo>
                <a:lnTo>
                  <a:pt x="119014" y="288953"/>
                </a:lnTo>
                <a:lnTo>
                  <a:pt x="139818" y="223003"/>
                </a:lnTo>
                <a:lnTo>
                  <a:pt x="164796" y="163624"/>
                </a:lnTo>
                <a:lnTo>
                  <a:pt x="193536" y="111647"/>
                </a:lnTo>
                <a:lnTo>
                  <a:pt x="225627" y="67902"/>
                </a:lnTo>
                <a:lnTo>
                  <a:pt x="260655" y="33219"/>
                </a:lnTo>
                <a:lnTo>
                  <a:pt x="298209" y="8427"/>
                </a:lnTo>
                <a:lnTo>
                  <a:pt x="317804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52570" y="2809911"/>
            <a:ext cx="318135" cy="1119505"/>
          </a:xfrm>
          <a:custGeom>
            <a:avLst/>
            <a:gdLst/>
            <a:ahLst/>
            <a:cxnLst/>
            <a:rect l="l" t="t" r="r" b="b"/>
            <a:pathLst>
              <a:path w="318134" h="1119504">
                <a:moveTo>
                  <a:pt x="317808" y="0"/>
                </a:moveTo>
                <a:lnTo>
                  <a:pt x="265022" y="19533"/>
                </a:lnTo>
                <a:lnTo>
                  <a:pt x="215404" y="49374"/>
                </a:lnTo>
                <a:lnTo>
                  <a:pt x="169514" y="88691"/>
                </a:lnTo>
                <a:lnTo>
                  <a:pt x="127918" y="136656"/>
                </a:lnTo>
                <a:lnTo>
                  <a:pt x="91177" y="192438"/>
                </a:lnTo>
                <a:lnTo>
                  <a:pt x="59854" y="255207"/>
                </a:lnTo>
                <a:lnTo>
                  <a:pt x="34512" y="324132"/>
                </a:lnTo>
                <a:lnTo>
                  <a:pt x="15713" y="398385"/>
                </a:lnTo>
                <a:lnTo>
                  <a:pt x="8944" y="437250"/>
                </a:lnTo>
                <a:lnTo>
                  <a:pt x="4022" y="477135"/>
                </a:lnTo>
                <a:lnTo>
                  <a:pt x="1017" y="517936"/>
                </a:lnTo>
                <a:lnTo>
                  <a:pt x="0" y="559551"/>
                </a:lnTo>
                <a:lnTo>
                  <a:pt x="1017" y="601165"/>
                </a:lnTo>
                <a:lnTo>
                  <a:pt x="4022" y="641967"/>
                </a:lnTo>
                <a:lnTo>
                  <a:pt x="8944" y="681851"/>
                </a:lnTo>
                <a:lnTo>
                  <a:pt x="15713" y="720715"/>
                </a:lnTo>
                <a:lnTo>
                  <a:pt x="24259" y="758455"/>
                </a:lnTo>
                <a:lnTo>
                  <a:pt x="46400" y="830147"/>
                </a:lnTo>
                <a:lnTo>
                  <a:pt x="74803" y="896098"/>
                </a:lnTo>
                <a:lnTo>
                  <a:pt x="108905" y="955477"/>
                </a:lnTo>
                <a:lnTo>
                  <a:pt x="148144" y="1007453"/>
                </a:lnTo>
                <a:lnTo>
                  <a:pt x="191958" y="1051198"/>
                </a:lnTo>
                <a:lnTo>
                  <a:pt x="239782" y="1085881"/>
                </a:lnTo>
                <a:lnTo>
                  <a:pt x="291055" y="1110673"/>
                </a:lnTo>
                <a:lnTo>
                  <a:pt x="317808" y="1119099"/>
                </a:lnTo>
                <a:lnTo>
                  <a:pt x="298213" y="1110673"/>
                </a:lnTo>
                <a:lnTo>
                  <a:pt x="279146" y="1099565"/>
                </a:lnTo>
                <a:lnTo>
                  <a:pt x="242803" y="1069724"/>
                </a:lnTo>
                <a:lnTo>
                  <a:pt x="209192" y="1030407"/>
                </a:lnTo>
                <a:lnTo>
                  <a:pt x="178725" y="982442"/>
                </a:lnTo>
                <a:lnTo>
                  <a:pt x="151814" y="926661"/>
                </a:lnTo>
                <a:lnTo>
                  <a:pt x="128871" y="863892"/>
                </a:lnTo>
                <a:lnTo>
                  <a:pt x="110310" y="794967"/>
                </a:lnTo>
                <a:lnTo>
                  <a:pt x="96541" y="720715"/>
                </a:lnTo>
                <a:lnTo>
                  <a:pt x="91583" y="681851"/>
                </a:lnTo>
                <a:lnTo>
                  <a:pt x="87977" y="641967"/>
                </a:lnTo>
                <a:lnTo>
                  <a:pt x="85776" y="601165"/>
                </a:lnTo>
                <a:lnTo>
                  <a:pt x="85031" y="559551"/>
                </a:lnTo>
                <a:lnTo>
                  <a:pt x="85776" y="517936"/>
                </a:lnTo>
                <a:lnTo>
                  <a:pt x="87977" y="477135"/>
                </a:lnTo>
                <a:lnTo>
                  <a:pt x="91583" y="437250"/>
                </a:lnTo>
                <a:lnTo>
                  <a:pt x="96541" y="398385"/>
                </a:lnTo>
                <a:lnTo>
                  <a:pt x="102800" y="360645"/>
                </a:lnTo>
                <a:lnTo>
                  <a:pt x="119017" y="288952"/>
                </a:lnTo>
                <a:lnTo>
                  <a:pt x="139821" y="223001"/>
                </a:lnTo>
                <a:lnTo>
                  <a:pt x="164799" y="163622"/>
                </a:lnTo>
                <a:lnTo>
                  <a:pt x="193540" y="111645"/>
                </a:lnTo>
                <a:lnTo>
                  <a:pt x="225630" y="67900"/>
                </a:lnTo>
                <a:lnTo>
                  <a:pt x="260659" y="33217"/>
                </a:lnTo>
                <a:lnTo>
                  <a:pt x="298213" y="8426"/>
                </a:lnTo>
                <a:lnTo>
                  <a:pt x="31780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33729" y="2818147"/>
            <a:ext cx="318135" cy="1119505"/>
          </a:xfrm>
          <a:custGeom>
            <a:avLst/>
            <a:gdLst/>
            <a:ahLst/>
            <a:cxnLst/>
            <a:rect l="l" t="t" r="r" b="b"/>
            <a:pathLst>
              <a:path w="318134" h="1119504">
                <a:moveTo>
                  <a:pt x="317807" y="0"/>
                </a:moveTo>
                <a:lnTo>
                  <a:pt x="265021" y="19533"/>
                </a:lnTo>
                <a:lnTo>
                  <a:pt x="215403" y="49374"/>
                </a:lnTo>
                <a:lnTo>
                  <a:pt x="169514" y="88691"/>
                </a:lnTo>
                <a:lnTo>
                  <a:pt x="127918" y="136656"/>
                </a:lnTo>
                <a:lnTo>
                  <a:pt x="91177" y="192437"/>
                </a:lnTo>
                <a:lnTo>
                  <a:pt x="59854" y="255205"/>
                </a:lnTo>
                <a:lnTo>
                  <a:pt x="34512" y="324130"/>
                </a:lnTo>
                <a:lnTo>
                  <a:pt x="15713" y="398382"/>
                </a:lnTo>
                <a:lnTo>
                  <a:pt x="8944" y="437246"/>
                </a:lnTo>
                <a:lnTo>
                  <a:pt x="4022" y="477131"/>
                </a:lnTo>
                <a:lnTo>
                  <a:pt x="1017" y="517933"/>
                </a:lnTo>
                <a:lnTo>
                  <a:pt x="0" y="559548"/>
                </a:lnTo>
                <a:lnTo>
                  <a:pt x="1017" y="601162"/>
                </a:lnTo>
                <a:lnTo>
                  <a:pt x="4022" y="641964"/>
                </a:lnTo>
                <a:lnTo>
                  <a:pt x="8944" y="681849"/>
                </a:lnTo>
                <a:lnTo>
                  <a:pt x="15713" y="720714"/>
                </a:lnTo>
                <a:lnTo>
                  <a:pt x="24259" y="758454"/>
                </a:lnTo>
                <a:lnTo>
                  <a:pt x="46400" y="830146"/>
                </a:lnTo>
                <a:lnTo>
                  <a:pt x="74803" y="896097"/>
                </a:lnTo>
                <a:lnTo>
                  <a:pt x="108905" y="955475"/>
                </a:lnTo>
                <a:lnTo>
                  <a:pt x="148144" y="1007451"/>
                </a:lnTo>
                <a:lnTo>
                  <a:pt x="191957" y="1051196"/>
                </a:lnTo>
                <a:lnTo>
                  <a:pt x="239781" y="1085878"/>
                </a:lnTo>
                <a:lnTo>
                  <a:pt x="291053" y="1110669"/>
                </a:lnTo>
                <a:lnTo>
                  <a:pt x="317807" y="1119096"/>
                </a:lnTo>
                <a:lnTo>
                  <a:pt x="298212" y="1110669"/>
                </a:lnTo>
                <a:lnTo>
                  <a:pt x="279145" y="1099562"/>
                </a:lnTo>
                <a:lnTo>
                  <a:pt x="242802" y="1069722"/>
                </a:lnTo>
                <a:lnTo>
                  <a:pt x="209191" y="1030404"/>
                </a:lnTo>
                <a:lnTo>
                  <a:pt x="178724" y="982440"/>
                </a:lnTo>
                <a:lnTo>
                  <a:pt x="151813" y="926659"/>
                </a:lnTo>
                <a:lnTo>
                  <a:pt x="128871" y="863891"/>
                </a:lnTo>
                <a:lnTo>
                  <a:pt x="110309" y="794966"/>
                </a:lnTo>
                <a:lnTo>
                  <a:pt x="96541" y="720714"/>
                </a:lnTo>
                <a:lnTo>
                  <a:pt x="91583" y="681849"/>
                </a:lnTo>
                <a:lnTo>
                  <a:pt x="87977" y="641964"/>
                </a:lnTo>
                <a:lnTo>
                  <a:pt x="85776" y="601162"/>
                </a:lnTo>
                <a:lnTo>
                  <a:pt x="85031" y="559548"/>
                </a:lnTo>
                <a:lnTo>
                  <a:pt x="85776" y="517933"/>
                </a:lnTo>
                <a:lnTo>
                  <a:pt x="87977" y="477131"/>
                </a:lnTo>
                <a:lnTo>
                  <a:pt x="91583" y="437246"/>
                </a:lnTo>
                <a:lnTo>
                  <a:pt x="96541" y="398382"/>
                </a:lnTo>
                <a:lnTo>
                  <a:pt x="102800" y="360642"/>
                </a:lnTo>
                <a:lnTo>
                  <a:pt x="119017" y="288950"/>
                </a:lnTo>
                <a:lnTo>
                  <a:pt x="139820" y="222999"/>
                </a:lnTo>
                <a:lnTo>
                  <a:pt x="164798" y="163621"/>
                </a:lnTo>
                <a:lnTo>
                  <a:pt x="193539" y="111645"/>
                </a:lnTo>
                <a:lnTo>
                  <a:pt x="225629" y="67900"/>
                </a:lnTo>
                <a:lnTo>
                  <a:pt x="260658" y="33217"/>
                </a:lnTo>
                <a:lnTo>
                  <a:pt x="298212" y="8426"/>
                </a:lnTo>
                <a:lnTo>
                  <a:pt x="31780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50439" y="4305672"/>
            <a:ext cx="318135" cy="1119505"/>
          </a:xfrm>
          <a:custGeom>
            <a:avLst/>
            <a:gdLst/>
            <a:ahLst/>
            <a:cxnLst/>
            <a:rect l="l" t="t" r="r" b="b"/>
            <a:pathLst>
              <a:path w="318134" h="1119504">
                <a:moveTo>
                  <a:pt x="317807" y="0"/>
                </a:moveTo>
                <a:lnTo>
                  <a:pt x="265021" y="19533"/>
                </a:lnTo>
                <a:lnTo>
                  <a:pt x="215403" y="49374"/>
                </a:lnTo>
                <a:lnTo>
                  <a:pt x="169514" y="88692"/>
                </a:lnTo>
                <a:lnTo>
                  <a:pt x="127918" y="136657"/>
                </a:lnTo>
                <a:lnTo>
                  <a:pt x="91177" y="192439"/>
                </a:lnTo>
                <a:lnTo>
                  <a:pt x="59854" y="255207"/>
                </a:lnTo>
                <a:lnTo>
                  <a:pt x="34512" y="324133"/>
                </a:lnTo>
                <a:lnTo>
                  <a:pt x="15713" y="398386"/>
                </a:lnTo>
                <a:lnTo>
                  <a:pt x="8944" y="437250"/>
                </a:lnTo>
                <a:lnTo>
                  <a:pt x="4022" y="477135"/>
                </a:lnTo>
                <a:lnTo>
                  <a:pt x="1017" y="517937"/>
                </a:lnTo>
                <a:lnTo>
                  <a:pt x="0" y="559551"/>
                </a:lnTo>
                <a:lnTo>
                  <a:pt x="1017" y="601165"/>
                </a:lnTo>
                <a:lnTo>
                  <a:pt x="4022" y="641967"/>
                </a:lnTo>
                <a:lnTo>
                  <a:pt x="8944" y="681851"/>
                </a:lnTo>
                <a:lnTo>
                  <a:pt x="15713" y="720715"/>
                </a:lnTo>
                <a:lnTo>
                  <a:pt x="24259" y="758455"/>
                </a:lnTo>
                <a:lnTo>
                  <a:pt x="46400" y="830147"/>
                </a:lnTo>
                <a:lnTo>
                  <a:pt x="74803" y="896098"/>
                </a:lnTo>
                <a:lnTo>
                  <a:pt x="108905" y="955477"/>
                </a:lnTo>
                <a:lnTo>
                  <a:pt x="148144" y="1007453"/>
                </a:lnTo>
                <a:lnTo>
                  <a:pt x="191957" y="1051198"/>
                </a:lnTo>
                <a:lnTo>
                  <a:pt x="239781" y="1085881"/>
                </a:lnTo>
                <a:lnTo>
                  <a:pt x="291053" y="1110673"/>
                </a:lnTo>
                <a:lnTo>
                  <a:pt x="317807" y="1119099"/>
                </a:lnTo>
                <a:lnTo>
                  <a:pt x="298212" y="1110673"/>
                </a:lnTo>
                <a:lnTo>
                  <a:pt x="279145" y="1099565"/>
                </a:lnTo>
                <a:lnTo>
                  <a:pt x="242802" y="1069724"/>
                </a:lnTo>
                <a:lnTo>
                  <a:pt x="209191" y="1030407"/>
                </a:lnTo>
                <a:lnTo>
                  <a:pt x="178724" y="982442"/>
                </a:lnTo>
                <a:lnTo>
                  <a:pt x="151813" y="926661"/>
                </a:lnTo>
                <a:lnTo>
                  <a:pt x="128871" y="863892"/>
                </a:lnTo>
                <a:lnTo>
                  <a:pt x="110309" y="794967"/>
                </a:lnTo>
                <a:lnTo>
                  <a:pt x="96541" y="720715"/>
                </a:lnTo>
                <a:lnTo>
                  <a:pt x="91583" y="681851"/>
                </a:lnTo>
                <a:lnTo>
                  <a:pt x="87977" y="641967"/>
                </a:lnTo>
                <a:lnTo>
                  <a:pt x="85776" y="601165"/>
                </a:lnTo>
                <a:lnTo>
                  <a:pt x="85031" y="559551"/>
                </a:lnTo>
                <a:lnTo>
                  <a:pt x="85776" y="517937"/>
                </a:lnTo>
                <a:lnTo>
                  <a:pt x="87977" y="477135"/>
                </a:lnTo>
                <a:lnTo>
                  <a:pt x="91583" y="437250"/>
                </a:lnTo>
                <a:lnTo>
                  <a:pt x="96541" y="398386"/>
                </a:lnTo>
                <a:lnTo>
                  <a:pt x="102800" y="360645"/>
                </a:lnTo>
                <a:lnTo>
                  <a:pt x="119017" y="288952"/>
                </a:lnTo>
                <a:lnTo>
                  <a:pt x="139820" y="223002"/>
                </a:lnTo>
                <a:lnTo>
                  <a:pt x="164798" y="163623"/>
                </a:lnTo>
                <a:lnTo>
                  <a:pt x="193539" y="111646"/>
                </a:lnTo>
                <a:lnTo>
                  <a:pt x="225629" y="67901"/>
                </a:lnTo>
                <a:lnTo>
                  <a:pt x="260658" y="33217"/>
                </a:lnTo>
                <a:lnTo>
                  <a:pt x="298212" y="8426"/>
                </a:lnTo>
                <a:lnTo>
                  <a:pt x="31780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47264" y="1342692"/>
            <a:ext cx="318135" cy="1119505"/>
          </a:xfrm>
          <a:custGeom>
            <a:avLst/>
            <a:gdLst/>
            <a:ahLst/>
            <a:cxnLst/>
            <a:rect l="l" t="t" r="r" b="b"/>
            <a:pathLst>
              <a:path w="318134" h="1119505">
                <a:moveTo>
                  <a:pt x="317804" y="0"/>
                </a:moveTo>
                <a:lnTo>
                  <a:pt x="265019" y="19533"/>
                </a:lnTo>
                <a:lnTo>
                  <a:pt x="215400" y="49374"/>
                </a:lnTo>
                <a:lnTo>
                  <a:pt x="169511" y="88691"/>
                </a:lnTo>
                <a:lnTo>
                  <a:pt x="127915" y="136656"/>
                </a:lnTo>
                <a:lnTo>
                  <a:pt x="91175" y="192438"/>
                </a:lnTo>
                <a:lnTo>
                  <a:pt x="59852" y="255207"/>
                </a:lnTo>
                <a:lnTo>
                  <a:pt x="34511" y="324132"/>
                </a:lnTo>
                <a:lnTo>
                  <a:pt x="15713" y="398385"/>
                </a:lnTo>
                <a:lnTo>
                  <a:pt x="8944" y="437250"/>
                </a:lnTo>
                <a:lnTo>
                  <a:pt x="4022" y="477135"/>
                </a:lnTo>
                <a:lnTo>
                  <a:pt x="1017" y="517936"/>
                </a:lnTo>
                <a:lnTo>
                  <a:pt x="0" y="559551"/>
                </a:lnTo>
                <a:lnTo>
                  <a:pt x="1017" y="601165"/>
                </a:lnTo>
                <a:lnTo>
                  <a:pt x="4022" y="641967"/>
                </a:lnTo>
                <a:lnTo>
                  <a:pt x="8944" y="681851"/>
                </a:lnTo>
                <a:lnTo>
                  <a:pt x="15713" y="720715"/>
                </a:lnTo>
                <a:lnTo>
                  <a:pt x="24259" y="758455"/>
                </a:lnTo>
                <a:lnTo>
                  <a:pt x="46399" y="830147"/>
                </a:lnTo>
                <a:lnTo>
                  <a:pt x="74801" y="896098"/>
                </a:lnTo>
                <a:lnTo>
                  <a:pt x="108903" y="955477"/>
                </a:lnTo>
                <a:lnTo>
                  <a:pt x="148142" y="1007453"/>
                </a:lnTo>
                <a:lnTo>
                  <a:pt x="191954" y="1051198"/>
                </a:lnTo>
                <a:lnTo>
                  <a:pt x="239778" y="1085881"/>
                </a:lnTo>
                <a:lnTo>
                  <a:pt x="291051" y="1110673"/>
                </a:lnTo>
                <a:lnTo>
                  <a:pt x="317804" y="1119099"/>
                </a:lnTo>
                <a:lnTo>
                  <a:pt x="298209" y="1110673"/>
                </a:lnTo>
                <a:lnTo>
                  <a:pt x="279142" y="1099565"/>
                </a:lnTo>
                <a:lnTo>
                  <a:pt x="242799" y="1069724"/>
                </a:lnTo>
                <a:lnTo>
                  <a:pt x="209188" y="1030407"/>
                </a:lnTo>
                <a:lnTo>
                  <a:pt x="178720" y="982442"/>
                </a:lnTo>
                <a:lnTo>
                  <a:pt x="151810" y="926661"/>
                </a:lnTo>
                <a:lnTo>
                  <a:pt x="128867" y="863892"/>
                </a:lnTo>
                <a:lnTo>
                  <a:pt x="110306" y="794967"/>
                </a:lnTo>
                <a:lnTo>
                  <a:pt x="96537" y="720715"/>
                </a:lnTo>
                <a:lnTo>
                  <a:pt x="91579" y="681851"/>
                </a:lnTo>
                <a:lnTo>
                  <a:pt x="87973" y="641967"/>
                </a:lnTo>
                <a:lnTo>
                  <a:pt x="85772" y="601165"/>
                </a:lnTo>
                <a:lnTo>
                  <a:pt x="85027" y="559551"/>
                </a:lnTo>
                <a:lnTo>
                  <a:pt x="85772" y="517936"/>
                </a:lnTo>
                <a:lnTo>
                  <a:pt x="87973" y="477135"/>
                </a:lnTo>
                <a:lnTo>
                  <a:pt x="91579" y="437250"/>
                </a:lnTo>
                <a:lnTo>
                  <a:pt x="96537" y="398385"/>
                </a:lnTo>
                <a:lnTo>
                  <a:pt x="102796" y="360645"/>
                </a:lnTo>
                <a:lnTo>
                  <a:pt x="119013" y="288952"/>
                </a:lnTo>
                <a:lnTo>
                  <a:pt x="139817" y="223001"/>
                </a:lnTo>
                <a:lnTo>
                  <a:pt x="164795" y="163622"/>
                </a:lnTo>
                <a:lnTo>
                  <a:pt x="193535" y="111645"/>
                </a:lnTo>
                <a:lnTo>
                  <a:pt x="225626" y="67900"/>
                </a:lnTo>
                <a:lnTo>
                  <a:pt x="260655" y="33217"/>
                </a:lnTo>
                <a:lnTo>
                  <a:pt x="298209" y="8426"/>
                </a:lnTo>
                <a:lnTo>
                  <a:pt x="317804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520" y="159636"/>
            <a:ext cx="10147300" cy="154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ct val="100000"/>
              </a:lnSpc>
              <a:tabLst>
                <a:tab pos="4603115" algn="l"/>
              </a:tabLst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  <a:p>
            <a:pPr marL="99695">
              <a:lnSpc>
                <a:spcPct val="100000"/>
              </a:lnSpc>
              <a:spcBef>
                <a:spcPts val="610"/>
              </a:spcBef>
              <a:tabLst>
                <a:tab pos="8743315" algn="l"/>
              </a:tabLst>
            </a:pP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Кл</a:t>
            </a:r>
            <a:r>
              <a:rPr sz="3200" b="1" spc="-125" dirty="0">
                <a:solidFill>
                  <a:srgbClr val="0086CD"/>
                </a:solidFill>
                <a:latin typeface="Arial"/>
                <a:cs typeface="Arial"/>
              </a:rPr>
              <a:t>ю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чевые</a:t>
            </a:r>
            <a:r>
              <a:rPr sz="3200" b="1" spc="-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3200" b="1" spc="-45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уг</a:t>
            </a:r>
            <a:r>
              <a:rPr sz="3200" b="1" spc="-5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: п</a:t>
            </a:r>
            <a:r>
              <a:rPr sz="3200" b="1" spc="-4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д</a:t>
            </a:r>
            <a:r>
              <a:rPr sz="3200" b="1" spc="-114" dirty="0">
                <a:solidFill>
                  <a:srgbClr val="0086CD"/>
                </a:solidFill>
                <a:latin typeface="Arial"/>
                <a:cs typeface="Arial"/>
              </a:rPr>
              <a:t>х</a:t>
            </a:r>
            <a:r>
              <a:rPr sz="3200" b="1" spc="-4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д к</a:t>
            </a:r>
            <a:r>
              <a:rPr sz="3200" b="1" spc="-1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совр</a:t>
            </a:r>
            <a:r>
              <a:rPr sz="3200" b="1" spc="-45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менной	раб</a:t>
            </a:r>
            <a:r>
              <a:rPr sz="3200" b="1" spc="-8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те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b="1" spc="2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ель: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выдели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ь нео</a:t>
            </a:r>
            <a:r>
              <a:rPr sz="2000" b="1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b="1" spc="-5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димые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приори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ные</a:t>
            </a:r>
            <a:r>
              <a:rPr sz="20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менени</a:t>
            </a:r>
            <a:r>
              <a:rPr sz="2000" b="1" spc="1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b="1" spc="-5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520" y="1764602"/>
            <a:ext cx="10711815" cy="433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565654"/>
              </a:buClr>
              <a:buFont typeface="Arial"/>
              <a:buAutoNum type="arabicParenR"/>
              <a:tabLst>
                <a:tab pos="35560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авить о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ор м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жд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дных</a:t>
            </a:r>
            <a:r>
              <a:rPr sz="18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анда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ов,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женных в</a:t>
            </a:r>
            <a:r>
              <a:rPr sz="18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IDUI</a:t>
            </a:r>
            <a:r>
              <a:rPr sz="1800" spc="-185" dirty="0">
                <a:solidFill>
                  <a:srgbClr val="56565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1939"/>
              </a:lnSpc>
              <a:spcBef>
                <a:spcPts val="630"/>
              </a:spcBef>
              <a:buClr>
                <a:srgbClr val="565654"/>
              </a:buClr>
              <a:buFont typeface="Arial"/>
              <a:buAutoNum type="arabicParenR"/>
              <a:tabLst>
                <a:tab pos="355600" algn="l"/>
                <a:tab pos="291782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Поср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ом раб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ты в	г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ах</a:t>
            </a:r>
            <a:r>
              <a:rPr sz="1800" spc="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дить,</a:t>
            </a:r>
            <a:r>
              <a:rPr sz="1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ограммы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ашей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стр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1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/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тв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 с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анда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ам и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ить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нео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хо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димые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иори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тные 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нени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055"/>
              </a:lnSpc>
              <a:spcBef>
                <a:spcPts val="355"/>
              </a:spcBef>
              <a:buClr>
                <a:srgbClr val="565654"/>
              </a:buClr>
              <a:buFont typeface="Arial"/>
              <a:buAutoNum type="arabicParenR"/>
              <a:tabLst>
                <a:tab pos="35560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он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бно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дня о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дить, 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акие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иори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тные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изменения мы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хо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бы вынести на</a:t>
            </a:r>
            <a:endParaRPr sz="1800">
              <a:latin typeface="Arial"/>
              <a:cs typeface="Arial"/>
            </a:endParaRPr>
          </a:p>
          <a:p>
            <a:pPr marR="2519680" algn="ctr">
              <a:lnSpc>
                <a:spcPts val="2055"/>
              </a:lnSpc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ждение с р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тчи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ами п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итики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/ пос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авщи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spc="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800" spc="1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Кл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чевые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b="1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b="1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ко</a:t>
            </a:r>
            <a:r>
              <a:rPr sz="2000" b="1" spc="-7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орые</a:t>
            </a:r>
            <a:r>
              <a:rPr sz="2000" b="1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нео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b="1" spc="-5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расс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ь,</a:t>
            </a:r>
            <a:r>
              <a:rPr sz="20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b="1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ча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90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ПИШ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4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ЗП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4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1800" spc="-1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ги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18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женщин,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яющих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инъек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ионные</a:t>
            </a:r>
            <a:r>
              <a:rPr sz="1800" spc="-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4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 А</a:t>
            </a:r>
            <a:r>
              <a:rPr sz="1800" spc="-1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0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1800" spc="-1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ги по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4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твр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ение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зир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вки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чест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 нар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41802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1319" y="159636"/>
            <a:ext cx="132842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570" algn="l"/>
              </a:tabLst>
            </a:pP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0313" y="2692759"/>
            <a:ext cx="854900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Программы</a:t>
            </a:r>
            <a:r>
              <a:rPr sz="4000" b="1" spc="3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4000" b="1" spc="-125" dirty="0">
                <a:solidFill>
                  <a:srgbClr val="0086CD"/>
                </a:solidFill>
                <a:latin typeface="Arial"/>
                <a:cs typeface="Arial"/>
              </a:rPr>
              <a:t>г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шприцев</a:t>
            </a:r>
            <a:r>
              <a:rPr sz="4000" b="1" spc="3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45" dirty="0">
                <a:solidFill>
                  <a:srgbClr val="0086CD"/>
                </a:solidFill>
                <a:latin typeface="Arial"/>
                <a:cs typeface="Arial"/>
              </a:rPr>
              <a:t>(</a:t>
            </a:r>
            <a:r>
              <a:rPr sz="4000" b="1" spc="-40" dirty="0">
                <a:solidFill>
                  <a:srgbClr val="0086CD"/>
                </a:solidFill>
                <a:latin typeface="Arial"/>
                <a:cs typeface="Arial"/>
              </a:rPr>
              <a:t>ПИШ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286" y="875183"/>
            <a:ext cx="68414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Программы</a:t>
            </a:r>
            <a:r>
              <a:rPr sz="3200" b="1" spc="-7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3200" b="1" spc="-85" dirty="0">
                <a:solidFill>
                  <a:srgbClr val="0086CD"/>
                </a:solidFill>
                <a:latin typeface="Arial"/>
                <a:cs typeface="Arial"/>
              </a:rPr>
              <a:t>г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л и шприцев</a:t>
            </a:r>
            <a:r>
              <a:rPr sz="3200" b="1" spc="-4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(ПИ</a:t>
            </a:r>
            <a:r>
              <a:rPr sz="3200" b="1" spc="-5" dirty="0">
                <a:solidFill>
                  <a:srgbClr val="0086CD"/>
                </a:solidFill>
                <a:latin typeface="Arial"/>
                <a:cs typeface="Arial"/>
              </a:rPr>
              <a:t>Ш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752004"/>
            <a:ext cx="10954385" cy="387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37235" indent="-342900">
              <a:lnSpc>
                <a:spcPts val="216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Программ</a:t>
            </a:r>
            <a:r>
              <a:rPr sz="2000" spc="5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орые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ую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дь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тран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ерильное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инъекцион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ое обо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280"/>
              </a:lnSpc>
              <a:spcBef>
                <a:spcPts val="32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ление</a:t>
            </a:r>
            <a:r>
              <a:rPr sz="2000" spc="-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ерильно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инъекцион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инст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мен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ария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ПИШ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зы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вы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ую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фе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ость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сн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жении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чи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ВИЧ 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  <a:p>
            <a:pPr marL="355600" marR="793115" indent="-342900">
              <a:lnSpc>
                <a:spcPts val="2160"/>
              </a:lnSpc>
              <a:spcBef>
                <a:spcPts val="63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  <a:tab pos="430466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ПИШ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акже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	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жностями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приема,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хранения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унич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жения исп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инъекцион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endParaRPr sz="2000">
              <a:latin typeface="Arial"/>
              <a:cs typeface="Arial"/>
            </a:endParaRPr>
          </a:p>
          <a:p>
            <a:pPr marL="355600" marR="255904" indent="-342900">
              <a:lnSpc>
                <a:spcPts val="2160"/>
              </a:lnSpc>
              <a:spcBef>
                <a:spcPts val="60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Строгий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мен (тр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щий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дей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во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исп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анных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 шпри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мен на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повые)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оменд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endParaRPr sz="2000">
              <a:latin typeface="Arial"/>
              <a:cs typeface="Arial"/>
            </a:endParaRPr>
          </a:p>
          <a:p>
            <a:pPr marL="355600" lvl="1">
              <a:lnSpc>
                <a:spcPts val="2010"/>
              </a:lnSpc>
              <a:buClr>
                <a:srgbClr val="565654"/>
              </a:buClr>
              <a:buFont typeface="Arial"/>
              <a:buChar char="-"/>
              <a:tabLst>
                <a:tab pos="50990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Строгий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мен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 преп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ствием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тивно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 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 на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угр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ВИЧ</a:t>
            </a:r>
            <a:endParaRPr sz="2000">
              <a:latin typeface="Arial"/>
              <a:cs typeface="Arial"/>
            </a:endParaRPr>
          </a:p>
          <a:p>
            <a:pPr marL="509270" lvl="1" indent="-153670">
              <a:lnSpc>
                <a:spcPts val="2160"/>
              </a:lnSpc>
              <a:buClr>
                <a:srgbClr val="565654"/>
              </a:buClr>
              <a:buFont typeface="Arial"/>
              <a:buChar char="-"/>
              <a:tabLst>
                <a:tab pos="50990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ться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зави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имо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  <a:p>
            <a:pPr marL="355600" marR="5080" lvl="1">
              <a:lnSpc>
                <a:spcPts val="2160"/>
              </a:lnSpc>
              <a:spcBef>
                <a:spcPts val="150"/>
              </a:spcBef>
              <a:buClr>
                <a:srgbClr val="565654"/>
              </a:buClr>
              <a:buFont typeface="Arial"/>
              <a:buChar char="-"/>
              <a:tabLst>
                <a:tab pos="509905" algn="l"/>
              </a:tabLst>
            </a:pP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лжна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быть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трена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сис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ема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расширен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звр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сборе исп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ПИШ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расши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 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уг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 м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цинским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оциальным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слу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60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75183"/>
            <a:ext cx="11021695" cy="543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04"/>
              </a:lnSpc>
            </a:pPr>
            <a:r>
              <a:rPr sz="3200" b="1" spc="-204" dirty="0">
                <a:solidFill>
                  <a:srgbClr val="0086CD"/>
                </a:solidFill>
                <a:latin typeface="Arial"/>
                <a:cs typeface="Arial"/>
              </a:rPr>
              <a:t>Т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200" b="1" spc="-4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ары</a:t>
            </a:r>
            <a:r>
              <a:rPr sz="3200" b="1" spc="-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86CD"/>
                </a:solidFill>
                <a:latin typeface="Arial"/>
                <a:cs typeface="Arial"/>
              </a:rPr>
              <a:t>ПИШ</a:t>
            </a:r>
            <a:endParaRPr sz="3200">
              <a:latin typeface="Arial"/>
              <a:cs typeface="Arial"/>
            </a:endParaRPr>
          </a:p>
          <a:p>
            <a:pPr marL="355600" marR="1674495" indent="-342900">
              <a:lnSpc>
                <a:spcPct val="70000"/>
              </a:lnSpc>
              <a:spcBef>
                <a:spcPts val="79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ерильные</a:t>
            </a:r>
            <a:r>
              <a:rPr sz="23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лы и шприцы (в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ид</a:t>
            </a:r>
            <a:r>
              <a:rPr sz="2300" spc="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але</a:t>
            </a:r>
            <a:r>
              <a:rPr sz="23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шп</a:t>
            </a:r>
            <a:r>
              <a:rPr sz="2300" spc="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ицы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с низким</a:t>
            </a:r>
            <a:r>
              <a:rPr sz="23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ме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тв</a:t>
            </a:r>
            <a:r>
              <a:rPr sz="2300" spc="2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м пространст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ом)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42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ивы</a:t>
            </a:r>
            <a:r>
              <a:rPr sz="23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и см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300" spc="4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535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Фил</a:t>
            </a:r>
            <a:r>
              <a:rPr sz="2300" spc="-18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тры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53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ерильная</a:t>
            </a:r>
            <a:r>
              <a:rPr sz="23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53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Спи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тные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ампоны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53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жки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535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3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3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ойкие</a:t>
            </a:r>
            <a:r>
              <a:rPr sz="23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он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ейнеры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535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дкисли</a:t>
            </a:r>
            <a:r>
              <a:rPr sz="23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645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Жгуты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565654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645"/>
              </a:lnSpc>
            </a:pPr>
            <a:r>
              <a:rPr sz="2300" b="1" dirty="0">
                <a:solidFill>
                  <a:srgbClr val="565654"/>
                </a:solidFill>
                <a:latin typeface="Arial"/>
                <a:cs typeface="Arial"/>
              </a:rPr>
              <a:t>В идеальных</a:t>
            </a:r>
            <a:r>
              <a:rPr sz="2300" b="1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b="1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3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300" b="1" spc="-5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300" b="1" dirty="0">
                <a:solidFill>
                  <a:srgbClr val="565654"/>
                </a:solidFill>
                <a:latin typeface="Arial"/>
                <a:cs typeface="Arial"/>
              </a:rPr>
              <a:t>овиях</a:t>
            </a:r>
            <a:r>
              <a:rPr sz="2300" b="1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65654"/>
                </a:solidFill>
                <a:latin typeface="Arial"/>
                <a:cs typeface="Arial"/>
              </a:rPr>
              <a:t>ПИШ</a:t>
            </a:r>
            <a:r>
              <a:rPr sz="23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b="1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b="1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2300" b="1" spc="-35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300" b="1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3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300" b="1" spc="-8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300" b="1" dirty="0">
                <a:solidFill>
                  <a:srgbClr val="565654"/>
                </a:solidFill>
                <a:latin typeface="Arial"/>
                <a:cs typeface="Arial"/>
              </a:rPr>
              <a:t>лжны: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535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распространять</a:t>
            </a:r>
            <a:r>
              <a:rPr sz="23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ериалы</a:t>
            </a:r>
            <a:r>
              <a:rPr sz="23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ИОК</a:t>
            </a:r>
            <a:endParaRPr sz="2300">
              <a:latin typeface="Arial"/>
              <a:cs typeface="Arial"/>
            </a:endParaRPr>
          </a:p>
          <a:p>
            <a:pPr marL="355600" marR="5080" indent="-342900">
              <a:lnSpc>
                <a:spcPct val="70000"/>
              </a:lnSpc>
              <a:spcBef>
                <a:spcPts val="71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3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напра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ления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в со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3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ующие</a:t>
            </a:r>
            <a:r>
              <a:rPr sz="23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spc="4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чест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енные м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ицинские</a:t>
            </a:r>
            <a:r>
              <a:rPr sz="23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23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оциальные</a:t>
            </a:r>
            <a:r>
              <a:rPr sz="23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300" spc="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300" spc="25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бы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53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расп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ла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га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3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3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300" spc="25" dirty="0">
                <a:solidFill>
                  <a:srgbClr val="565654"/>
                </a:solidFill>
                <a:latin typeface="Arial"/>
                <a:cs typeface="Arial"/>
              </a:rPr>
              <a:t>кс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оном</a:t>
            </a:r>
            <a:r>
              <a:rPr sz="23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3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чения</a:t>
            </a:r>
            <a:r>
              <a:rPr sz="23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3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зир</a:t>
            </a:r>
            <a:r>
              <a:rPr sz="2300" spc="-25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300" spc="-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3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61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88597"/>
            <a:ext cx="952500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Сп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собы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пред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ста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вл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ения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125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уг</a:t>
            </a:r>
            <a:r>
              <a:rPr sz="4000" b="1" spc="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40" dirty="0">
                <a:solidFill>
                  <a:srgbClr val="0086CD"/>
                </a:solidFill>
                <a:latin typeface="Arial"/>
                <a:cs typeface="Arial"/>
              </a:rPr>
              <a:t>ПИ</a:t>
            </a:r>
            <a:r>
              <a:rPr sz="4000" b="1" spc="-45" dirty="0">
                <a:solidFill>
                  <a:srgbClr val="0086CD"/>
                </a:solidFill>
                <a:latin typeface="Arial"/>
                <a:cs typeface="Arial"/>
              </a:rPr>
              <a:t>Ш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04501" y="1457323"/>
          <a:ext cx="11241405" cy="443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аци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нарные</a:t>
                      </a:r>
                      <a:r>
                        <a:rPr sz="24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ги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38098">
                      <a:solidFill>
                        <a:srgbClr val="FFFFFF"/>
                      </a:solidFill>
                      <a:prstDash val="solid"/>
                    </a:lnB>
                    <a:solidFill>
                      <a:srgbClr val="0086C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Мобильные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ги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38098">
                      <a:solidFill>
                        <a:srgbClr val="FFFFFF"/>
                      </a:solidFill>
                      <a:prstDash val="solid"/>
                    </a:lnB>
                    <a:solidFill>
                      <a:srgbClr val="008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62">
                <a:tc>
                  <a:txBody>
                    <a:bodyPr/>
                    <a:lstStyle/>
                    <a:p>
                      <a:pPr marL="85090" marR="435609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«дро</a:t>
                      </a:r>
                      <a:r>
                        <a:rPr sz="2200" spc="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-ин»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центрах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низ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опоро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200" spc="-3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 дос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уп</a:t>
                      </a:r>
                      <a:r>
                        <a:rPr sz="2200" spc="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200" spc="1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200" spc="-3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опа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ных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2200" spc="-5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дей, уп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тр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200" spc="-1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ляющих</a:t>
                      </a:r>
                      <a:r>
                        <a:rPr sz="2200" spc="3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нар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тики,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ме</a:t>
                      </a:r>
                      <a:r>
                        <a:rPr sz="2200" spc="1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ах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для времяпро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во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ждения</a:t>
                      </a:r>
                      <a:r>
                        <a:rPr sz="2200" spc="4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2200" spc="-5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лучения</a:t>
                      </a:r>
                      <a:r>
                        <a:rPr sz="2200" spc="1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слуг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38098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CBD9E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15697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мобильных</a:t>
                      </a:r>
                      <a:r>
                        <a:rPr sz="2200" spc="3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клини</a:t>
                      </a:r>
                      <a:r>
                        <a:rPr sz="2200" spc="4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00" spc="1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200" spc="1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слуги пр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доста</a:t>
                      </a:r>
                      <a:r>
                        <a:rPr sz="2200" spc="-5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ля</a:t>
                      </a:r>
                      <a:r>
                        <a:rPr sz="2200" spc="-5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ся</a:t>
                      </a:r>
                      <a:r>
                        <a:rPr sz="2200" spc="1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омобилях, посещающих</a:t>
                      </a:r>
                      <a:r>
                        <a:rPr sz="2200" spc="1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00" spc="-3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личные</a:t>
                      </a:r>
                      <a:r>
                        <a:rPr sz="2200" spc="1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районы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38098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CBD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79">
                <a:tc>
                  <a:txBody>
                    <a:bodyPr/>
                    <a:lstStyle/>
                    <a:p>
                      <a:pPr marL="85090" marR="762635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3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ентрах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ПИШ</a:t>
                      </a:r>
                      <a:r>
                        <a:rPr sz="2200" spc="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програм</a:t>
                      </a:r>
                      <a:r>
                        <a:rPr sz="2200" spc="1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: ис</a:t>
                      </a:r>
                      <a:r>
                        <a:rPr sz="2200" spc="-3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дная м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2200" spc="-5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ль</a:t>
                      </a:r>
                      <a:r>
                        <a:rPr sz="2200" spc="1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пр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дос</a:t>
                      </a:r>
                      <a:r>
                        <a:rPr sz="2200" spc="-3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00" spc="-3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ления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3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слуг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67005">
                        <a:lnSpc>
                          <a:spcPct val="100000"/>
                        </a:lnSpc>
                      </a:pP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утри</a:t>
                      </a:r>
                      <a:r>
                        <a:rPr sz="2200" spc="-1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/рю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зак:</a:t>
                      </a:r>
                      <a:r>
                        <a:rPr sz="2200" spc="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утрич</a:t>
                      </a:r>
                      <a:r>
                        <a:rPr sz="2200" spc="1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раб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тники пр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доста</a:t>
                      </a:r>
                      <a:r>
                        <a:rPr sz="2200" spc="-5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ля</a:t>
                      </a:r>
                      <a:r>
                        <a:rPr sz="2200" spc="-5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слуги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200" spc="1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распростр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ня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 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ары</a:t>
                      </a:r>
                      <a:r>
                        <a:rPr sz="2200" spc="4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лицах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558">
                <a:tc>
                  <a:txBody>
                    <a:bodyPr/>
                    <a:lstStyle/>
                    <a:p>
                      <a:pPr marL="85090" marR="435609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ап</a:t>
                      </a:r>
                      <a:r>
                        <a:rPr sz="2200" spc="-3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200" spc="4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ах,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чер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ор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овые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ом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ты,</a:t>
                      </a:r>
                      <a:r>
                        <a:rPr sz="2200" spc="4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 местах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2200" spc="-8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чения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нар</a:t>
                      </a:r>
                      <a:r>
                        <a:rPr sz="2200" spc="4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тичес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ой зависимо</a:t>
                      </a:r>
                      <a:r>
                        <a:rPr sz="2200" spc="1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ти</a:t>
                      </a:r>
                      <a:r>
                        <a:rPr sz="2200" spc="1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пр.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CBD9E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78155">
                        <a:lnSpc>
                          <a:spcPct val="100000"/>
                        </a:lnSpc>
                      </a:pPr>
                      <a:r>
                        <a:rPr sz="2200" spc="-7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оричное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ра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пространение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шпри</a:t>
                      </a:r>
                      <a:r>
                        <a:rPr sz="2200" spc="-3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200" spc="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: и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лы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200" spc="-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шприцы</a:t>
                      </a:r>
                      <a:r>
                        <a:rPr sz="2200" spc="1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00" spc="-3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да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сами</a:t>
                      </a:r>
                      <a:r>
                        <a:rPr sz="2200" spc="1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ди, уп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тр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200" spc="-1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ляющие</a:t>
                      </a:r>
                      <a:r>
                        <a:rPr sz="2200" spc="3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ин</a:t>
                      </a:r>
                      <a:r>
                        <a:rPr sz="2200" spc="-25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ъ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екционные нар</a:t>
                      </a:r>
                      <a:r>
                        <a:rPr sz="2200" spc="2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200" spc="-5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200" dirty="0">
                          <a:solidFill>
                            <a:srgbClr val="565654"/>
                          </a:solidFill>
                          <a:latin typeface="Arial"/>
                          <a:cs typeface="Arial"/>
                        </a:rPr>
                        <a:t>тики.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CBD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62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88597"/>
            <a:ext cx="10309860" cy="506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60"/>
              </a:lnSpc>
            </a:pP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«Дро</a:t>
            </a:r>
            <a:r>
              <a:rPr sz="4000" b="1" spc="-40" dirty="0">
                <a:solidFill>
                  <a:srgbClr val="0086CD"/>
                </a:solidFill>
                <a:latin typeface="Arial"/>
                <a:cs typeface="Arial"/>
              </a:rPr>
              <a:t>п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-ин»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центры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–</a:t>
            </a:r>
            <a:r>
              <a:rPr sz="4000" b="1" spc="1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75" dirty="0">
                <a:solidFill>
                  <a:srgbClr val="0086CD"/>
                </a:solidFill>
                <a:latin typeface="Arial"/>
                <a:cs typeface="Arial"/>
              </a:rPr>
              <a:t>з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аб</a:t>
            </a:r>
            <a:r>
              <a:rPr sz="4000" b="1" spc="-13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та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че</a:t>
            </a:r>
            <a:r>
              <a:rPr sz="4000" b="1" spc="-90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еке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56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це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ло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м</a:t>
            </a:r>
            <a:endParaRPr sz="4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789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3400" spc="-25" dirty="0">
                <a:solidFill>
                  <a:srgbClr val="565654"/>
                </a:solidFill>
                <a:latin typeface="Arial"/>
                <a:cs typeface="Arial"/>
              </a:rPr>
              <a:t>Пища</a:t>
            </a:r>
            <a:endParaRPr sz="3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9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3400" spc="-2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3400" spc="-9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3400" spc="-1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чная</a:t>
            </a:r>
            <a:endParaRPr sz="3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9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3400" spc="5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уш/</a:t>
            </a:r>
            <a:r>
              <a:rPr sz="3400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анная</a:t>
            </a:r>
            <a:endParaRPr sz="3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9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3400" spc="-2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добная</a:t>
            </a:r>
            <a:r>
              <a:rPr sz="34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400" spc="-4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она</a:t>
            </a:r>
            <a:r>
              <a:rPr sz="3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400" spc="-9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400" spc="-1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400" spc="-25" dirty="0">
                <a:solidFill>
                  <a:srgbClr val="565654"/>
                </a:solidFill>
                <a:latin typeface="Arial"/>
                <a:cs typeface="Arial"/>
              </a:rPr>
              <a:t>ды</a:t>
            </a:r>
            <a:r>
              <a:rPr sz="3400" spc="-6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endParaRPr sz="3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9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3400" spc="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ес</a:t>
            </a:r>
            <a:r>
              <a:rPr sz="3400" spc="-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4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3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сна</a:t>
            </a:r>
            <a:endParaRPr sz="3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95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Компь</a:t>
            </a:r>
            <a:r>
              <a:rPr sz="3400" spc="-11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3400" spc="-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ер/дос</a:t>
            </a:r>
            <a:r>
              <a:rPr sz="3400" spc="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34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400" spc="-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3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ин</a:t>
            </a:r>
            <a:r>
              <a:rPr sz="3400" spc="-6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ерн</a:t>
            </a:r>
            <a:r>
              <a:rPr sz="3400" spc="-13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endParaRPr sz="3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9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3400" spc="-25" dirty="0">
                <a:solidFill>
                  <a:srgbClr val="565654"/>
                </a:solidFill>
                <a:latin typeface="Arial"/>
                <a:cs typeface="Arial"/>
              </a:rPr>
              <a:t>Зоны</a:t>
            </a:r>
            <a:r>
              <a:rPr sz="3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3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3400" spc="-1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3400" spc="-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400" spc="-2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63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447" y="938251"/>
            <a:ext cx="891984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Перед</a:t>
            </a:r>
            <a:r>
              <a:rPr sz="4000" b="1" spc="-7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вые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практики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4000" b="1" spc="-60" dirty="0">
                <a:solidFill>
                  <a:srgbClr val="0086CD"/>
                </a:solidFill>
                <a:latin typeface="Arial"/>
                <a:cs typeface="Arial"/>
              </a:rPr>
              <a:t>ф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ере</a:t>
            </a:r>
            <a:r>
              <a:rPr sz="4000" b="1" spc="1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40" dirty="0">
                <a:solidFill>
                  <a:srgbClr val="0086CD"/>
                </a:solidFill>
                <a:latin typeface="Arial"/>
                <a:cs typeface="Arial"/>
              </a:rPr>
              <a:t>ПИ</a:t>
            </a:r>
            <a:r>
              <a:rPr sz="4000" b="1" spc="-45" dirty="0">
                <a:solidFill>
                  <a:srgbClr val="0086CD"/>
                </a:solidFill>
                <a:latin typeface="Arial"/>
                <a:cs typeface="Arial"/>
              </a:rPr>
              <a:t>Ш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475655"/>
            <a:ext cx="10789285" cy="4609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низ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опоро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овы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легченн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ас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мент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еспл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ых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аров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членов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 выбо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распространению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оваров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язы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строгий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мен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 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шпри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ев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2160"/>
              </a:lnSpc>
              <a:spcBef>
                <a:spcPts val="63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ограничи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чис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емых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шпри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репя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орично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 распространен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яд д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уг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слуг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ддержки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расп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планом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опасной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илизации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твра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ения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ых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случаев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дла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ги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рофи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зировки</a:t>
            </a:r>
            <a:endParaRPr sz="2000">
              <a:latin typeface="Arial"/>
              <a:cs typeface="Arial"/>
            </a:endParaRPr>
          </a:p>
          <a:p>
            <a:pPr marL="355600" marR="123189" indent="-342900">
              <a:lnSpc>
                <a:spcPts val="2160"/>
              </a:lnSpc>
              <a:spcBef>
                <a:spcPts val="63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исп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во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жность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 о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ждения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снижения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рис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 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дьми,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ими инъекцион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ые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егрированы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угими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ами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напра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 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ним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280"/>
              </a:lnSpc>
              <a:spcBef>
                <a:spcPts val="36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оянно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16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ты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мания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мен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бнос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оих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лиен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1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64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88597"/>
            <a:ext cx="10754360" cy="459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Опиоидная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40" dirty="0">
                <a:solidFill>
                  <a:srgbClr val="0086CD"/>
                </a:solidFill>
                <a:latin typeface="Arial"/>
                <a:cs typeface="Arial"/>
              </a:rPr>
              <a:t>з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ам</a:t>
            </a:r>
            <a:r>
              <a:rPr sz="4000" b="1" spc="-12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стительная</a:t>
            </a:r>
            <a:r>
              <a:rPr sz="4000" b="1" spc="7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терапия</a:t>
            </a:r>
            <a:r>
              <a:rPr sz="4000" b="1" spc="1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(О</a:t>
            </a:r>
            <a:r>
              <a:rPr sz="4000" b="1" spc="-160" dirty="0">
                <a:solidFill>
                  <a:srgbClr val="0086CD"/>
                </a:solidFill>
                <a:latin typeface="Arial"/>
                <a:cs typeface="Arial"/>
              </a:rPr>
              <a:t>З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Т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  <a:p>
            <a:pPr marL="12700" marR="442595">
              <a:lnSpc>
                <a:spcPts val="2590"/>
              </a:lnSpc>
              <a:spcBef>
                <a:spcPts val="695"/>
              </a:spcBef>
              <a:tabLst>
                <a:tab pos="823849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эффе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тивное,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опас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э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омически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эффе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тивное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чение, 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твращаю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рас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ространение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ВИЧ 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жду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дьми, 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ляющими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нарк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внутри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енн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завис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ми	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опиоидов</a:t>
            </a:r>
            <a:endParaRPr sz="2400">
              <a:latin typeface="Arial"/>
              <a:cs typeface="Arial"/>
            </a:endParaRPr>
          </a:p>
          <a:p>
            <a:pPr marL="583565" indent="-570865">
              <a:lnSpc>
                <a:spcPts val="2735"/>
              </a:lnSpc>
              <a:spcBef>
                <a:spcPts val="270"/>
              </a:spcBef>
              <a:buClr>
                <a:srgbClr val="565654"/>
              </a:buClr>
              <a:buFont typeface="Arial"/>
              <a:buChar char="•"/>
              <a:tabLst>
                <a:tab pos="5842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400" spc="5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зано, что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снижа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 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лени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 риски</a:t>
            </a:r>
            <a:endParaRPr sz="2400">
              <a:latin typeface="Arial"/>
              <a:cs typeface="Arial"/>
            </a:endParaRPr>
          </a:p>
          <a:p>
            <a:pPr marL="583565">
              <a:lnSpc>
                <a:spcPts val="2735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зировки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заражения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аемы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 кровь ви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усами</a:t>
            </a:r>
            <a:endParaRPr sz="2400">
              <a:latin typeface="Arial"/>
              <a:cs typeface="Arial"/>
            </a:endParaRPr>
          </a:p>
          <a:p>
            <a:pPr marL="583565" indent="-570865">
              <a:lnSpc>
                <a:spcPct val="100000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5842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асна</a:t>
            </a:r>
            <a:endParaRPr sz="2400">
              <a:latin typeface="Arial"/>
              <a:cs typeface="Arial"/>
            </a:endParaRPr>
          </a:p>
          <a:p>
            <a:pPr marL="583565" indent="-570865">
              <a:lnSpc>
                <a:spcPts val="2735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5842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мень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преступности,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язанн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 нео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димос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ью</a:t>
            </a:r>
            <a:endParaRPr sz="2400">
              <a:latin typeface="Arial"/>
              <a:cs typeface="Arial"/>
            </a:endParaRPr>
          </a:p>
          <a:p>
            <a:pPr marL="583565">
              <a:lnSpc>
                <a:spcPts val="2735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выжи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 за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ом.</a:t>
            </a:r>
            <a:endParaRPr sz="2400">
              <a:latin typeface="Arial"/>
              <a:cs typeface="Arial"/>
            </a:endParaRPr>
          </a:p>
          <a:p>
            <a:pPr marL="583565" marR="635635" indent="-570865">
              <a:lnSpc>
                <a:spcPts val="2590"/>
              </a:lnSpc>
              <a:spcBef>
                <a:spcPts val="640"/>
              </a:spcBef>
              <a:buClr>
                <a:srgbClr val="565654"/>
              </a:buClr>
              <a:buFont typeface="Arial"/>
              <a:buChar char="•"/>
              <a:tabLst>
                <a:tab pos="5842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мо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дям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рег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лярно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иним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ле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арст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 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чения ВИЧ, ТБ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endParaRPr sz="2400">
              <a:latin typeface="Arial"/>
              <a:cs typeface="Arial"/>
            </a:endParaRPr>
          </a:p>
          <a:p>
            <a:pPr marL="583565" indent="-570865">
              <a:lnSpc>
                <a:spcPct val="100000"/>
              </a:lnSpc>
              <a:spcBef>
                <a:spcPts val="275"/>
              </a:spcBef>
              <a:buClr>
                <a:srgbClr val="565654"/>
              </a:buClr>
              <a:buFont typeface="Arial"/>
              <a:buChar char="•"/>
              <a:tabLst>
                <a:tab pos="5842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доста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ление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 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ономически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дно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62549"/>
            <a:ext cx="87420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89300" algn="l"/>
                <a:tab pos="3738245" algn="l"/>
                <a:tab pos="5556250" algn="l"/>
              </a:tabLst>
            </a:pPr>
            <a:r>
              <a:rPr sz="36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Приветствие	и	повтор	пройденного</a:t>
            </a:r>
            <a:endParaRPr sz="3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2509955"/>
            <a:ext cx="7118350" cy="185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Всп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мнить пройденный </a:t>
            </a:r>
            <a:r>
              <a:rPr sz="2400" spc="-1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чера 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ериал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6CD"/>
              </a:buClr>
              <a:buFont typeface="Arial"/>
              <a:buChar char="●"/>
            </a:pPr>
            <a:endParaRPr sz="29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2185"/>
              </a:spcBef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Запис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5 самых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ажных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ей,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торых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вы</a:t>
            </a:r>
            <a:endParaRPr sz="24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320"/>
              </a:spcBef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узнали </a:t>
            </a:r>
            <a:r>
              <a:rPr sz="2400" spc="-1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чера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65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694" y="159636"/>
            <a:ext cx="9446895" cy="10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16120" algn="l"/>
              </a:tabLst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Перед</a:t>
            </a:r>
            <a:r>
              <a:rPr sz="4000" b="1" spc="-7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вые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86CD"/>
                </a:solidFill>
                <a:latin typeface="Arial"/>
                <a:cs typeface="Arial"/>
              </a:rPr>
              <a:t>практики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4000" b="1" spc="-100" dirty="0">
                <a:solidFill>
                  <a:srgbClr val="0086CD"/>
                </a:solidFill>
                <a:latin typeface="Arial"/>
                <a:cs typeface="Arial"/>
              </a:rPr>
              <a:t>ф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ере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3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160" dirty="0">
                <a:solidFill>
                  <a:srgbClr val="0086CD"/>
                </a:solidFill>
                <a:latin typeface="Arial"/>
                <a:cs typeface="Arial"/>
              </a:rPr>
              <a:t>З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</a:t>
            </a:r>
            <a:r>
              <a:rPr sz="4000" b="1" spc="1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(1)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6699" y="1269368"/>
            <a:ext cx="12290425" cy="506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9815" indent="-3429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106045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лжна быть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еспл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тной или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упной по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ене</a:t>
            </a:r>
            <a:endParaRPr sz="2400">
              <a:latin typeface="Arial"/>
              <a:cs typeface="Arial"/>
            </a:endParaRPr>
          </a:p>
          <a:p>
            <a:pPr marL="1059815" indent="-342900">
              <a:lnSpc>
                <a:spcPts val="2735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106045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лжна 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дла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ться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еприимн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й, нестигм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тизи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ую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endParaRPr sz="2400">
              <a:latin typeface="Arial"/>
              <a:cs typeface="Arial"/>
            </a:endParaRPr>
          </a:p>
          <a:p>
            <a:pPr marL="1059815">
              <a:lnSpc>
                <a:spcPts val="2735"/>
              </a:lnSpc>
            </a:pP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онфиденциальной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  <a:p>
            <a:pPr marL="1059815" indent="-342900">
              <a:lnSpc>
                <a:spcPct val="100000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106045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ду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дла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в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добном мес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 и в 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добное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время</a:t>
            </a:r>
            <a:endParaRPr sz="2400">
              <a:latin typeface="Arial"/>
              <a:cs typeface="Arial"/>
            </a:endParaRPr>
          </a:p>
          <a:p>
            <a:pPr marL="1059815" marR="1155700" indent="-342900">
              <a:lnSpc>
                <a:spcPct val="90100"/>
              </a:lnSpc>
              <a:spcBef>
                <a:spcPts val="595"/>
              </a:spcBef>
              <a:buClr>
                <a:srgbClr val="565654"/>
              </a:buClr>
              <a:buFont typeface="Arial"/>
              <a:buChar char="•"/>
              <a:tabLst>
                <a:tab pos="106045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бы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доста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лять адекв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тные 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странения 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бно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лни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льных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опиоидах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збе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жание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пл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ох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сам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чу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ствия</a:t>
            </a:r>
            <a:endParaRPr sz="2400">
              <a:latin typeface="Arial"/>
              <a:cs typeface="Arial"/>
            </a:endParaRPr>
          </a:p>
          <a:p>
            <a:pPr marL="1059815" marR="1985010" indent="-342900">
              <a:lnSpc>
                <a:spcPts val="2590"/>
              </a:lnSpc>
              <a:spcBef>
                <a:spcPts val="640"/>
              </a:spcBef>
              <a:buClr>
                <a:srgbClr val="565654"/>
              </a:buClr>
              <a:buFont typeface="Arial"/>
              <a:buChar char="•"/>
              <a:tabLst>
                <a:tab pos="106045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Исп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лиен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ами О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альных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 сл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ду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рассм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в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льной манере</a:t>
            </a:r>
            <a:endParaRPr sz="2400">
              <a:latin typeface="Arial"/>
              <a:cs typeface="Arial"/>
            </a:endParaRPr>
          </a:p>
          <a:p>
            <a:pPr marL="1059815" marR="894715" indent="-342900">
              <a:lnSpc>
                <a:spcPct val="90000"/>
              </a:lnSpc>
              <a:spcBef>
                <a:spcPts val="560"/>
              </a:spcBef>
              <a:buClr>
                <a:srgbClr val="565654"/>
              </a:buClr>
              <a:buFont typeface="Arial"/>
              <a:buChar char="•"/>
              <a:tabLst>
                <a:tab pos="106045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24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им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жн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сть 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луч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доступ к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оср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ой перспе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е, и им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лжен быть пр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жен добро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льный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ариант снижения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endParaRPr sz="2400">
              <a:latin typeface="Arial"/>
              <a:cs typeface="Arial"/>
            </a:endParaRPr>
          </a:p>
          <a:p>
            <a:pPr marL="1059815" indent="-342900">
              <a:lnSpc>
                <a:spcPts val="2735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1060450" algn="l"/>
              </a:tabLst>
            </a:pP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меньше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зировки нико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дить б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тщ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льно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tabLst>
                <a:tab pos="1059815" algn="l"/>
                <a:tab pos="12277090" algn="l"/>
              </a:tabLst>
            </a:pPr>
            <a:r>
              <a:rPr sz="2400" u="sng" dirty="0">
                <a:solidFill>
                  <a:srgbClr val="565654"/>
                </a:solidFill>
                <a:latin typeface="Times New Roman"/>
                <a:cs typeface="Times New Roman"/>
              </a:rPr>
              <a:t> 	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u="sng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u="sng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мыва</a:t>
            </a:r>
            <a:r>
              <a:rPr sz="2400" u="sng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2400" u="sng" spc="6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u="sng" spc="3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обсуждения</a:t>
            </a:r>
            <a:r>
              <a:rPr sz="2400" u="sng" spc="70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доп</a:t>
            </a:r>
            <a:r>
              <a:rPr sz="2400" u="sng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лни</a:t>
            </a:r>
            <a:r>
              <a:rPr sz="2400" u="sng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u="sng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льной</a:t>
            </a:r>
            <a:r>
              <a:rPr sz="2400" u="sng" spc="6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u="sng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ддержки</a:t>
            </a:r>
            <a:r>
              <a:rPr sz="2400" u="sng" dirty="0">
                <a:solidFill>
                  <a:srgbClr val="565654"/>
                </a:solid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66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88597"/>
            <a:ext cx="944626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Перед</a:t>
            </a:r>
            <a:r>
              <a:rPr sz="4000" b="1" spc="-7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вые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практики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4000" b="1" spc="-60" dirty="0">
                <a:solidFill>
                  <a:srgbClr val="0086CD"/>
                </a:solidFill>
                <a:latin typeface="Arial"/>
                <a:cs typeface="Arial"/>
              </a:rPr>
              <a:t>ф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ере</a:t>
            </a:r>
            <a:r>
              <a:rPr sz="4000" b="1" spc="2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3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160" dirty="0">
                <a:solidFill>
                  <a:srgbClr val="0086CD"/>
                </a:solidFill>
                <a:latin typeface="Arial"/>
                <a:cs typeface="Arial"/>
              </a:rPr>
              <a:t>З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(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2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457709"/>
            <a:ext cx="10335260" cy="481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35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 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тов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аких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ак м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адон,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упрен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рфин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тилморфин</a:t>
            </a:r>
            <a:r>
              <a:rPr sz="24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(м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инский</a:t>
            </a:r>
            <a:r>
              <a:rPr sz="2400" spc="-7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ероин)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репар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ты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для 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иема на до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endParaRPr sz="2400">
              <a:latin typeface="Arial"/>
              <a:cs typeface="Arial"/>
            </a:endParaRPr>
          </a:p>
          <a:p>
            <a:pPr marL="355600" marR="905510" indent="-342900">
              <a:lnSpc>
                <a:spcPts val="2590"/>
              </a:lnSpc>
              <a:spcBef>
                <a:spcPts val="64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ерж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 ин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еграции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общест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лжна 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ляться на добро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льной осно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40"/>
              </a:lnSpc>
              <a:spcBef>
                <a:spcPts val="27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жбы</a:t>
            </a:r>
            <a:r>
              <a:rPr sz="24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раб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 семь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ми и д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узьями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лиен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лью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40"/>
              </a:lnSpc>
            </a:pP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дания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риятной ср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 (при 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хранении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онфи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енциальност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бы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 учиты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обые 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бности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еремен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ых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женщин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бы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 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лять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сон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акже 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уч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е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примен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нию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лжна быть дос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ой в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тюрьмах</a:t>
            </a:r>
            <a:endParaRPr sz="2400">
              <a:latin typeface="Arial"/>
              <a:cs typeface="Arial"/>
            </a:endParaRPr>
          </a:p>
          <a:p>
            <a:pPr marL="355600" marR="146050" indent="-342900">
              <a:lnSpc>
                <a:spcPts val="2590"/>
              </a:lnSpc>
              <a:spcBef>
                <a:spcPts val="64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Программы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жны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лиен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спо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обы обесп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чения обр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тной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язи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 ц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лью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лучшения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оих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услуг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67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12396"/>
            <a:ext cx="10510520" cy="544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>
              <a:lnSpc>
                <a:spcPct val="100000"/>
              </a:lnSpc>
            </a:pP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Р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аб</a:t>
            </a:r>
            <a:r>
              <a:rPr sz="4000" b="1" spc="-13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та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г</a:t>
            </a:r>
            <a:r>
              <a:rPr sz="4000" b="1" spc="-45" dirty="0">
                <a:solidFill>
                  <a:srgbClr val="0086CD"/>
                </a:solidFill>
                <a:latin typeface="Arial"/>
                <a:cs typeface="Arial"/>
              </a:rPr>
              <a:t>р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уппах</a:t>
            </a:r>
            <a:r>
              <a:rPr sz="4000" b="1" spc="-1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(20</a:t>
            </a:r>
            <a:r>
              <a:rPr sz="4000" b="1" spc="1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мин</a:t>
            </a:r>
            <a:r>
              <a:rPr sz="4000" b="1" spc="20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т)</a:t>
            </a:r>
            <a:endParaRPr sz="4000">
              <a:latin typeface="Arial"/>
              <a:cs typeface="Arial"/>
            </a:endParaRPr>
          </a:p>
          <a:p>
            <a:pPr marL="469900" marR="1666239" indent="-457200">
              <a:lnSpc>
                <a:spcPts val="2590"/>
              </a:lnSpc>
              <a:spcBef>
                <a:spcPts val="355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Обс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спи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ок пер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довых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ли им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дарст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енные/местные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жб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Clr>
                <a:srgbClr val="565654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469900" indent="-457200">
              <a:lnSpc>
                <a:spcPts val="2735"/>
              </a:lnSpc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 3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ласти,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ся в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тв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тствии с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омендациями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3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 3 о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ласти,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 нео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димы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изменения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65654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469900" marR="1058545" indent="-457200">
              <a:lnSpc>
                <a:spcPts val="2590"/>
              </a:lnSpc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Опиши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ак вы, 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ак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ляющие нарк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 участ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в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раб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 по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лучше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ию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  <a:buClr>
                <a:srgbClr val="565654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590"/>
              </a:lnSpc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тов</a:t>
            </a:r>
            <a:r>
              <a:rPr sz="2400" spc="-21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тесь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авить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ои идеи г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е. 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жалуйста,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огранич</a:t>
            </a:r>
            <a:r>
              <a:rPr sz="2400" spc="-21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те время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ое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выс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упления тремя мину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68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7740" y="3012018"/>
            <a:ext cx="9425305" cy="1293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z="4800" b="1" spc="60" dirty="0">
                <a:solidFill>
                  <a:srgbClr val="0086CD"/>
                </a:solidFill>
                <a:latin typeface="Arial"/>
                <a:cs typeface="Arial"/>
              </a:rPr>
              <a:t>Д</a:t>
            </a:r>
            <a:r>
              <a:rPr sz="4800" b="1" dirty="0">
                <a:solidFill>
                  <a:srgbClr val="0086CD"/>
                </a:solidFill>
                <a:latin typeface="Arial"/>
                <a:cs typeface="Arial"/>
              </a:rPr>
              <a:t>обро</a:t>
            </a:r>
            <a:r>
              <a:rPr sz="4800" b="1" spc="-70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800" b="1" spc="-12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800" b="1" dirty="0">
                <a:solidFill>
                  <a:srgbClr val="0086CD"/>
                </a:solidFill>
                <a:latin typeface="Arial"/>
                <a:cs typeface="Arial"/>
              </a:rPr>
              <a:t>льное</a:t>
            </a:r>
            <a:r>
              <a:rPr sz="4800" b="1" spc="4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0086CD"/>
                </a:solidFill>
                <a:latin typeface="Arial"/>
                <a:cs typeface="Arial"/>
              </a:rPr>
              <a:t>т</a:t>
            </a:r>
            <a:r>
              <a:rPr sz="4800" b="1" spc="-65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800" b="1" dirty="0">
                <a:solidFill>
                  <a:srgbClr val="0086CD"/>
                </a:solidFill>
                <a:latin typeface="Arial"/>
                <a:cs typeface="Arial"/>
              </a:rPr>
              <a:t>стир</a:t>
            </a:r>
            <a:r>
              <a:rPr sz="4800" b="1" spc="-5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800" b="1" spc="-20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800" b="1" dirty="0">
                <a:solidFill>
                  <a:srgbClr val="0086CD"/>
                </a:solidFill>
                <a:latin typeface="Arial"/>
                <a:cs typeface="Arial"/>
              </a:rPr>
              <a:t>ание</a:t>
            </a:r>
            <a:r>
              <a:rPr sz="4800" b="1" spc="4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ts val="5470"/>
              </a:lnSpc>
            </a:pPr>
            <a:r>
              <a:rPr sz="4800" b="1" spc="-70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4800" b="1" dirty="0">
                <a:solidFill>
                  <a:srgbClr val="0086CD"/>
                </a:solidFill>
                <a:latin typeface="Arial"/>
                <a:cs typeface="Arial"/>
              </a:rPr>
              <a:t>онс</a:t>
            </a:r>
            <a:r>
              <a:rPr sz="4800" b="1" spc="-65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4800" b="1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4800" b="1" spc="-425" dirty="0">
                <a:solidFill>
                  <a:srgbClr val="0086CD"/>
                </a:solidFill>
                <a:latin typeface="Arial"/>
                <a:cs typeface="Arial"/>
              </a:rPr>
              <a:t>ь</a:t>
            </a:r>
            <a:r>
              <a:rPr sz="4800" b="1" dirty="0">
                <a:solidFill>
                  <a:srgbClr val="0086CD"/>
                </a:solidFill>
                <a:latin typeface="Arial"/>
                <a:cs typeface="Arial"/>
              </a:rPr>
              <a:t>тир</a:t>
            </a:r>
            <a:r>
              <a:rPr sz="4800" b="1" spc="-5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800" b="1" spc="-6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800" b="1" dirty="0">
                <a:solidFill>
                  <a:srgbClr val="0086CD"/>
                </a:solidFill>
                <a:latin typeface="Arial"/>
                <a:cs typeface="Arial"/>
              </a:rPr>
              <a:t>ание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41802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1319" y="159636"/>
            <a:ext cx="132842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570" algn="l"/>
              </a:tabLst>
            </a:pP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69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56" y="159636"/>
            <a:ext cx="10316845" cy="3457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554">
              <a:lnSpc>
                <a:spcPct val="100000"/>
              </a:lnSpc>
              <a:tabLst>
                <a:tab pos="4753610" algn="l"/>
              </a:tabLst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0" b="1" spc="20" dirty="0">
                <a:solidFill>
                  <a:srgbClr val="0086CD"/>
                </a:solidFill>
                <a:latin typeface="Arial"/>
                <a:cs typeface="Arial"/>
              </a:rPr>
              <a:t>Д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обр</a:t>
            </a:r>
            <a:r>
              <a:rPr sz="4000" b="1" spc="-7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40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12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льное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т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стиро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ание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0" b="1" spc="-55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онс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4000" b="1" spc="-380" dirty="0">
                <a:solidFill>
                  <a:srgbClr val="0086CD"/>
                </a:solidFill>
                <a:latin typeface="Arial"/>
                <a:cs typeface="Arial"/>
              </a:rPr>
              <a:t>ь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тиро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ание</a:t>
            </a:r>
            <a:endParaRPr sz="4000">
              <a:latin typeface="Arial"/>
              <a:cs typeface="Arial"/>
            </a:endParaRPr>
          </a:p>
          <a:p>
            <a:pPr marL="249554" marR="5080">
              <a:lnSpc>
                <a:spcPct val="90000"/>
              </a:lnSpc>
              <a:spcBef>
                <a:spcPts val="1005"/>
              </a:spcBef>
            </a:pPr>
            <a:r>
              <a:rPr sz="3000" spc="-2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слуги</a:t>
            </a:r>
            <a:r>
              <a:rPr sz="3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естиро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ания на ВИЧ и В</a:t>
            </a:r>
            <a:r>
              <a:rPr sz="3000" spc="-1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С я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ся </a:t>
            </a:r>
            <a:r>
              <a:rPr sz="30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тправной 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30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ой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для сл</a:t>
            </a:r>
            <a:r>
              <a:rPr sz="3000" spc="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3000" spc="3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б профила</a:t>
            </a:r>
            <a:r>
              <a:rPr sz="30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r>
              <a:rPr sz="3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и л</a:t>
            </a:r>
            <a:r>
              <a:rPr sz="3000" spc="-7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чения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ВИЧ и В</a:t>
            </a:r>
            <a:r>
              <a:rPr sz="3000" spc="-1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3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и о</a:t>
            </a:r>
            <a:r>
              <a:rPr sz="3000" spc="-13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лада</a:t>
            </a:r>
            <a:r>
              <a:rPr sz="3000" spc="-4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критически</a:t>
            </a:r>
            <a:r>
              <a:rPr sz="3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ажным</a:t>
            </a:r>
            <a:r>
              <a:rPr sz="30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зн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чением для у</a:t>
            </a:r>
            <a:r>
              <a:rPr sz="3000" spc="-4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и жизнео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есп</a:t>
            </a:r>
            <a:r>
              <a:rPr sz="3000" spc="-1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чи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аю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30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чения л</a:t>
            </a:r>
            <a:r>
              <a:rPr sz="3000" spc="-4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жи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ущих с</a:t>
            </a:r>
            <a:r>
              <a:rPr sz="30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ВИЧ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4186241"/>
            <a:ext cx="10097770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40"/>
              </a:lnSpc>
            </a:pP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3000" spc="30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бы 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естиро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ания и конс</a:t>
            </a:r>
            <a:r>
              <a:rPr sz="30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3000" spc="-27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000" spc="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могут пом</a:t>
            </a:r>
            <a:r>
              <a:rPr sz="3000" spc="-7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чь с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яз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ть л</a:t>
            </a:r>
            <a:r>
              <a:rPr sz="3000" spc="-4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дей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spc="3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о сл</a:t>
            </a:r>
            <a:r>
              <a:rPr sz="3000" spc="30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ами снижения вр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да для пр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твра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ения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чи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ВИЧ</a:t>
            </a:r>
            <a:r>
              <a:rPr sz="30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30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лучения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3000" spc="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упа к л</a:t>
            </a:r>
            <a:r>
              <a:rPr sz="30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чению</a:t>
            </a:r>
            <a:r>
              <a:rPr sz="3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ВИЧ</a:t>
            </a:r>
            <a:r>
              <a:rPr sz="30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3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еп</a:t>
            </a:r>
            <a:r>
              <a:rPr sz="3000" spc="-7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30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3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70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137" y="888597"/>
            <a:ext cx="11612880" cy="505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6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Перед</a:t>
            </a:r>
            <a:r>
              <a:rPr sz="4000" b="1" spc="-7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вые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практики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4000" b="1" spc="-60" dirty="0">
                <a:solidFill>
                  <a:srgbClr val="0086CD"/>
                </a:solidFill>
                <a:latin typeface="Arial"/>
                <a:cs typeface="Arial"/>
              </a:rPr>
              <a:t>ф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ере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добро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12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льно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г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560"/>
              </a:lnSpc>
            </a:pP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т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стиро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dirty="0">
                <a:solidFill>
                  <a:srgbClr val="0086CD"/>
                </a:solidFill>
                <a:latin typeface="Arial"/>
                <a:cs typeface="Arial"/>
              </a:rPr>
              <a:t>ания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он</a:t>
            </a:r>
            <a:r>
              <a:rPr sz="4000" b="1" spc="-65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4000" b="1" spc="-340" dirty="0">
                <a:solidFill>
                  <a:srgbClr val="0086CD"/>
                </a:solidFill>
                <a:latin typeface="Arial"/>
                <a:cs typeface="Arial"/>
              </a:rPr>
              <a:t>ь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тир</a:t>
            </a:r>
            <a:r>
              <a:rPr sz="4000" b="1" spc="-7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dirty="0">
                <a:solidFill>
                  <a:srgbClr val="0086CD"/>
                </a:solidFill>
                <a:latin typeface="Arial"/>
                <a:cs typeface="Arial"/>
              </a:rPr>
              <a:t>ания</a:t>
            </a:r>
            <a:r>
              <a:rPr sz="4000" b="1" spc="4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(1)</a:t>
            </a:r>
            <a:endParaRPr sz="4000">
              <a:latin typeface="Arial"/>
              <a:cs typeface="Arial"/>
            </a:endParaRPr>
          </a:p>
          <a:p>
            <a:pPr marL="12700" marR="1339850">
              <a:lnSpc>
                <a:spcPts val="3020"/>
              </a:lnSpc>
              <a:spcBef>
                <a:spcPts val="1510"/>
              </a:spcBef>
            </a:pPr>
            <a:r>
              <a:rPr sz="2800" b="1" spc="-1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b="1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иро</a:t>
            </a:r>
            <a:r>
              <a:rPr sz="2800" b="1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ан</a:t>
            </a:r>
            <a:r>
              <a:rPr sz="2800" b="1" spc="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800" b="1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8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ВИЧ,</a:t>
            </a:r>
            <a:r>
              <a:rPr sz="28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b="1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800" b="1" spc="-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28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ТБ</a:t>
            </a:r>
            <a:r>
              <a:rPr sz="28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800" b="1" spc="-1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лжно</a:t>
            </a:r>
            <a:r>
              <a:rPr sz="2800" b="1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800" b="1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b="1" spc="-9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800" b="1" spc="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8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ься</a:t>
            </a:r>
            <a:r>
              <a:rPr sz="2800" b="1" spc="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b="1" spc="-15" dirty="0">
                <a:solidFill>
                  <a:srgbClr val="565654"/>
                </a:solidFill>
                <a:latin typeface="Arial"/>
                <a:cs typeface="Arial"/>
              </a:rPr>
              <a:t> со</a:t>
            </a:r>
            <a:r>
              <a:rPr sz="2800" b="1" spc="-9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b="1" spc="-60" dirty="0">
                <a:solidFill>
                  <a:srgbClr val="565654"/>
                </a:solidFill>
                <a:latin typeface="Arial"/>
                <a:cs typeface="Arial"/>
              </a:rPr>
              <a:t>вет</a:t>
            </a:r>
            <a:r>
              <a:rPr sz="2800" b="1" spc="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твии</a:t>
            </a:r>
            <a:r>
              <a:rPr sz="2800" b="1" spc="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пя</a:t>
            </a:r>
            <a:r>
              <a:rPr sz="2800" b="1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b="1" spc="-25" dirty="0">
                <a:solidFill>
                  <a:srgbClr val="565654"/>
                </a:solidFill>
                <a:latin typeface="Arial"/>
                <a:cs typeface="Arial"/>
              </a:rPr>
              <a:t>ью</a:t>
            </a:r>
            <a:r>
              <a:rPr sz="2800" b="1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принципами</a:t>
            </a:r>
            <a:r>
              <a:rPr sz="28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9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ОЗ</a:t>
            </a:r>
            <a:r>
              <a:rPr sz="28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565654"/>
                </a:solidFill>
                <a:latin typeface="Arial"/>
                <a:cs typeface="Arial"/>
              </a:rPr>
              <a:t>(</a:t>
            </a:r>
            <a:r>
              <a:rPr sz="2800" b="1" spc="5" dirty="0">
                <a:solidFill>
                  <a:srgbClr val="565654"/>
                </a:solidFill>
                <a:latin typeface="Arial"/>
                <a:cs typeface="Arial"/>
              </a:rPr>
              <a:t>«</a:t>
            </a:r>
            <a:r>
              <a:rPr sz="2800" b="1" spc="-20" dirty="0">
                <a:solidFill>
                  <a:srgbClr val="565654"/>
                </a:solidFill>
                <a:latin typeface="Arial"/>
                <a:cs typeface="Arial"/>
              </a:rPr>
              <a:t>5С»</a:t>
            </a:r>
            <a:r>
              <a:rPr sz="2800" b="1" spc="4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r>
              <a:rPr sz="2800" b="1" spc="-1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3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2A2A29"/>
              </a:buClr>
              <a:buSzPct val="119642"/>
              <a:buFont typeface="Arial"/>
              <a:buChar char="•"/>
              <a:tabLst>
                <a:tab pos="469900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Со</a:t>
            </a:r>
            <a:r>
              <a:rPr sz="2800" spc="-8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ласие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35"/>
              </a:spcBef>
              <a:buClr>
                <a:srgbClr val="2A2A29"/>
              </a:buClr>
              <a:buSzPct val="119642"/>
              <a:buFont typeface="Arial"/>
              <a:buChar char="•"/>
              <a:tabLst>
                <a:tab pos="469900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Конфиденциальность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50"/>
              </a:spcBef>
              <a:buClr>
                <a:srgbClr val="2A2A29"/>
              </a:buClr>
              <a:buSzPct val="119642"/>
              <a:buFont typeface="Arial"/>
              <a:buChar char="•"/>
              <a:tabLst>
                <a:tab pos="469900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Конс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800" spc="-23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тиро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35"/>
              </a:spcBef>
              <a:buClr>
                <a:srgbClr val="2A2A29"/>
              </a:buClr>
              <a:buSzPct val="119642"/>
              <a:buFont typeface="Arial"/>
              <a:buChar char="•"/>
              <a:tabLst>
                <a:tab pos="469900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Правильные</a:t>
            </a:r>
            <a:r>
              <a:rPr sz="28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800" spc="-3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800" spc="-23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ты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естиро</a:t>
            </a:r>
            <a:r>
              <a:rPr sz="28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35"/>
              </a:spcBef>
              <a:buClr>
                <a:srgbClr val="2A2A29"/>
              </a:buClr>
              <a:buSzPct val="119642"/>
              <a:buFont typeface="Arial"/>
              <a:buChar char="•"/>
              <a:tabLst>
                <a:tab pos="469900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dirty="0">
                <a:solidFill>
                  <a:srgbClr val="565654"/>
                </a:solidFill>
                <a:latin typeface="Arial"/>
                <a:cs typeface="Arial"/>
              </a:rPr>
              <a:t>яз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8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слу</a:t>
            </a:r>
            <a:r>
              <a:rPr sz="2800" spc="-8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помощ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800" spc="-1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71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035" y="885296"/>
            <a:ext cx="11612880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2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Перед</a:t>
            </a:r>
            <a:r>
              <a:rPr sz="4000" b="1" spc="-7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вые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практики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4000" b="1" spc="-60" dirty="0">
                <a:solidFill>
                  <a:srgbClr val="0086CD"/>
                </a:solidFill>
                <a:latin typeface="Arial"/>
                <a:cs typeface="Arial"/>
              </a:rPr>
              <a:t>ф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ере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добро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12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льно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г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 т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стиро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ания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4000" b="1" spc="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55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онс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4000" b="1" spc="-380" dirty="0">
                <a:solidFill>
                  <a:srgbClr val="0086CD"/>
                </a:solidFill>
                <a:latin typeface="Arial"/>
                <a:cs typeface="Arial"/>
              </a:rPr>
              <a:t>ь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тиро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ания</a:t>
            </a:r>
            <a:r>
              <a:rPr sz="4000" b="1" spc="3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(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2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2111184"/>
            <a:ext cx="10909935" cy="403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28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114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естиро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ВИЧ и В</a:t>
            </a:r>
            <a:r>
              <a:rPr sz="2000" spc="-114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 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быть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сд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лано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ным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лами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дицинских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реждений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помощью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ученных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ри</a:t>
            </a:r>
            <a:r>
              <a:rPr sz="2000" spc="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-раб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тников.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2160"/>
              </a:lnSpc>
              <a:spcBef>
                <a:spcPts val="63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исп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ании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спрес</a:t>
            </a:r>
            <a:r>
              <a:rPr sz="2000" spc="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-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ВИЧ 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С, 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случае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льных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18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лжен 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есп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ться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ерждающим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дицинских учр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ждени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Все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ться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еспл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тно.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лжно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ться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орное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ВИЧ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 В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(р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шесть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меся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ев)</a:t>
            </a:r>
            <a:endParaRPr sz="2000">
              <a:latin typeface="Arial"/>
              <a:cs typeface="Arial"/>
            </a:endParaRPr>
          </a:p>
          <a:p>
            <a:pPr marL="355600" marR="958215" indent="-342900">
              <a:lnSpc>
                <a:spcPts val="2160"/>
              </a:lnSpc>
              <a:spcBef>
                <a:spcPts val="63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Нео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мо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сд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жным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ВИЧ (с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чей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овых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наборов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инст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укци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ндивид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ально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исп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ания).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280"/>
              </a:lnSpc>
              <a:spcBef>
                <a:spcPts val="32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онал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снижен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лжен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симп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омах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ТБ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щие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бы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естиро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чени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579755" indent="-342900">
              <a:lnSpc>
                <a:spcPts val="2160"/>
              </a:lnSpc>
              <a:spcBef>
                <a:spcPts val="63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Скрининг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 ТБ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лжен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быть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сд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ным 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м,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им 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тики, жи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странах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вы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ой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транен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ост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ТБ.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88597"/>
            <a:ext cx="497078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4000" b="1" spc="-125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чение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ВИЧ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4000" b="1" spc="3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Г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37593"/>
            <a:ext cx="10732135" cy="462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сем мире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инъекционные 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ак пра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о, 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астрофически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низкий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ограммам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ния ВИЧ, ТБ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а, н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 на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дит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льные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ат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о, ч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л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чение для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 же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эф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тив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о, 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ак 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других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упп нас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ления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65654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355600" marR="437515" indent="-342900">
              <a:lnSpc>
                <a:spcPts val="259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ляющие инъекционные нарк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лее низкий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ень дос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упа к л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ию. Это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часто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яза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spc="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lvl="1" indent="570865">
              <a:lnSpc>
                <a:spcPts val="2400"/>
              </a:lnSpc>
              <a:buClr>
                <a:srgbClr val="565654"/>
              </a:buClr>
              <a:buFont typeface="Arial"/>
              <a:buChar char="-"/>
              <a:tabLst>
                <a:tab pos="1097915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Со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стигмой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дискриминацией</a:t>
            </a:r>
            <a:endParaRPr sz="2200">
              <a:latin typeface="Arial"/>
              <a:cs typeface="Arial"/>
            </a:endParaRPr>
          </a:p>
          <a:p>
            <a:pPr marL="1097280" lvl="1" indent="-170815">
              <a:lnSpc>
                <a:spcPts val="2395"/>
              </a:lnSpc>
              <a:buClr>
                <a:srgbClr val="565654"/>
              </a:buClr>
              <a:buFont typeface="Arial"/>
              <a:buChar char="-"/>
              <a:tabLst>
                <a:tab pos="1097915" algn="l"/>
              </a:tabLst>
            </a:pP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тем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фа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ом,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слуги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приспо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лены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жды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ин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ъ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екционные</a:t>
            </a:r>
            <a:r>
              <a:rPr sz="22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2200">
              <a:latin typeface="Arial"/>
              <a:cs typeface="Arial"/>
            </a:endParaRPr>
          </a:p>
          <a:p>
            <a:pPr marL="355600" marR="514350" lvl="1" indent="570865">
              <a:lnSpc>
                <a:spcPct val="90200"/>
              </a:lnSpc>
              <a:spcBef>
                <a:spcPts val="125"/>
              </a:spcBef>
              <a:buClr>
                <a:srgbClr val="565654"/>
              </a:buClr>
              <a:buFont typeface="Arial"/>
              <a:buChar char="-"/>
              <a:tabLst>
                <a:tab pos="1097915" algn="l"/>
              </a:tabLst>
            </a:pP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зме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но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вы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окими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енами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ар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а,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ана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аемыми фармаце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тическими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омпаниями,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огр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ни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енным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ланием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прави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льств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бов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снижения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цен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88597"/>
            <a:ext cx="770699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4000" b="1" spc="-125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чени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:</a:t>
            </a:r>
            <a:r>
              <a:rPr sz="4000" b="1" spc="4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передовые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практики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478562"/>
            <a:ext cx="10833100" cy="483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634" indent="-342900">
              <a:lnSpc>
                <a:spcPts val="238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Норм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тивные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арье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ы,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чающие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из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л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бных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прог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амм,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ранены.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6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жбы</a:t>
            </a:r>
            <a:r>
              <a:rPr sz="2200" spc="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снижения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помо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га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язы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чением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дла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естиро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ок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CD4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/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клинические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тры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 низ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опоро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ок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жении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(ж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льно,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зможности,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дружест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енн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тношению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дям,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лини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ах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учас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ием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аких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вр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чей).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510"/>
              </a:lnSpc>
              <a:spcBef>
                <a:spcPts val="33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дя</a:t>
            </a:r>
            <a:r>
              <a:rPr sz="2200" spc="-2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лжна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дла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га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ться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ддерж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510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ерженности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чению,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5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чая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ддерж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«равны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-равно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у».</a:t>
            </a:r>
            <a:endParaRPr sz="2200">
              <a:latin typeface="Arial"/>
              <a:cs typeface="Arial"/>
            </a:endParaRPr>
          </a:p>
          <a:p>
            <a:pPr marL="355600" marR="90805" indent="-342900">
              <a:lnSpc>
                <a:spcPts val="2380"/>
              </a:lnSpc>
              <a:spcBef>
                <a:spcPts val="63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лжна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ться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упной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упающих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чение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дей, зависимых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опиоидов,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обы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ддерж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их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ерженность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чению.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ОЗ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 ре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оменд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дла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антир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трови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ру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сные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препар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ты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ме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ах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доста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ления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200" spc="-2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510"/>
              </a:lnSpc>
              <a:spcBef>
                <a:spcPts val="30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обые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страхи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опасения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тре</a:t>
            </a:r>
            <a:r>
              <a:rPr sz="2200" spc="-12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быть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510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тены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об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льных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программ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ессе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чени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45037"/>
            <a:ext cx="770699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4000" b="1" spc="-125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чени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:</a:t>
            </a:r>
            <a:r>
              <a:rPr sz="4000" b="1" spc="4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передовые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практики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714375"/>
            <a:ext cx="10834370" cy="458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37185" indent="-457200">
              <a:lnSpc>
                <a:spcPct val="90000"/>
              </a:lnSpc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 с опы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 л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ующих заб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аний, д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ться 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ак равные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онс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19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анты для 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есп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ддержки при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ерже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ности л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чению и помощи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 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лучением дос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упа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 м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диц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нским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социальным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2735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дям,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ающимся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л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чения, сл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лять особое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внима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ие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для 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стра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ения причин,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 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орым 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ни брос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л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ние.</a:t>
            </a:r>
            <a:endParaRPr sz="2400">
              <a:latin typeface="Arial"/>
              <a:cs typeface="Arial"/>
            </a:endParaRPr>
          </a:p>
          <a:p>
            <a:pPr marL="469900" marR="267335" indent="-457200">
              <a:lnSpc>
                <a:spcPts val="2590"/>
              </a:lnSpc>
              <a:spcBef>
                <a:spcPts val="64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быть прин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ты меры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есп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непрерыв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ости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чения для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попадающих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тюрьмы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вы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дящих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из ни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2735"/>
              </a:lnSpc>
              <a:spcBef>
                <a:spcPts val="27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есп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 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тов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 ВИЧ, 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2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ТБ и 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бы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адек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тным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обр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 ин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егриро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ы.</a:t>
            </a:r>
            <a:endParaRPr sz="2400">
              <a:latin typeface="Arial"/>
              <a:cs typeface="Arial"/>
            </a:endParaRPr>
          </a:p>
          <a:p>
            <a:pPr marL="469900" marR="125095" indent="-457200">
              <a:lnSpc>
                <a:spcPts val="2590"/>
              </a:lnSpc>
              <a:spcBef>
                <a:spcPts val="64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инъекционные</a:t>
            </a:r>
            <a:r>
              <a:rPr sz="24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при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к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силиям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ии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меньше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 пре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личения дос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упа к ним.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62549"/>
            <a:ext cx="8515985" cy="473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67155" algn="l"/>
                <a:tab pos="3321050" algn="l"/>
                <a:tab pos="4742815" algn="l"/>
                <a:tab pos="6654800" algn="l"/>
              </a:tabLst>
            </a:pPr>
            <a:r>
              <a:rPr sz="36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День	второй.	План	работы	на</a:t>
            </a:r>
            <a:r>
              <a:rPr sz="3600" b="1" spc="30" dirty="0">
                <a:solidFill>
                  <a:srgbClr val="0086CD"/>
                </a:solidFill>
                <a:latin typeface="Century Schoolbook"/>
                <a:cs typeface="Century Schoolbook"/>
              </a:rPr>
              <a:t> </a:t>
            </a:r>
            <a:r>
              <a:rPr sz="36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день</a:t>
            </a:r>
            <a:endParaRPr sz="3600">
              <a:latin typeface="Century Schoolbook"/>
              <a:cs typeface="Century Schoolbook"/>
            </a:endParaRPr>
          </a:p>
          <a:p>
            <a:pPr marL="372110" indent="-359410">
              <a:lnSpc>
                <a:spcPct val="100000"/>
              </a:lnSpc>
              <a:spcBef>
                <a:spcPts val="1105"/>
              </a:spcBef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Стигма и дискриминация</a:t>
            </a:r>
            <a:endParaRPr sz="24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2315"/>
              </a:spcBef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Кл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ые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33425" lvl="1" indent="-361315">
              <a:lnSpc>
                <a:spcPct val="100000"/>
              </a:lnSpc>
              <a:spcBef>
                <a:spcPts val="865"/>
              </a:spcBef>
              <a:buClr>
                <a:srgbClr val="565654"/>
              </a:buClr>
              <a:buSzPct val="120000"/>
              <a:buFont typeface="Arial"/>
              <a:buChar char="●"/>
              <a:tabLst>
                <a:tab pos="73406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Программы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шпри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(ПИ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733425" lvl="1" indent="-361315">
              <a:lnSpc>
                <a:spcPct val="100000"/>
              </a:lnSpc>
              <a:spcBef>
                <a:spcPts val="300"/>
              </a:spcBef>
              <a:buClr>
                <a:srgbClr val="565654"/>
              </a:buClr>
              <a:buSzPct val="120000"/>
              <a:buFont typeface="Arial"/>
              <a:buChar char="●"/>
              <a:tabLst>
                <a:tab pos="73406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Оп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оидная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заме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ит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ная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ерапия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(О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Т)</a:t>
            </a:r>
            <a:endParaRPr sz="2000">
              <a:latin typeface="Arial"/>
              <a:cs typeface="Arial"/>
            </a:endParaRPr>
          </a:p>
          <a:p>
            <a:pPr marL="733425" lvl="1" indent="-361315">
              <a:lnSpc>
                <a:spcPct val="100000"/>
              </a:lnSpc>
              <a:spcBef>
                <a:spcPts val="300"/>
              </a:spcBef>
              <a:buClr>
                <a:srgbClr val="565654"/>
              </a:buClr>
              <a:buSzPct val="120000"/>
              <a:buFont typeface="Arial"/>
              <a:buChar char="●"/>
              <a:tabLst>
                <a:tab pos="73406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альное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репр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ду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вное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доровье,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 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ЗП)</a:t>
            </a:r>
            <a:endParaRPr sz="2000">
              <a:latin typeface="Arial"/>
              <a:cs typeface="Arial"/>
            </a:endParaRPr>
          </a:p>
          <a:p>
            <a:pPr marL="733425" lvl="1" indent="-361315">
              <a:lnSpc>
                <a:spcPct val="100000"/>
              </a:lnSpc>
              <a:spcBef>
                <a:spcPts val="300"/>
              </a:spcBef>
              <a:buClr>
                <a:srgbClr val="565654"/>
              </a:buClr>
              <a:buSzPct val="120000"/>
              <a:buFont typeface="Arial"/>
              <a:buChar char="●"/>
              <a:tabLst>
                <a:tab pos="734060" algn="l"/>
              </a:tabLst>
            </a:pPr>
            <a:r>
              <a:rPr sz="2000" spc="-13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слуги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 женщи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их инъекцион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ые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2000">
              <a:latin typeface="Arial"/>
              <a:cs typeface="Arial"/>
            </a:endParaRPr>
          </a:p>
          <a:p>
            <a:pPr marL="733425" lvl="1" indent="-361315">
              <a:lnSpc>
                <a:spcPts val="2205"/>
              </a:lnSpc>
              <a:spcBef>
                <a:spcPts val="300"/>
              </a:spcBef>
              <a:buClr>
                <a:srgbClr val="565654"/>
              </a:buClr>
              <a:buSzPct val="120000"/>
              <a:buFont typeface="Arial"/>
              <a:buChar char="●"/>
              <a:tabLst>
                <a:tab pos="734060" algn="l"/>
              </a:tabLst>
            </a:pPr>
            <a:r>
              <a:rPr sz="2000" spc="-13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слуги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естиро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ВИЧ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(УТ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антир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трови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сная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endParaRPr sz="2000">
              <a:latin typeface="Arial"/>
              <a:cs typeface="Arial"/>
            </a:endParaRPr>
          </a:p>
          <a:p>
            <a:pPr marL="733425">
              <a:lnSpc>
                <a:spcPts val="2205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(А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733425" lvl="1" indent="-361315">
              <a:lnSpc>
                <a:spcPct val="100000"/>
              </a:lnSpc>
              <a:spcBef>
                <a:spcPts val="300"/>
              </a:spcBef>
              <a:buClr>
                <a:srgbClr val="565654"/>
              </a:buClr>
              <a:buSzPct val="120000"/>
              <a:buFont typeface="Arial"/>
              <a:buChar char="●"/>
              <a:tabLst>
                <a:tab pos="734060" algn="l"/>
              </a:tabLst>
            </a:pPr>
            <a:r>
              <a:rPr sz="2000" spc="-13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слуги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endParaRPr sz="2000">
              <a:latin typeface="Arial"/>
              <a:cs typeface="Arial"/>
            </a:endParaRPr>
          </a:p>
          <a:p>
            <a:pPr marL="733425" lvl="1" indent="-361315">
              <a:lnSpc>
                <a:spcPct val="100000"/>
              </a:lnSpc>
              <a:spcBef>
                <a:spcPts val="300"/>
              </a:spcBef>
              <a:buClr>
                <a:srgbClr val="565654"/>
              </a:buClr>
              <a:buSzPct val="120000"/>
              <a:buFont typeface="Arial"/>
              <a:buChar char="●"/>
              <a:tabLst>
                <a:tab pos="73406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Программы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профи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зировок</a:t>
            </a:r>
            <a:endParaRPr sz="2000">
              <a:latin typeface="Arial"/>
              <a:cs typeface="Arial"/>
            </a:endParaRPr>
          </a:p>
          <a:p>
            <a:pPr marL="733425" lvl="1" indent="-361315">
              <a:lnSpc>
                <a:spcPct val="100000"/>
              </a:lnSpc>
              <a:spcBef>
                <a:spcPts val="300"/>
              </a:spcBef>
              <a:buClr>
                <a:srgbClr val="565654"/>
              </a:buClr>
              <a:buSzPct val="120000"/>
              <a:buFont typeface="Arial"/>
              <a:buChar char="●"/>
              <a:tabLst>
                <a:tab pos="73406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694" y="159636"/>
            <a:ext cx="6929120" cy="1099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16120" algn="l"/>
              </a:tabLst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Р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аб</a:t>
            </a:r>
            <a:r>
              <a:rPr sz="4000" b="1" spc="-13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та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г</a:t>
            </a:r>
            <a:r>
              <a:rPr sz="4000" b="1" spc="-45" dirty="0">
                <a:solidFill>
                  <a:srgbClr val="0086CD"/>
                </a:solidFill>
                <a:latin typeface="Arial"/>
                <a:cs typeface="Arial"/>
              </a:rPr>
              <a:t>р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уппа</a:t>
            </a:r>
            <a:r>
              <a:rPr sz="4000" b="1" spc="-45" dirty="0">
                <a:solidFill>
                  <a:srgbClr val="0086CD"/>
                </a:solidFill>
                <a:latin typeface="Arial"/>
                <a:cs typeface="Arial"/>
              </a:rPr>
              <a:t>х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(20</a:t>
            </a:r>
            <a:r>
              <a:rPr sz="4000" b="1" spc="1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мин</a:t>
            </a:r>
            <a:r>
              <a:rPr sz="4000" b="1" spc="20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т)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6699" y="1542591"/>
            <a:ext cx="12284075" cy="483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115" indent="-457200">
              <a:lnSpc>
                <a:spcPts val="2510"/>
              </a:lnSpc>
              <a:buClr>
                <a:srgbClr val="565654"/>
              </a:buClr>
              <a:buFont typeface="Arial"/>
              <a:buChar char="•"/>
              <a:tabLst>
                <a:tab pos="1174750" algn="l"/>
              </a:tabLst>
            </a:pP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спи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ок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довых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практи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r>
              <a:rPr sz="22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ду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ре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оменд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емым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endParaRPr sz="2200">
              <a:latin typeface="Arial"/>
              <a:cs typeface="Arial"/>
            </a:endParaRPr>
          </a:p>
          <a:p>
            <a:pPr marL="1174115">
              <a:lnSpc>
                <a:spcPts val="2510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местн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е/национальные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жб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  <a:p>
            <a:pPr marL="1174115" marR="2092325" indent="-457200">
              <a:lnSpc>
                <a:spcPts val="2380"/>
              </a:lnSpc>
              <a:spcBef>
                <a:spcPts val="630"/>
              </a:spcBef>
              <a:buClr>
                <a:srgbClr val="565654"/>
              </a:buClr>
              <a:buFont typeface="Arial"/>
              <a:buChar char="•"/>
              <a:tabLst>
                <a:tab pos="117475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3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лас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слуги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тствии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 ре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оменда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иями</a:t>
            </a:r>
            <a:endParaRPr sz="2200">
              <a:latin typeface="Arial"/>
              <a:cs typeface="Arial"/>
            </a:endParaRPr>
          </a:p>
          <a:p>
            <a:pPr marL="1174115" indent="-457200">
              <a:lnSpc>
                <a:spcPct val="100000"/>
              </a:lnSpc>
              <a:spcBef>
                <a:spcPts val="300"/>
              </a:spcBef>
              <a:buClr>
                <a:srgbClr val="565654"/>
              </a:buClr>
              <a:buFont typeface="Arial"/>
              <a:buChar char="•"/>
              <a:tabLst>
                <a:tab pos="117475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3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ла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нео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димы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изменен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Clr>
                <a:srgbClr val="565654"/>
              </a:buClr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716915">
              <a:lnSpc>
                <a:spcPct val="100000"/>
              </a:lnSpc>
            </a:pP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лни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льные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опросы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п,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обс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ждающих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чени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3100">
              <a:latin typeface="Times New Roman"/>
              <a:cs typeface="Times New Roman"/>
            </a:endParaRPr>
          </a:p>
          <a:p>
            <a:pPr marL="1059815" marR="1028065" indent="-342900" algn="just">
              <a:lnSpc>
                <a:spcPct val="90000"/>
              </a:lnSpc>
              <a:buClr>
                <a:srgbClr val="565654"/>
              </a:buClr>
              <a:buFont typeface="Arial"/>
              <a:buChar char="•"/>
              <a:tabLst>
                <a:tab pos="1060450" algn="l"/>
              </a:tabLst>
            </a:pP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щест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гр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ппы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ЛЖВ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угие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уппы,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осу</a:t>
            </a:r>
            <a:r>
              <a:rPr sz="2200" spc="-5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ад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ацию дос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упа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чению,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мо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бы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днич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ляющие 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тики?</a:t>
            </a:r>
            <a:r>
              <a:rPr sz="22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Ка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ой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ой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лад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вы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внест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850">
              <a:latin typeface="Times New Roman"/>
              <a:cs typeface="Times New Roman"/>
            </a:endParaRPr>
          </a:p>
          <a:p>
            <a:pPr marL="716915">
              <a:lnSpc>
                <a:spcPts val="2510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го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тов</a:t>
            </a:r>
            <a:r>
              <a:rPr sz="2200" spc="-19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есь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авить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свои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идеи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уппе.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Пожалу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ста,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ог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анич</a:t>
            </a:r>
            <a:r>
              <a:rPr sz="2200" spc="-21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время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ое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  <a:tabLst>
                <a:tab pos="716915" algn="l"/>
                <a:tab pos="12270740" algn="l"/>
              </a:tabLst>
            </a:pPr>
            <a:r>
              <a:rPr sz="2200" u="sng" spc="-10" dirty="0">
                <a:solidFill>
                  <a:srgbClr val="565654"/>
                </a:solidFill>
                <a:latin typeface="Times New Roman"/>
                <a:cs typeface="Times New Roman"/>
              </a:rPr>
              <a:t> 	</a:t>
            </a:r>
            <a:r>
              <a:rPr sz="2200" u="sng" spc="-15" dirty="0">
                <a:solidFill>
                  <a:srgbClr val="565654"/>
                </a:solidFill>
                <a:latin typeface="Arial"/>
                <a:cs typeface="Arial"/>
              </a:rPr>
              <a:t>выс</a:t>
            </a:r>
            <a:r>
              <a:rPr sz="2200" u="sng" spc="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u="sng" spc="-15" dirty="0">
                <a:solidFill>
                  <a:srgbClr val="565654"/>
                </a:solidFill>
                <a:latin typeface="Arial"/>
                <a:cs typeface="Arial"/>
              </a:rPr>
              <a:t>упления</a:t>
            </a:r>
            <a:r>
              <a:rPr sz="2200" u="sng" spc="4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200" u="sng" spc="-15" dirty="0">
                <a:solidFill>
                  <a:srgbClr val="565654"/>
                </a:solidFill>
                <a:latin typeface="Arial"/>
                <a:cs typeface="Arial"/>
              </a:rPr>
              <a:t>тремя</a:t>
            </a:r>
            <a:r>
              <a:rPr sz="2200" u="sng" spc="70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200" u="sng" spc="-15" dirty="0">
                <a:solidFill>
                  <a:srgbClr val="565654"/>
                </a:solidFill>
                <a:latin typeface="Arial"/>
                <a:cs typeface="Arial"/>
              </a:rPr>
              <a:t>мин</a:t>
            </a:r>
            <a:r>
              <a:rPr sz="2200" u="sng" spc="-40" dirty="0">
                <a:solidFill>
                  <a:srgbClr val="565654"/>
                </a:solidFill>
                <a:latin typeface="Arial"/>
                <a:cs typeface="Arial"/>
              </a:rPr>
              <a:t>ут</a:t>
            </a:r>
            <a:r>
              <a:rPr sz="2200" u="sng" spc="-15" dirty="0">
                <a:solidFill>
                  <a:srgbClr val="565654"/>
                </a:solidFill>
                <a:latin typeface="Arial"/>
                <a:cs typeface="Arial"/>
              </a:rPr>
              <a:t>ами</a:t>
            </a:r>
            <a:r>
              <a:rPr sz="2200" u="sng" spc="-10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565654"/>
                </a:solidFill>
                <a:latin typeface="Times New Roman"/>
                <a:cs typeface="Times New Roman"/>
              </a:rPr>
              <a:t>	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76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229" y="1449355"/>
            <a:ext cx="10583545" cy="1964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tabLst>
                <a:tab pos="1478280" algn="l"/>
                <a:tab pos="2058035" algn="l"/>
                <a:tab pos="3155315" algn="l"/>
                <a:tab pos="3563620" algn="l"/>
                <a:tab pos="5875020" algn="l"/>
                <a:tab pos="7429500" algn="l"/>
              </a:tabLst>
            </a:pP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Се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альное</a:t>
            </a:r>
            <a:r>
              <a:rPr sz="3600" b="1" spc="-4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и репр</a:t>
            </a:r>
            <a:r>
              <a:rPr sz="3600" b="1" spc="-5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spc="5" dirty="0">
                <a:solidFill>
                  <a:srgbClr val="0086CD"/>
                </a:solidFill>
                <a:latin typeface="Arial"/>
                <a:cs typeface="Arial"/>
              </a:rPr>
              <a:t>д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уктивное здоров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ь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36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и пра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а	(С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Р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З</a:t>
            </a:r>
            <a:r>
              <a:rPr sz="3600" b="1" spc="5" dirty="0">
                <a:solidFill>
                  <a:srgbClr val="0086CD"/>
                </a:solidFill>
                <a:latin typeface="Arial"/>
                <a:cs typeface="Arial"/>
              </a:rPr>
              <a:t>П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)	и	</a:t>
            </a:r>
            <a:r>
              <a:rPr sz="3600" b="1" spc="-95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до</a:t>
            </a:r>
            <a:r>
              <a:rPr sz="3600" b="1" spc="-90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3600" b="1" spc="-15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</a:t>
            </a:r>
            <a:r>
              <a:rPr sz="3600" b="1" spc="-90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орение	п</a:t>
            </a:r>
            <a:r>
              <a:rPr sz="3600" b="1" spc="-9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тр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бн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стей 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ж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енщин,	уп</a:t>
            </a:r>
            <a:r>
              <a:rPr sz="3600" b="1" spc="-9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тр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3600" b="1" spc="-95" dirty="0">
                <a:solidFill>
                  <a:srgbClr val="0086CD"/>
                </a:solidFill>
                <a:latin typeface="Arial"/>
                <a:cs typeface="Arial"/>
              </a:rPr>
              <a:t>б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ляющих	инъекци</a:t>
            </a:r>
            <a:r>
              <a:rPr sz="3600" b="1" spc="-4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нные нар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3600" b="1" spc="-9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тики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88597"/>
            <a:ext cx="10588625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60"/>
              </a:lnSpc>
            </a:pP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Се</a:t>
            </a:r>
            <a:r>
              <a:rPr sz="4000" b="1" spc="-75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альное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репр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10" dirty="0">
                <a:solidFill>
                  <a:srgbClr val="0086CD"/>
                </a:solidFill>
                <a:latin typeface="Arial"/>
                <a:cs typeface="Arial"/>
              </a:rPr>
              <a:t>д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уктивное</a:t>
            </a:r>
            <a:r>
              <a:rPr sz="4000" b="1" spc="3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здор</a:t>
            </a:r>
            <a:r>
              <a:rPr sz="4000" b="1" spc="-7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вье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56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пра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2328167"/>
            <a:ext cx="10344785" cy="2458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90000"/>
              </a:lnSpc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инъекционные 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 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их се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альные па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нужда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тся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п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лном спе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тре</a:t>
            </a:r>
            <a:r>
              <a:rPr sz="24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 по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ране се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ально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и реп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ду</a:t>
            </a:r>
            <a:r>
              <a:rPr sz="2400" spc="4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тив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доровья (С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З), вы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ем за рамки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раб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ты по ИППП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ВИЧ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Clr>
                <a:srgbClr val="565654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469900" indent="-457200">
              <a:lnSpc>
                <a:spcPts val="2735"/>
              </a:lnSpc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Эти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бности час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не учиты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программами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сниже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88597"/>
            <a:ext cx="10588625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60"/>
              </a:lnSpc>
            </a:pP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Се</a:t>
            </a:r>
            <a:r>
              <a:rPr sz="4000" b="1" spc="-75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альное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репр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10" dirty="0">
                <a:solidFill>
                  <a:srgbClr val="0086CD"/>
                </a:solidFill>
                <a:latin typeface="Arial"/>
                <a:cs typeface="Arial"/>
              </a:rPr>
              <a:t>д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уктивное</a:t>
            </a:r>
            <a:r>
              <a:rPr sz="4000" b="1" spc="3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здор</a:t>
            </a:r>
            <a:r>
              <a:rPr sz="4000" b="1" spc="-7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вье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56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пра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2003300"/>
            <a:ext cx="10965815" cy="385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059180" indent="-457200">
              <a:lnSpc>
                <a:spcPts val="2590"/>
              </a:lnSpc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смазки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угие м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ериалы для 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опасно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се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са 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 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дла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ться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еспл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тно.</a:t>
            </a:r>
            <a:endParaRPr sz="2400">
              <a:latin typeface="Arial"/>
              <a:cs typeface="Arial"/>
            </a:endParaRPr>
          </a:p>
          <a:p>
            <a:pPr marL="469900" marR="127000" indent="-457200">
              <a:lnSpc>
                <a:spcPts val="2590"/>
              </a:lnSpc>
              <a:spcBef>
                <a:spcPts val="60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лнение к ср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 по 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лю над 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ждае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остью 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лжно быть 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жено 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уче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ие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опрос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ально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ду</a:t>
            </a:r>
            <a:r>
              <a:rPr sz="2400" spc="4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тивно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доровью.</a:t>
            </a:r>
            <a:endParaRPr sz="2400">
              <a:latin typeface="Arial"/>
              <a:cs typeface="Arial"/>
            </a:endParaRPr>
          </a:p>
          <a:p>
            <a:pPr marL="469900" marR="118110" indent="-457200">
              <a:lnSpc>
                <a:spcPts val="2590"/>
              </a:lnSpc>
              <a:spcBef>
                <a:spcPts val="60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spc="-16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слуги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 снижению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учиты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онкр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тные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бности и 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ения женщин, 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ужчин,</a:t>
            </a:r>
            <a:r>
              <a:rPr sz="24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ующих секс с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му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чинами, транс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деров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-раб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ts val="2590"/>
              </a:lnSpc>
              <a:spcBef>
                <a:spcPts val="605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Клиник</a:t>
            </a:r>
            <a:r>
              <a:rPr sz="24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4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ляющие 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слуги С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 быть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‘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«д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любны» по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тноше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ию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дям,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ляющим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ос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домлены об их н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ждах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88597"/>
            <a:ext cx="407098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80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уги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по</a:t>
            </a:r>
            <a:r>
              <a:rPr sz="4000" b="1" spc="1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40" dirty="0">
                <a:solidFill>
                  <a:srgbClr val="0086CD"/>
                </a:solidFill>
                <a:latin typeface="Arial"/>
                <a:cs typeface="Arial"/>
              </a:rPr>
              <a:t>ИПП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П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483592"/>
            <a:ext cx="10319385" cy="4251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07314" indent="-457200">
              <a:lnSpc>
                <a:spcPts val="2810"/>
              </a:lnSpc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600" spc="-17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6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уги</a:t>
            </a:r>
            <a:r>
              <a:rPr sz="2600" spc="-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ИППП</a:t>
            </a:r>
            <a:r>
              <a:rPr sz="26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6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лжны со</a:t>
            </a:r>
            <a:r>
              <a:rPr sz="26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6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600" spc="-6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6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600" spc="-6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6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600" spc="-3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овым с</a:t>
            </a:r>
            <a:r>
              <a:rPr sz="2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ан</a:t>
            </a:r>
            <a:r>
              <a:rPr sz="2600" spc="2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600" spc="-6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ам </a:t>
            </a:r>
            <a:r>
              <a:rPr sz="2600" spc="5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600" spc="-6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чест</a:t>
            </a:r>
            <a:r>
              <a:rPr sz="2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а и о</a:t>
            </a:r>
            <a:r>
              <a:rPr sz="2600" spc="-9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ъема.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45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Компоненты</a:t>
            </a:r>
            <a:r>
              <a:rPr sz="2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па</a:t>
            </a:r>
            <a:r>
              <a:rPr sz="26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6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а услуг</a:t>
            </a:r>
            <a:r>
              <a:rPr sz="26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6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ИППП</a:t>
            </a:r>
            <a:r>
              <a:rPr sz="26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6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6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ча</a:t>
            </a:r>
            <a:r>
              <a:rPr sz="26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600" spc="-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60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600"/>
              </a:spcBef>
              <a:buClr>
                <a:srgbClr val="2A2A29"/>
              </a:buClr>
              <a:buSzPct val="120454"/>
              <a:buFont typeface="Arial"/>
              <a:buChar char="•"/>
              <a:tabLst>
                <a:tab pos="9271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Скрини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чен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самых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ра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пространенных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ИППП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(например,</a:t>
            </a:r>
            <a:endParaRPr sz="22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сифилиса,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хламидиоза,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онореи)</a:t>
            </a:r>
            <a:endParaRPr sz="22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buClr>
                <a:srgbClr val="2A2A29"/>
              </a:buClr>
              <a:buSzPct val="120454"/>
              <a:buFont typeface="Arial"/>
              <a:buChar char="•"/>
              <a:tabLst>
                <a:tab pos="9271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ние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информации</a:t>
            </a:r>
            <a:endParaRPr sz="22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buClr>
                <a:srgbClr val="2A2A29"/>
              </a:buClr>
              <a:buSzPct val="120454"/>
              <a:buFont typeface="Arial"/>
              <a:buChar char="•"/>
              <a:tabLst>
                <a:tab pos="927100" algn="l"/>
              </a:tabLst>
            </a:pPr>
            <a:r>
              <a:rPr sz="2200" spc="-1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домл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ние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па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тнеров: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лучшение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си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ации,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принятие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нео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димых</a:t>
            </a:r>
            <a:endParaRPr sz="22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мер,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онтр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endParaRPr sz="2200">
              <a:latin typeface="Arial"/>
              <a:cs typeface="Arial"/>
            </a:endParaRPr>
          </a:p>
          <a:p>
            <a:pPr marL="926465" marR="5080" lvl="1" indent="-456565">
              <a:lnSpc>
                <a:spcPct val="100000"/>
              </a:lnSpc>
              <a:buClr>
                <a:srgbClr val="2A2A29"/>
              </a:buClr>
              <a:buSzPct val="120454"/>
              <a:buFont typeface="Arial"/>
              <a:buChar char="•"/>
              <a:tabLst>
                <a:tab pos="927100" algn="l"/>
              </a:tabLst>
            </a:pP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осприятия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рис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он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19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тирование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опросам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опа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но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се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са</a:t>
            </a:r>
            <a:endParaRPr sz="22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buClr>
                <a:srgbClr val="2A2A29"/>
              </a:buClr>
              <a:buSzPct val="120454"/>
              <a:buFont typeface="Arial"/>
              <a:buChar char="•"/>
              <a:tabLst>
                <a:tab pos="9271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анизацию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посл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дующих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мероприятий</a:t>
            </a:r>
            <a:endParaRPr sz="22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buClr>
                <a:srgbClr val="2A2A29"/>
              </a:buClr>
              <a:buSzPct val="120454"/>
              <a:buFont typeface="Arial"/>
              <a:buChar char="•"/>
              <a:tabLst>
                <a:tab pos="9271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ние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онфиденциальных</a:t>
            </a:r>
            <a:r>
              <a:rPr sz="22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УТВ.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80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027" y="1293727"/>
            <a:ext cx="930529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000" b="1" spc="-280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л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уги</a:t>
            </a:r>
            <a:r>
              <a:rPr sz="4000" b="1" spc="1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для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ж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енщи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н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,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уп</a:t>
            </a:r>
            <a:r>
              <a:rPr sz="4000" b="1" spc="-16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тр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000" b="1" spc="-130" dirty="0">
                <a:solidFill>
                  <a:srgbClr val="0086CD"/>
                </a:solidFill>
                <a:latin typeface="Arial"/>
                <a:cs typeface="Arial"/>
              </a:rPr>
              <a:t>б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ляющих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 инъекционные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нар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4000" b="1" spc="-12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тики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81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10634980" cy="225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16120" algn="l"/>
              </a:tabLst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  <a:p>
            <a:pPr marL="12700">
              <a:lnSpc>
                <a:spcPts val="4560"/>
              </a:lnSpc>
              <a:spcBef>
                <a:spcPts val="800"/>
              </a:spcBef>
            </a:pP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Женщины,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уп</a:t>
            </a:r>
            <a:r>
              <a:rPr sz="4000" b="1" spc="-13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тр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000" b="1" spc="-130" dirty="0">
                <a:solidFill>
                  <a:srgbClr val="0086CD"/>
                </a:solidFill>
                <a:latin typeface="Arial"/>
                <a:cs typeface="Arial"/>
              </a:rPr>
              <a:t>б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ляющие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56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инъекционные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нар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4000" b="1" spc="-12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тики</a:t>
            </a:r>
            <a:endParaRPr sz="40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695"/>
              </a:spcBef>
            </a:pP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Обращение 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собо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 вни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ания на п</a:t>
            </a:r>
            <a:r>
              <a:rPr sz="2400" b="1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бн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енщин, 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b="1" spc="-6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4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инъекционные нар</a:t>
            </a:r>
            <a:r>
              <a:rPr sz="2400" b="1" spc="-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b="1" spc="-8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ики,</a:t>
            </a:r>
            <a:r>
              <a:rPr sz="24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нео</a:t>
            </a:r>
            <a:r>
              <a:rPr sz="2400" b="1" spc="-6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хо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 по причина</a:t>
            </a:r>
            <a:r>
              <a:rPr sz="2400" b="1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2474008"/>
            <a:ext cx="8420100" cy="370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об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лее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вы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ой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распространенности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ВИЧ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2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ендерно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насилия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ендерн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норм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(в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виде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арьеров)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«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орая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ле»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перекрытия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се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раб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той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повышенной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сти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мы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криминации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криминализации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ния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тиков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менности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опро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2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опеки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ушений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сфере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ЗП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об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тки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слуг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6699" y="882653"/>
            <a:ext cx="12290425" cy="553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915">
              <a:lnSpc>
                <a:spcPts val="4105"/>
              </a:lnSpc>
            </a:pPr>
            <a:r>
              <a:rPr sz="3600" b="1" spc="-229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до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вле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орен</a:t>
            </a:r>
            <a:r>
              <a:rPr sz="3600" b="1" spc="-40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36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п</a:t>
            </a:r>
            <a:r>
              <a:rPr sz="3600" b="1" spc="-9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тр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бн</a:t>
            </a:r>
            <a:r>
              <a:rPr sz="3600" b="1" spc="-9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стей</a:t>
            </a:r>
            <a:r>
              <a:rPr sz="36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ж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енщин,</a:t>
            </a:r>
            <a:endParaRPr sz="3600">
              <a:latin typeface="Arial"/>
              <a:cs typeface="Arial"/>
            </a:endParaRPr>
          </a:p>
          <a:p>
            <a:pPr marL="716915">
              <a:lnSpc>
                <a:spcPts val="4105"/>
              </a:lnSpc>
            </a:pP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уп</a:t>
            </a:r>
            <a:r>
              <a:rPr sz="3600" b="1" spc="-9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тр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3600" b="1" spc="-95" dirty="0">
                <a:solidFill>
                  <a:srgbClr val="0086CD"/>
                </a:solidFill>
                <a:latin typeface="Arial"/>
                <a:cs typeface="Arial"/>
              </a:rPr>
              <a:t>б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ляющ</a:t>
            </a:r>
            <a:r>
              <a:rPr sz="3600" b="1" spc="-40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х инъекцион</a:t>
            </a:r>
            <a:r>
              <a:rPr sz="3600" b="1" spc="-45" dirty="0">
                <a:solidFill>
                  <a:srgbClr val="0086CD"/>
                </a:solidFill>
                <a:latin typeface="Arial"/>
                <a:cs typeface="Arial"/>
              </a:rPr>
              <a:t>н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ые</a:t>
            </a:r>
            <a:r>
              <a:rPr sz="36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нар</a:t>
            </a:r>
            <a:r>
              <a:rPr sz="3600" b="1" spc="-90" dirty="0">
                <a:solidFill>
                  <a:srgbClr val="0086CD"/>
                </a:solidFill>
                <a:latin typeface="Arial"/>
                <a:cs typeface="Arial"/>
              </a:rPr>
              <a:t>ко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тики</a:t>
            </a:r>
            <a:r>
              <a:rPr sz="3600" b="1" spc="1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(1)</a:t>
            </a:r>
            <a:endParaRPr sz="3600">
              <a:latin typeface="Arial"/>
              <a:cs typeface="Arial"/>
            </a:endParaRPr>
          </a:p>
          <a:p>
            <a:pPr marL="843280" indent="-457200">
              <a:lnSpc>
                <a:spcPts val="2735"/>
              </a:lnSpc>
              <a:spcBef>
                <a:spcPts val="235"/>
              </a:spcBef>
              <a:buClr>
                <a:srgbClr val="2A2A29"/>
              </a:buClr>
              <a:buFont typeface="Arial"/>
              <a:buChar char="•"/>
              <a:tabLst>
                <a:tab pos="843915" algn="l"/>
              </a:tabLst>
            </a:pP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Сл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уж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бы</a:t>
            </a:r>
            <a:r>
              <a:rPr sz="2400" spc="-1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снижения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вр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да д</a:t>
            </a:r>
            <a:r>
              <a:rPr sz="2400" spc="-3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лжны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выд</a:t>
            </a:r>
            <a:r>
              <a:rPr sz="2400" spc="-8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лять б</a:t>
            </a:r>
            <a:r>
              <a:rPr sz="2400" spc="-6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опас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ые пространст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для</a:t>
            </a:r>
            <a:endParaRPr sz="2400">
              <a:latin typeface="Arial"/>
              <a:cs typeface="Arial"/>
            </a:endParaRPr>
          </a:p>
          <a:p>
            <a:pPr marL="843280">
              <a:lnSpc>
                <a:spcPts val="2735"/>
              </a:lnSpc>
            </a:pP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женщин</a:t>
            </a:r>
            <a:endParaRPr sz="2400">
              <a:latin typeface="Arial"/>
              <a:cs typeface="Arial"/>
            </a:endParaRPr>
          </a:p>
          <a:p>
            <a:pPr marL="843280" marR="1897380" indent="-457200">
              <a:lnSpc>
                <a:spcPts val="2590"/>
              </a:lnSpc>
              <a:spcBef>
                <a:spcPts val="640"/>
              </a:spcBef>
              <a:buClr>
                <a:srgbClr val="2A2A29"/>
              </a:buClr>
              <a:buFont typeface="Arial"/>
              <a:buChar char="•"/>
              <a:tabLst>
                <a:tab pos="843915" algn="l"/>
              </a:tabLst>
            </a:pP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Сл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уж</a:t>
            </a:r>
            <a:r>
              <a:rPr sz="2400" spc="-60" dirty="0">
                <a:solidFill>
                  <a:srgbClr val="2A2A29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ам</a:t>
            </a:r>
            <a:r>
              <a:rPr sz="2400" spc="-1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снижения вр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да сл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ду</a:t>
            </a:r>
            <a:r>
              <a:rPr sz="2400" spc="-11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 приним</a:t>
            </a:r>
            <a:r>
              <a:rPr sz="2400" spc="-60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ть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на раб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у 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ж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щ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н, уп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2A2A29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ляющих нар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тики,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и п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ддержи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ть моби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изацию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женщин, уп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2A2A29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ляющих нар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тики,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в 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ооб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ест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ах.</a:t>
            </a:r>
            <a:endParaRPr sz="2400">
              <a:latin typeface="Arial"/>
              <a:cs typeface="Arial"/>
            </a:endParaRPr>
          </a:p>
          <a:p>
            <a:pPr marL="843280" marR="826769" indent="-457200">
              <a:lnSpc>
                <a:spcPct val="90000"/>
              </a:lnSpc>
              <a:spcBef>
                <a:spcPts val="560"/>
              </a:spcBef>
              <a:buClr>
                <a:srgbClr val="2A2A29"/>
              </a:buClr>
              <a:buFont typeface="Arial"/>
              <a:buChar char="•"/>
              <a:tabLst>
                <a:tab pos="843915" algn="l"/>
              </a:tabLst>
            </a:pP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Сл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жбы</a:t>
            </a:r>
            <a:r>
              <a:rPr sz="2400" spc="1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се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аль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 и репр</a:t>
            </a:r>
            <a:r>
              <a:rPr sz="2400" spc="-8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ду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тивно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доров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ь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я д</a:t>
            </a:r>
            <a:r>
              <a:rPr sz="2400" spc="-6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лжны п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р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дос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лять неосуждаю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ие обр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аз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spc="-8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льные программы о </a:t>
            </a:r>
            <a:r>
              <a:rPr sz="2400" spc="-6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лиянии 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ар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и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ов на менст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ру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ацию,</a:t>
            </a:r>
            <a:r>
              <a:rPr sz="2400" spc="-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еремен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ость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и 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ормление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г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р</a:t>
            </a:r>
            <a:r>
              <a:rPr sz="2400" spc="-80" dirty="0">
                <a:solidFill>
                  <a:srgbClr val="2A2A29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дью. Они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лжны особо обращ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ть внимание на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опасность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опиоидной а</a:t>
            </a:r>
            <a:r>
              <a:rPr sz="2400" spc="-35" dirty="0">
                <a:solidFill>
                  <a:srgbClr val="2A2A29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стиненции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в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 время 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еременности.</a:t>
            </a:r>
            <a:endParaRPr sz="2400">
              <a:latin typeface="Arial"/>
              <a:cs typeface="Arial"/>
            </a:endParaRPr>
          </a:p>
          <a:p>
            <a:pPr marL="843280" indent="-457200">
              <a:lnSpc>
                <a:spcPts val="2735"/>
              </a:lnSpc>
              <a:spcBef>
                <a:spcPts val="310"/>
              </a:spcBef>
              <a:buClr>
                <a:srgbClr val="2A2A29"/>
              </a:buClr>
              <a:buFont typeface="Arial"/>
              <a:buChar char="•"/>
              <a:tabLst>
                <a:tab pos="843915" algn="l"/>
              </a:tabLst>
            </a:pP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Ж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енщинам,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2A2A29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ляющих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инъекцио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ные</a:t>
            </a:r>
            <a:r>
              <a:rPr sz="2400" spc="1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нарк</a:t>
            </a:r>
            <a:r>
              <a:rPr sz="2400" spc="-5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ти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и,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лжны</a:t>
            </a:r>
            <a:endParaRPr sz="2400">
              <a:latin typeface="Arial"/>
              <a:cs typeface="Arial"/>
            </a:endParaRPr>
          </a:p>
          <a:p>
            <a:pPr marL="843280">
              <a:lnSpc>
                <a:spcPts val="2595"/>
              </a:lnSpc>
            </a:pP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пр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дос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ляться пр</a:t>
            </a:r>
            <a:r>
              <a:rPr sz="2400" spc="-6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др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довые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и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послер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довые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слуги</a:t>
            </a:r>
            <a:r>
              <a:rPr sz="2400" spc="-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 </a:t>
            </a:r>
            <a:r>
              <a:rPr sz="2400" spc="-110" dirty="0">
                <a:solidFill>
                  <a:srgbClr val="2A2A29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ла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г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ж</a:t>
            </a:r>
            <a:r>
              <a:rPr sz="2400" spc="-8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spc="-11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льным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tabLst>
                <a:tab pos="843280" algn="l"/>
                <a:tab pos="12277090" algn="l"/>
              </a:tabLst>
            </a:pPr>
            <a:r>
              <a:rPr sz="2400" u="sng" dirty="0">
                <a:solidFill>
                  <a:srgbClr val="2A2A29"/>
                </a:solidFill>
                <a:latin typeface="Times New Roman"/>
                <a:cs typeface="Times New Roman"/>
              </a:rPr>
              <a:t> 	</a:t>
            </a:r>
            <a:r>
              <a:rPr sz="2400" u="sng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u="sng" dirty="0">
                <a:solidFill>
                  <a:srgbClr val="2A2A29"/>
                </a:solidFill>
                <a:latin typeface="Arial"/>
                <a:cs typeface="Arial"/>
              </a:rPr>
              <a:t>тношением</a:t>
            </a:r>
            <a:r>
              <a:rPr sz="2400" u="sng" dirty="0">
                <a:solidFill>
                  <a:srgbClr val="2A2A29"/>
                </a:solid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694" y="882653"/>
            <a:ext cx="10382250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05"/>
              </a:lnSpc>
              <a:tabLst>
                <a:tab pos="7158990" algn="l"/>
              </a:tabLst>
            </a:pPr>
            <a:r>
              <a:rPr sz="3600" b="1" spc="-229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до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вле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орен</a:t>
            </a:r>
            <a:r>
              <a:rPr sz="3600" b="1" spc="-40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36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п</a:t>
            </a:r>
            <a:r>
              <a:rPr sz="3600" b="1" spc="-9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тр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бн</a:t>
            </a:r>
            <a:r>
              <a:rPr sz="3600" b="1" spc="-9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стей	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ж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енщин,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05"/>
              </a:lnSpc>
            </a:pP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уп</a:t>
            </a:r>
            <a:r>
              <a:rPr sz="3600" b="1" spc="-9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тр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3600" b="1" spc="-95" dirty="0">
                <a:solidFill>
                  <a:srgbClr val="0086CD"/>
                </a:solidFill>
                <a:latin typeface="Arial"/>
                <a:cs typeface="Arial"/>
              </a:rPr>
              <a:t>б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ляющ</a:t>
            </a:r>
            <a:r>
              <a:rPr sz="3600" b="1" spc="-40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х инъекцион</a:t>
            </a:r>
            <a:r>
              <a:rPr sz="3600" b="1" spc="-45" dirty="0">
                <a:solidFill>
                  <a:srgbClr val="0086CD"/>
                </a:solidFill>
                <a:latin typeface="Arial"/>
                <a:cs typeface="Arial"/>
              </a:rPr>
              <a:t>н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ые</a:t>
            </a:r>
            <a:r>
              <a:rPr sz="36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нар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3600" b="1" spc="-9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тики</a:t>
            </a:r>
            <a:r>
              <a:rPr sz="3600" b="1" spc="-2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(2)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6699" y="2406525"/>
            <a:ext cx="12290425" cy="392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115" marR="1057910" indent="-457200">
              <a:lnSpc>
                <a:spcPts val="2590"/>
              </a:lnSpc>
              <a:buClr>
                <a:srgbClr val="2A2A29"/>
              </a:buClr>
              <a:buFont typeface="Arial"/>
              <a:buChar char="•"/>
              <a:tabLst>
                <a:tab pos="1174750" algn="l"/>
              </a:tabLst>
            </a:pP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Ж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енщин</a:t>
            </a:r>
            <a:r>
              <a:rPr sz="2400" spc="5" dirty="0">
                <a:solidFill>
                  <a:srgbClr val="2A2A29"/>
                </a:solidFill>
                <a:latin typeface="Arial"/>
                <a:cs typeface="Arial"/>
              </a:rPr>
              <a:t>ы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,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2A2A29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ляющие опиоиды,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лжны 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по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лучить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ддерж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у для п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лучения дос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упа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пиоидной заместит</a:t>
            </a:r>
            <a:r>
              <a:rPr sz="2400" spc="-114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льной 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ерапии</a:t>
            </a:r>
            <a:endParaRPr sz="2400">
              <a:latin typeface="Arial"/>
              <a:cs typeface="Arial"/>
            </a:endParaRPr>
          </a:p>
          <a:p>
            <a:pPr marL="1174115" indent="-457200">
              <a:lnSpc>
                <a:spcPts val="2735"/>
              </a:lnSpc>
              <a:spcBef>
                <a:spcPts val="275"/>
              </a:spcBef>
              <a:buClr>
                <a:srgbClr val="2A2A29"/>
              </a:buClr>
              <a:buFont typeface="Arial"/>
              <a:buChar char="•"/>
              <a:tabLst>
                <a:tab pos="1174750" algn="l"/>
              </a:tabLst>
            </a:pP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Сл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у</a:t>
            </a:r>
            <a:r>
              <a:rPr sz="2400" spc="-8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бор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ться с мифом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том,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ч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 у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2A2A29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ление на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р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ти</a:t>
            </a:r>
            <a:r>
              <a:rPr sz="2400" spc="45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ов</a:t>
            </a:r>
            <a:endParaRPr sz="2400">
              <a:latin typeface="Arial"/>
              <a:cs typeface="Arial"/>
            </a:endParaRPr>
          </a:p>
          <a:p>
            <a:pPr marL="1174115">
              <a:lnSpc>
                <a:spcPts val="2735"/>
              </a:lnSpc>
            </a:pP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равн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си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ь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жес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у обра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ению с д</a:t>
            </a:r>
            <a:r>
              <a:rPr sz="2400" spc="-11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ть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1174115" marR="1149985" indent="-457200">
              <a:lnSpc>
                <a:spcPts val="2590"/>
              </a:lnSpc>
              <a:spcBef>
                <a:spcPts val="640"/>
              </a:spcBef>
              <a:buClr>
                <a:srgbClr val="2A2A29"/>
              </a:buClr>
              <a:buFont typeface="Arial"/>
              <a:buChar char="•"/>
              <a:tabLst>
                <a:tab pos="1174750" algn="l"/>
              </a:tabLst>
            </a:pP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Владение</a:t>
            </a:r>
            <a:r>
              <a:rPr sz="2400" spc="-1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пр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ер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ти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ами ни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-110" dirty="0">
                <a:solidFill>
                  <a:srgbClr val="2A2A29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да не д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лжно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исп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льзо</a:t>
            </a:r>
            <a:r>
              <a:rPr sz="2400" spc="-35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ться пра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х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рани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spc="-8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льными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ор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анами в </a:t>
            </a:r>
            <a:r>
              <a:rPr sz="2400" spc="50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чест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 до</a:t>
            </a:r>
            <a:r>
              <a:rPr sz="2400" spc="50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з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spc="-8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льст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 участия в се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spc="-5" dirty="0">
                <a:solidFill>
                  <a:srgbClr val="2A2A29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-раб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  <a:p>
            <a:pPr marL="1174115" marR="2331085" indent="-457200">
              <a:lnSpc>
                <a:spcPts val="2590"/>
              </a:lnSpc>
              <a:spcBef>
                <a:spcPts val="600"/>
              </a:spcBef>
              <a:buClr>
                <a:srgbClr val="2A2A29"/>
              </a:buClr>
              <a:buFont typeface="Arial"/>
              <a:buChar char="•"/>
              <a:tabLst>
                <a:tab pos="1174750" algn="l"/>
              </a:tabLst>
            </a:pP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Ж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енщины</a:t>
            </a:r>
            <a:r>
              <a:rPr sz="2400" spc="-1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ни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spc="-110" dirty="0">
                <a:solidFill>
                  <a:srgbClr val="2A2A29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да не д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лжны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кл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оняться или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прин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жд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ться к с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ерили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ации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или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або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р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у</a:t>
            </a:r>
            <a:endParaRPr sz="2400">
              <a:latin typeface="Arial"/>
              <a:cs typeface="Arial"/>
            </a:endParaRPr>
          </a:p>
          <a:p>
            <a:pPr marL="1174115" indent="-457200">
              <a:lnSpc>
                <a:spcPts val="2735"/>
              </a:lnSpc>
              <a:spcBef>
                <a:spcPts val="275"/>
              </a:spcBef>
              <a:buClr>
                <a:srgbClr val="2A2A29"/>
              </a:buClr>
              <a:buFont typeface="Arial"/>
              <a:buChar char="•"/>
              <a:tabLst>
                <a:tab pos="1174750" algn="l"/>
              </a:tabLst>
            </a:pP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Ж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е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твы</a:t>
            </a:r>
            <a:r>
              <a:rPr sz="2400" spc="-1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се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альных</a:t>
            </a:r>
            <a:r>
              <a:rPr sz="2400" spc="-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нап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дений</a:t>
            </a:r>
            <a:r>
              <a:rPr sz="2400" spc="2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лжны</a:t>
            </a:r>
            <a:r>
              <a:rPr sz="2400" spc="-3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напра</a:t>
            </a:r>
            <a:r>
              <a:rPr sz="2400" spc="-8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ляться</a:t>
            </a:r>
            <a:r>
              <a:rPr sz="2400" spc="40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spc="-25" dirty="0">
                <a:solidFill>
                  <a:srgbClr val="2A2A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сл</a:t>
            </a:r>
            <a:r>
              <a:rPr sz="2400" spc="25" dirty="0">
                <a:solidFill>
                  <a:srgbClr val="2A2A29"/>
                </a:solidFill>
                <a:latin typeface="Arial"/>
                <a:cs typeface="Arial"/>
              </a:rPr>
              <a:t>уж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бы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tabLst>
                <a:tab pos="1174115" algn="l"/>
                <a:tab pos="12277090" algn="l"/>
              </a:tabLst>
            </a:pPr>
            <a:r>
              <a:rPr sz="2400" u="sng" dirty="0">
                <a:solidFill>
                  <a:srgbClr val="2A2A29"/>
                </a:solidFill>
                <a:latin typeface="Times New Roman"/>
                <a:cs typeface="Times New Roman"/>
              </a:rPr>
              <a:t> 	</a:t>
            </a:r>
            <a:r>
              <a:rPr sz="2400" u="sng" spc="25" dirty="0">
                <a:solidFill>
                  <a:srgbClr val="2A2A29"/>
                </a:solidFill>
                <a:latin typeface="Arial"/>
                <a:cs typeface="Arial"/>
              </a:rPr>
              <a:t>с</a:t>
            </a:r>
            <a:r>
              <a:rPr sz="2400" u="sng" dirty="0">
                <a:solidFill>
                  <a:srgbClr val="2A2A29"/>
                </a:solidFill>
                <a:latin typeface="Arial"/>
                <a:cs typeface="Arial"/>
              </a:rPr>
              <a:t>ооб</a:t>
            </a:r>
            <a:r>
              <a:rPr sz="2400" u="sng" spc="-30" dirty="0">
                <a:solidFill>
                  <a:srgbClr val="2A2A29"/>
                </a:solidFill>
                <a:latin typeface="Arial"/>
                <a:cs typeface="Arial"/>
              </a:rPr>
              <a:t>щ</a:t>
            </a:r>
            <a:r>
              <a:rPr sz="2400" u="sng" dirty="0">
                <a:solidFill>
                  <a:srgbClr val="2A2A29"/>
                </a:solidFill>
                <a:latin typeface="Arial"/>
                <a:cs typeface="Arial"/>
              </a:rPr>
              <a:t>еств,</a:t>
            </a:r>
            <a:r>
              <a:rPr sz="2400" u="sng" spc="65" dirty="0">
                <a:solidFill>
                  <a:srgbClr val="2A2A29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2A2A29"/>
                </a:solidFill>
                <a:latin typeface="Arial"/>
                <a:cs typeface="Arial"/>
              </a:rPr>
              <a:t>пр</a:t>
            </a:r>
            <a:r>
              <a:rPr sz="2400" u="sng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u="sng" dirty="0">
                <a:solidFill>
                  <a:srgbClr val="2A2A29"/>
                </a:solidFill>
                <a:latin typeface="Arial"/>
                <a:cs typeface="Arial"/>
              </a:rPr>
              <a:t>ти</a:t>
            </a:r>
            <a:r>
              <a:rPr sz="2400" u="sng" spc="-3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u="sng" spc="-55" dirty="0">
                <a:solidFill>
                  <a:srgbClr val="2A2A29"/>
                </a:solidFill>
                <a:latin typeface="Arial"/>
                <a:cs typeface="Arial"/>
              </a:rPr>
              <a:t>о</a:t>
            </a:r>
            <a:r>
              <a:rPr sz="2400" u="sng" dirty="0">
                <a:solidFill>
                  <a:srgbClr val="2A2A29"/>
                </a:solidFill>
                <a:latin typeface="Arial"/>
                <a:cs typeface="Arial"/>
              </a:rPr>
              <a:t>дейст</a:t>
            </a:r>
            <a:r>
              <a:rPr sz="2400" u="sng" spc="-30" dirty="0">
                <a:solidFill>
                  <a:srgbClr val="2A2A29"/>
                </a:solidFill>
                <a:latin typeface="Arial"/>
                <a:cs typeface="Arial"/>
              </a:rPr>
              <a:t>в</a:t>
            </a:r>
            <a:r>
              <a:rPr sz="2400" u="sng" dirty="0">
                <a:solidFill>
                  <a:srgbClr val="2A2A29"/>
                </a:solidFill>
                <a:latin typeface="Arial"/>
                <a:cs typeface="Arial"/>
              </a:rPr>
              <a:t>ующие</a:t>
            </a:r>
            <a:r>
              <a:rPr sz="2400" u="sng" spc="40" dirty="0">
                <a:solidFill>
                  <a:srgbClr val="2A2A29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2A2A29"/>
                </a:solidFill>
                <a:latin typeface="Arial"/>
                <a:cs typeface="Arial"/>
              </a:rPr>
              <a:t>насилию.</a:t>
            </a:r>
            <a:r>
              <a:rPr sz="2400" u="sng" dirty="0">
                <a:solidFill>
                  <a:srgbClr val="2A2A29"/>
                </a:solid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10928350" cy="1271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16120" algn="l"/>
              </a:tabLst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Мобили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з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ация</a:t>
            </a:r>
            <a:r>
              <a:rPr sz="4000" b="1" spc="3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расширение</a:t>
            </a:r>
            <a:r>
              <a:rPr sz="4000" b="1" spc="3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во</a:t>
            </a:r>
            <a:r>
              <a:rPr sz="4000" b="1" spc="-120" dirty="0">
                <a:solidFill>
                  <a:srgbClr val="0086CD"/>
                </a:solidFill>
                <a:latin typeface="Arial"/>
                <a:cs typeface="Arial"/>
              </a:rPr>
              <a:t>з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мо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жн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стей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b="1" spc="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зви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ай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ек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ивы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енщин,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ющих</a:t>
            </a:r>
            <a:r>
              <a:rPr sz="2000" b="1" spc="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ики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487935"/>
            <a:ext cx="6979284" cy="428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A2A29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стр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A2A29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Неприм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ая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лама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A2A29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анизацио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ная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ерж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A2A29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рсы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равно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A2A29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ная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ормация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носящи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 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еме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иссл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аниях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A2A29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Взаим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действ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уппой</a:t>
            </a:r>
            <a:endParaRPr sz="2000">
              <a:latin typeface="Arial"/>
              <a:cs typeface="Arial"/>
            </a:endParaRPr>
          </a:p>
          <a:p>
            <a:pPr marL="1076325" lvl="1" indent="-342900">
              <a:lnSpc>
                <a:spcPct val="100000"/>
              </a:lnSpc>
              <a:buClr>
                <a:srgbClr val="2A2A29"/>
              </a:buClr>
              <a:buFont typeface="Arial"/>
              <a:buChar char="•"/>
              <a:tabLst>
                <a:tab pos="107696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ойч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ия:</a:t>
            </a:r>
            <a:endParaRPr sz="2000">
              <a:latin typeface="Arial"/>
              <a:cs typeface="Arial"/>
            </a:endParaRPr>
          </a:p>
          <a:p>
            <a:pPr marL="1076325" lvl="1" indent="-342900">
              <a:lnSpc>
                <a:spcPct val="100000"/>
              </a:lnSpc>
              <a:buClr>
                <a:srgbClr val="2A2A29"/>
              </a:buClr>
              <a:buFont typeface="Arial"/>
              <a:buChar char="•"/>
              <a:tabLst>
                <a:tab pos="107696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язи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 заин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ере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анны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оронами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A2A29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жности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фи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ансиро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учен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b="1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ни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b="1" spc="-7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м,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енщин,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000" b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ин</a:t>
            </a:r>
            <a:r>
              <a:rPr sz="2000" b="1" spc="15" dirty="0">
                <a:solidFill>
                  <a:srgbClr val="565654"/>
                </a:solidFill>
                <a:latin typeface="Arial"/>
                <a:cs typeface="Arial"/>
              </a:rPr>
              <a:t>ъ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екционные нар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ики,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spc="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b="1" spc="-7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т нани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в к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он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еров, персонала и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/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менед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еров.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4492" y="1197457"/>
            <a:ext cx="3537201" cy="4543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41802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1319" y="159636"/>
            <a:ext cx="132842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570" algn="l"/>
              </a:tabLst>
            </a:pP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4792" y="1483707"/>
            <a:ext cx="3968750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90"/>
              </a:lnSpc>
              <a:tabLst>
                <a:tab pos="1931035" algn="l"/>
              </a:tabLst>
            </a:pPr>
            <a:r>
              <a:rPr sz="3600" b="1" dirty="0">
                <a:solidFill>
                  <a:srgbClr val="0086CD"/>
                </a:solidFill>
                <a:latin typeface="Century Schoolbook"/>
                <a:cs typeface="Century Schoolbook"/>
              </a:rPr>
              <a:t>Стигма	и дискриминация</a:t>
            </a:r>
            <a:endParaRPr sz="3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015" y="941817"/>
            <a:ext cx="763524" cy="760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6355" y="990601"/>
            <a:ext cx="742198" cy="754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2451" y="981457"/>
            <a:ext cx="649605" cy="647700"/>
          </a:xfrm>
          <a:custGeom>
            <a:avLst/>
            <a:gdLst/>
            <a:ahLst/>
            <a:cxnLst/>
            <a:rect l="l" t="t" r="r" b="b"/>
            <a:pathLst>
              <a:path w="649605" h="647700">
                <a:moveTo>
                  <a:pt x="324612" y="0"/>
                </a:moveTo>
                <a:lnTo>
                  <a:pt x="271959" y="4239"/>
                </a:lnTo>
                <a:lnTo>
                  <a:pt x="222011" y="16513"/>
                </a:lnTo>
                <a:lnTo>
                  <a:pt x="175436" y="36155"/>
                </a:lnTo>
                <a:lnTo>
                  <a:pt x="132903" y="62495"/>
                </a:lnTo>
                <a:lnTo>
                  <a:pt x="95079" y="94868"/>
                </a:lnTo>
                <a:lnTo>
                  <a:pt x="62633" y="132605"/>
                </a:lnTo>
                <a:lnTo>
                  <a:pt x="36233" y="175039"/>
                </a:lnTo>
                <a:lnTo>
                  <a:pt x="16549" y="221503"/>
                </a:lnTo>
                <a:lnTo>
                  <a:pt x="4248" y="271328"/>
                </a:lnTo>
                <a:lnTo>
                  <a:pt x="0" y="323848"/>
                </a:lnTo>
                <a:lnTo>
                  <a:pt x="1076" y="350403"/>
                </a:lnTo>
                <a:lnTo>
                  <a:pt x="9434" y="401660"/>
                </a:lnTo>
                <a:lnTo>
                  <a:pt x="25510" y="449888"/>
                </a:lnTo>
                <a:lnTo>
                  <a:pt x="48635" y="494420"/>
                </a:lnTo>
                <a:lnTo>
                  <a:pt x="78142" y="534589"/>
                </a:lnTo>
                <a:lnTo>
                  <a:pt x="113360" y="569727"/>
                </a:lnTo>
                <a:lnTo>
                  <a:pt x="153623" y="599167"/>
                </a:lnTo>
                <a:lnTo>
                  <a:pt x="198261" y="622242"/>
                </a:lnTo>
                <a:lnTo>
                  <a:pt x="246606" y="638283"/>
                </a:lnTo>
                <a:lnTo>
                  <a:pt x="297989" y="646623"/>
                </a:lnTo>
                <a:lnTo>
                  <a:pt x="324612" y="647697"/>
                </a:lnTo>
                <a:lnTo>
                  <a:pt x="351234" y="646623"/>
                </a:lnTo>
                <a:lnTo>
                  <a:pt x="402618" y="638283"/>
                </a:lnTo>
                <a:lnTo>
                  <a:pt x="450963" y="622242"/>
                </a:lnTo>
                <a:lnTo>
                  <a:pt x="495601" y="599167"/>
                </a:lnTo>
                <a:lnTo>
                  <a:pt x="535863" y="569727"/>
                </a:lnTo>
                <a:lnTo>
                  <a:pt x="571082" y="534589"/>
                </a:lnTo>
                <a:lnTo>
                  <a:pt x="600588" y="494420"/>
                </a:lnTo>
                <a:lnTo>
                  <a:pt x="623713" y="449888"/>
                </a:lnTo>
                <a:lnTo>
                  <a:pt x="639789" y="401660"/>
                </a:lnTo>
                <a:lnTo>
                  <a:pt x="648147" y="350403"/>
                </a:lnTo>
                <a:lnTo>
                  <a:pt x="649224" y="323848"/>
                </a:lnTo>
                <a:lnTo>
                  <a:pt x="648147" y="297293"/>
                </a:lnTo>
                <a:lnTo>
                  <a:pt x="639789" y="246037"/>
                </a:lnTo>
                <a:lnTo>
                  <a:pt x="623713" y="197809"/>
                </a:lnTo>
                <a:lnTo>
                  <a:pt x="600588" y="153277"/>
                </a:lnTo>
                <a:lnTo>
                  <a:pt x="571082" y="113108"/>
                </a:lnTo>
                <a:lnTo>
                  <a:pt x="535863" y="77969"/>
                </a:lnTo>
                <a:lnTo>
                  <a:pt x="495601" y="48529"/>
                </a:lnTo>
                <a:lnTo>
                  <a:pt x="450963" y="25455"/>
                </a:lnTo>
                <a:lnTo>
                  <a:pt x="402618" y="9414"/>
                </a:lnTo>
                <a:lnTo>
                  <a:pt x="351234" y="1073"/>
                </a:lnTo>
                <a:lnTo>
                  <a:pt x="324612" y="0"/>
                </a:lnTo>
                <a:close/>
              </a:path>
            </a:pathLst>
          </a:custGeom>
          <a:solidFill>
            <a:srgbClr val="20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04684" y="604037"/>
            <a:ext cx="2245995" cy="2708910"/>
          </a:xfrm>
          <a:custGeom>
            <a:avLst/>
            <a:gdLst/>
            <a:ahLst/>
            <a:cxnLst/>
            <a:rect l="l" t="t" r="r" b="b"/>
            <a:pathLst>
              <a:path w="2245995" h="2708910">
                <a:moveTo>
                  <a:pt x="1122767" y="0"/>
                </a:moveTo>
                <a:lnTo>
                  <a:pt x="1030684" y="3721"/>
                </a:lnTo>
                <a:lnTo>
                  <a:pt x="940650" y="14694"/>
                </a:lnTo>
                <a:lnTo>
                  <a:pt x="852955" y="32629"/>
                </a:lnTo>
                <a:lnTo>
                  <a:pt x="767888" y="57238"/>
                </a:lnTo>
                <a:lnTo>
                  <a:pt x="685738" y="88230"/>
                </a:lnTo>
                <a:lnTo>
                  <a:pt x="606793" y="125318"/>
                </a:lnTo>
                <a:lnTo>
                  <a:pt x="531344" y="168212"/>
                </a:lnTo>
                <a:lnTo>
                  <a:pt x="459678" y="216624"/>
                </a:lnTo>
                <a:lnTo>
                  <a:pt x="392084" y="270264"/>
                </a:lnTo>
                <a:lnTo>
                  <a:pt x="328853" y="328843"/>
                </a:lnTo>
                <a:lnTo>
                  <a:pt x="270272" y="392074"/>
                </a:lnTo>
                <a:lnTo>
                  <a:pt x="216630" y="459666"/>
                </a:lnTo>
                <a:lnTo>
                  <a:pt x="168217" y="531330"/>
                </a:lnTo>
                <a:lnTo>
                  <a:pt x="125322" y="606779"/>
                </a:lnTo>
                <a:lnTo>
                  <a:pt x="88233" y="685722"/>
                </a:lnTo>
                <a:lnTo>
                  <a:pt x="57240" y="767872"/>
                </a:lnTo>
                <a:lnTo>
                  <a:pt x="32630" y="852938"/>
                </a:lnTo>
                <a:lnTo>
                  <a:pt x="14695" y="940632"/>
                </a:lnTo>
                <a:lnTo>
                  <a:pt x="3721" y="1030666"/>
                </a:lnTo>
                <a:lnTo>
                  <a:pt x="0" y="1122749"/>
                </a:lnTo>
                <a:lnTo>
                  <a:pt x="1078" y="1172409"/>
                </a:lnTo>
                <a:lnTo>
                  <a:pt x="4285" y="1221515"/>
                </a:lnTo>
                <a:lnTo>
                  <a:pt x="9576" y="1270025"/>
                </a:lnTo>
                <a:lnTo>
                  <a:pt x="16905" y="1317892"/>
                </a:lnTo>
                <a:lnTo>
                  <a:pt x="26227" y="1365074"/>
                </a:lnTo>
                <a:lnTo>
                  <a:pt x="37499" y="1411524"/>
                </a:lnTo>
                <a:lnTo>
                  <a:pt x="50675" y="1457199"/>
                </a:lnTo>
                <a:lnTo>
                  <a:pt x="65710" y="1502053"/>
                </a:lnTo>
                <a:lnTo>
                  <a:pt x="82561" y="1546043"/>
                </a:lnTo>
                <a:lnTo>
                  <a:pt x="101181" y="1589123"/>
                </a:lnTo>
                <a:lnTo>
                  <a:pt x="121527" y="1631249"/>
                </a:lnTo>
                <a:lnTo>
                  <a:pt x="143553" y="1672376"/>
                </a:lnTo>
                <a:lnTo>
                  <a:pt x="167215" y="1712461"/>
                </a:lnTo>
                <a:lnTo>
                  <a:pt x="192468" y="1751457"/>
                </a:lnTo>
                <a:lnTo>
                  <a:pt x="219267" y="1789321"/>
                </a:lnTo>
                <a:lnTo>
                  <a:pt x="247568" y="1826008"/>
                </a:lnTo>
                <a:lnTo>
                  <a:pt x="277326" y="1861474"/>
                </a:lnTo>
                <a:lnTo>
                  <a:pt x="308496" y="1895673"/>
                </a:lnTo>
                <a:lnTo>
                  <a:pt x="341033" y="1928562"/>
                </a:lnTo>
                <a:lnTo>
                  <a:pt x="374892" y="1960095"/>
                </a:lnTo>
                <a:lnTo>
                  <a:pt x="1123199" y="2708402"/>
                </a:lnTo>
                <a:lnTo>
                  <a:pt x="1878937" y="1952658"/>
                </a:lnTo>
                <a:lnTo>
                  <a:pt x="1912085" y="1921186"/>
                </a:lnTo>
                <a:lnTo>
                  <a:pt x="1943933" y="1888401"/>
                </a:lnTo>
                <a:lnTo>
                  <a:pt x="1974436" y="1854345"/>
                </a:lnTo>
                <a:lnTo>
                  <a:pt x="2003551" y="1819062"/>
                </a:lnTo>
                <a:lnTo>
                  <a:pt x="2031236" y="1782595"/>
                </a:lnTo>
                <a:lnTo>
                  <a:pt x="2057446" y="1744987"/>
                </a:lnTo>
                <a:lnTo>
                  <a:pt x="2082140" y="1706281"/>
                </a:lnTo>
                <a:lnTo>
                  <a:pt x="2105274" y="1666519"/>
                </a:lnTo>
                <a:lnTo>
                  <a:pt x="2126805" y="1625745"/>
                </a:lnTo>
                <a:lnTo>
                  <a:pt x="2146690" y="1584003"/>
                </a:lnTo>
                <a:lnTo>
                  <a:pt x="2164885" y="1541334"/>
                </a:lnTo>
                <a:lnTo>
                  <a:pt x="2181348" y="1497782"/>
                </a:lnTo>
                <a:lnTo>
                  <a:pt x="2196036" y="1453391"/>
                </a:lnTo>
                <a:lnTo>
                  <a:pt x="2208905" y="1408202"/>
                </a:lnTo>
                <a:lnTo>
                  <a:pt x="2219912" y="1362260"/>
                </a:lnTo>
                <a:lnTo>
                  <a:pt x="2229015" y="1315607"/>
                </a:lnTo>
                <a:lnTo>
                  <a:pt x="2236170" y="1268287"/>
                </a:lnTo>
                <a:lnTo>
                  <a:pt x="2241334" y="1220341"/>
                </a:lnTo>
                <a:lnTo>
                  <a:pt x="2244464" y="1171815"/>
                </a:lnTo>
                <a:lnTo>
                  <a:pt x="2245517" y="1122749"/>
                </a:lnTo>
                <a:lnTo>
                  <a:pt x="2241795" y="1030666"/>
                </a:lnTo>
                <a:lnTo>
                  <a:pt x="2230822" y="940632"/>
                </a:lnTo>
                <a:lnTo>
                  <a:pt x="2212887" y="852938"/>
                </a:lnTo>
                <a:lnTo>
                  <a:pt x="2188279" y="767872"/>
                </a:lnTo>
                <a:lnTo>
                  <a:pt x="2157286" y="685722"/>
                </a:lnTo>
                <a:lnTo>
                  <a:pt x="2120199" y="606779"/>
                </a:lnTo>
                <a:lnTo>
                  <a:pt x="2077304" y="531330"/>
                </a:lnTo>
                <a:lnTo>
                  <a:pt x="2028893" y="459666"/>
                </a:lnTo>
                <a:lnTo>
                  <a:pt x="1975253" y="392074"/>
                </a:lnTo>
                <a:lnTo>
                  <a:pt x="1916673" y="328843"/>
                </a:lnTo>
                <a:lnTo>
                  <a:pt x="1853443" y="270264"/>
                </a:lnTo>
                <a:lnTo>
                  <a:pt x="1785851" y="216624"/>
                </a:lnTo>
                <a:lnTo>
                  <a:pt x="1714186" y="168212"/>
                </a:lnTo>
                <a:lnTo>
                  <a:pt x="1638738" y="125318"/>
                </a:lnTo>
                <a:lnTo>
                  <a:pt x="1559794" y="88230"/>
                </a:lnTo>
                <a:lnTo>
                  <a:pt x="1477645" y="57238"/>
                </a:lnTo>
                <a:lnTo>
                  <a:pt x="1392579" y="32629"/>
                </a:lnTo>
                <a:lnTo>
                  <a:pt x="1304884" y="14694"/>
                </a:lnTo>
                <a:lnTo>
                  <a:pt x="1214851" y="3721"/>
                </a:lnTo>
                <a:lnTo>
                  <a:pt x="112276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27733" y="3001707"/>
            <a:ext cx="2495550" cy="2245360"/>
          </a:xfrm>
          <a:custGeom>
            <a:avLst/>
            <a:gdLst/>
            <a:ahLst/>
            <a:cxnLst/>
            <a:rect l="l" t="t" r="r" b="b"/>
            <a:pathLst>
              <a:path w="2495550" h="2245360">
                <a:moveTo>
                  <a:pt x="1102035" y="0"/>
                </a:moveTo>
                <a:lnTo>
                  <a:pt x="1055958" y="1741"/>
                </a:lnTo>
                <a:lnTo>
                  <a:pt x="1009865" y="5392"/>
                </a:lnTo>
                <a:lnTo>
                  <a:pt x="963814" y="10969"/>
                </a:lnTo>
                <a:lnTo>
                  <a:pt x="917865" y="18488"/>
                </a:lnTo>
                <a:lnTo>
                  <a:pt x="872077" y="27964"/>
                </a:lnTo>
                <a:lnTo>
                  <a:pt x="826507" y="39414"/>
                </a:lnTo>
                <a:lnTo>
                  <a:pt x="781216" y="52852"/>
                </a:lnTo>
                <a:lnTo>
                  <a:pt x="736262" y="68295"/>
                </a:lnTo>
                <a:lnTo>
                  <a:pt x="691703" y="85759"/>
                </a:lnTo>
                <a:lnTo>
                  <a:pt x="647600" y="105259"/>
                </a:lnTo>
                <a:lnTo>
                  <a:pt x="604009" y="126811"/>
                </a:lnTo>
                <a:lnTo>
                  <a:pt x="560991" y="150431"/>
                </a:lnTo>
                <a:lnTo>
                  <a:pt x="483105" y="199696"/>
                </a:lnTo>
                <a:lnTo>
                  <a:pt x="410620" y="254216"/>
                </a:lnTo>
                <a:lnTo>
                  <a:pt x="343641" y="313596"/>
                </a:lnTo>
                <a:lnTo>
                  <a:pt x="282275" y="377441"/>
                </a:lnTo>
                <a:lnTo>
                  <a:pt x="226628" y="445357"/>
                </a:lnTo>
                <a:lnTo>
                  <a:pt x="176804" y="516949"/>
                </a:lnTo>
                <a:lnTo>
                  <a:pt x="132911" y="591821"/>
                </a:lnTo>
                <a:lnTo>
                  <a:pt x="95053" y="669580"/>
                </a:lnTo>
                <a:lnTo>
                  <a:pt x="63336" y="749831"/>
                </a:lnTo>
                <a:lnTo>
                  <a:pt x="37867" y="832178"/>
                </a:lnTo>
                <a:lnTo>
                  <a:pt x="18751" y="916228"/>
                </a:lnTo>
                <a:lnTo>
                  <a:pt x="6093" y="1001585"/>
                </a:lnTo>
                <a:lnTo>
                  <a:pt x="0" y="1087855"/>
                </a:lnTo>
                <a:lnTo>
                  <a:pt x="576" y="1174643"/>
                </a:lnTo>
                <a:lnTo>
                  <a:pt x="7929" y="1261554"/>
                </a:lnTo>
                <a:lnTo>
                  <a:pt x="22164" y="1348193"/>
                </a:lnTo>
                <a:lnTo>
                  <a:pt x="43385" y="1434167"/>
                </a:lnTo>
                <a:lnTo>
                  <a:pt x="71701" y="1519079"/>
                </a:lnTo>
                <a:lnTo>
                  <a:pt x="107215" y="1602536"/>
                </a:lnTo>
                <a:lnTo>
                  <a:pt x="150033" y="1684143"/>
                </a:lnTo>
                <a:lnTo>
                  <a:pt x="199298" y="1762028"/>
                </a:lnTo>
                <a:lnTo>
                  <a:pt x="253818" y="1834513"/>
                </a:lnTo>
                <a:lnTo>
                  <a:pt x="313198" y="1901491"/>
                </a:lnTo>
                <a:lnTo>
                  <a:pt x="377043" y="1962857"/>
                </a:lnTo>
                <a:lnTo>
                  <a:pt x="444959" y="2018504"/>
                </a:lnTo>
                <a:lnTo>
                  <a:pt x="516550" y="2068327"/>
                </a:lnTo>
                <a:lnTo>
                  <a:pt x="591423" y="2112220"/>
                </a:lnTo>
                <a:lnTo>
                  <a:pt x="669182" y="2150078"/>
                </a:lnTo>
                <a:lnTo>
                  <a:pt x="749433" y="2181794"/>
                </a:lnTo>
                <a:lnTo>
                  <a:pt x="831780" y="2207264"/>
                </a:lnTo>
                <a:lnTo>
                  <a:pt x="915830" y="2226380"/>
                </a:lnTo>
                <a:lnTo>
                  <a:pt x="1001187" y="2239038"/>
                </a:lnTo>
                <a:lnTo>
                  <a:pt x="1087457" y="2245131"/>
                </a:lnTo>
                <a:lnTo>
                  <a:pt x="1174245" y="2244554"/>
                </a:lnTo>
                <a:lnTo>
                  <a:pt x="1261156" y="2237201"/>
                </a:lnTo>
                <a:lnTo>
                  <a:pt x="1347795" y="2222967"/>
                </a:lnTo>
                <a:lnTo>
                  <a:pt x="1433768" y="2201745"/>
                </a:lnTo>
                <a:lnTo>
                  <a:pt x="1518680" y="2173430"/>
                </a:lnTo>
                <a:lnTo>
                  <a:pt x="1602137" y="2137916"/>
                </a:lnTo>
                <a:lnTo>
                  <a:pt x="1683743" y="2095097"/>
                </a:lnTo>
                <a:lnTo>
                  <a:pt x="1726210" y="2069333"/>
                </a:lnTo>
                <a:lnTo>
                  <a:pt x="1767135" y="2042003"/>
                </a:lnTo>
                <a:lnTo>
                  <a:pt x="1806500" y="2013168"/>
                </a:lnTo>
                <a:lnTo>
                  <a:pt x="1844291" y="1982887"/>
                </a:lnTo>
                <a:lnTo>
                  <a:pt x="1880490" y="1951224"/>
                </a:lnTo>
                <a:lnTo>
                  <a:pt x="1915081" y="1918238"/>
                </a:lnTo>
                <a:lnTo>
                  <a:pt x="1948049" y="1883991"/>
                </a:lnTo>
                <a:lnTo>
                  <a:pt x="1979376" y="1848543"/>
                </a:lnTo>
                <a:lnTo>
                  <a:pt x="2009047" y="1811956"/>
                </a:lnTo>
                <a:lnTo>
                  <a:pt x="2037046" y="1774291"/>
                </a:lnTo>
                <a:lnTo>
                  <a:pt x="2063355" y="1735609"/>
                </a:lnTo>
                <a:lnTo>
                  <a:pt x="2087960" y="1695971"/>
                </a:lnTo>
                <a:lnTo>
                  <a:pt x="2110843" y="1655437"/>
                </a:lnTo>
                <a:lnTo>
                  <a:pt x="2131989" y="1614070"/>
                </a:lnTo>
                <a:lnTo>
                  <a:pt x="2151381" y="1571929"/>
                </a:lnTo>
                <a:lnTo>
                  <a:pt x="2169003" y="1529077"/>
                </a:lnTo>
                <a:lnTo>
                  <a:pt x="2184839" y="1485573"/>
                </a:lnTo>
                <a:lnTo>
                  <a:pt x="2198872" y="1441480"/>
                </a:lnTo>
                <a:lnTo>
                  <a:pt x="2211087" y="1396858"/>
                </a:lnTo>
                <a:lnTo>
                  <a:pt x="2221467" y="1351768"/>
                </a:lnTo>
                <a:lnTo>
                  <a:pt x="2495361" y="329555"/>
                </a:lnTo>
                <a:lnTo>
                  <a:pt x="1463001" y="52939"/>
                </a:lnTo>
                <a:lnTo>
                  <a:pt x="1419173" y="39968"/>
                </a:lnTo>
                <a:lnTo>
                  <a:pt x="1374858" y="28780"/>
                </a:lnTo>
                <a:lnTo>
                  <a:pt x="1330115" y="19392"/>
                </a:lnTo>
                <a:lnTo>
                  <a:pt x="1285002" y="11820"/>
                </a:lnTo>
                <a:lnTo>
                  <a:pt x="1239579" y="6078"/>
                </a:lnTo>
                <a:lnTo>
                  <a:pt x="1193904" y="2184"/>
                </a:lnTo>
                <a:lnTo>
                  <a:pt x="1148036" y="153"/>
                </a:lnTo>
                <a:lnTo>
                  <a:pt x="110203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1925" y="2989804"/>
            <a:ext cx="3503929" cy="3152140"/>
          </a:xfrm>
          <a:custGeom>
            <a:avLst/>
            <a:gdLst/>
            <a:ahLst/>
            <a:cxnLst/>
            <a:rect l="l" t="t" r="r" b="b"/>
            <a:pathLst>
              <a:path w="3503929" h="3152140">
                <a:moveTo>
                  <a:pt x="1947115" y="0"/>
                </a:moveTo>
                <a:lnTo>
                  <a:pt x="1881776" y="631"/>
                </a:lnTo>
                <a:lnTo>
                  <a:pt x="1816643" y="3960"/>
                </a:lnTo>
                <a:lnTo>
                  <a:pt x="1751801" y="9965"/>
                </a:lnTo>
                <a:lnTo>
                  <a:pt x="1687336" y="18621"/>
                </a:lnTo>
                <a:lnTo>
                  <a:pt x="1623334" y="29906"/>
                </a:lnTo>
                <a:lnTo>
                  <a:pt x="1559880" y="43797"/>
                </a:lnTo>
                <a:lnTo>
                  <a:pt x="1497060" y="60270"/>
                </a:lnTo>
                <a:lnTo>
                  <a:pt x="1434960" y="79303"/>
                </a:lnTo>
                <a:lnTo>
                  <a:pt x="0" y="463798"/>
                </a:lnTo>
                <a:lnTo>
                  <a:pt x="388310" y="1913006"/>
                </a:lnTo>
                <a:lnTo>
                  <a:pt x="403305" y="1975395"/>
                </a:lnTo>
                <a:lnTo>
                  <a:pt x="420810" y="2037124"/>
                </a:lnTo>
                <a:lnTo>
                  <a:pt x="440803" y="2098111"/>
                </a:lnTo>
                <a:lnTo>
                  <a:pt x="463262" y="2158273"/>
                </a:lnTo>
                <a:lnTo>
                  <a:pt x="488165" y="2217526"/>
                </a:lnTo>
                <a:lnTo>
                  <a:pt x="515490" y="2275790"/>
                </a:lnTo>
                <a:lnTo>
                  <a:pt x="545214" y="2332980"/>
                </a:lnTo>
                <a:lnTo>
                  <a:pt x="577316" y="2389014"/>
                </a:lnTo>
                <a:lnTo>
                  <a:pt x="611774" y="2443810"/>
                </a:lnTo>
                <a:lnTo>
                  <a:pt x="648565" y="2497285"/>
                </a:lnTo>
                <a:lnTo>
                  <a:pt x="687667" y="2549356"/>
                </a:lnTo>
                <a:lnTo>
                  <a:pt x="729058" y="2599941"/>
                </a:lnTo>
                <a:lnTo>
                  <a:pt x="772716" y="2648957"/>
                </a:lnTo>
                <a:lnTo>
                  <a:pt x="818620" y="2696320"/>
                </a:lnTo>
                <a:lnTo>
                  <a:pt x="866746" y="2741950"/>
                </a:lnTo>
                <a:lnTo>
                  <a:pt x="917074" y="2785762"/>
                </a:lnTo>
                <a:lnTo>
                  <a:pt x="969580" y="2827675"/>
                </a:lnTo>
                <a:lnTo>
                  <a:pt x="1024243" y="2867605"/>
                </a:lnTo>
                <a:lnTo>
                  <a:pt x="1081040" y="2905471"/>
                </a:lnTo>
                <a:lnTo>
                  <a:pt x="1139950" y="2941188"/>
                </a:lnTo>
                <a:lnTo>
                  <a:pt x="1254512" y="3001296"/>
                </a:lnTo>
                <a:lnTo>
                  <a:pt x="1371670" y="3051150"/>
                </a:lnTo>
                <a:lnTo>
                  <a:pt x="1490871" y="3090899"/>
                </a:lnTo>
                <a:lnTo>
                  <a:pt x="1611562" y="3120690"/>
                </a:lnTo>
                <a:lnTo>
                  <a:pt x="1733187" y="3140671"/>
                </a:lnTo>
                <a:lnTo>
                  <a:pt x="1855193" y="3150993"/>
                </a:lnTo>
                <a:lnTo>
                  <a:pt x="1977025" y="3151803"/>
                </a:lnTo>
                <a:lnTo>
                  <a:pt x="2098130" y="3143249"/>
                </a:lnTo>
                <a:lnTo>
                  <a:pt x="2217954" y="3125479"/>
                </a:lnTo>
                <a:lnTo>
                  <a:pt x="2335942" y="3098644"/>
                </a:lnTo>
                <a:lnTo>
                  <a:pt x="2451541" y="3062890"/>
                </a:lnTo>
                <a:lnTo>
                  <a:pt x="2564196" y="3018366"/>
                </a:lnTo>
                <a:lnTo>
                  <a:pt x="2673353" y="2965222"/>
                </a:lnTo>
                <a:lnTo>
                  <a:pt x="2778458" y="2903604"/>
                </a:lnTo>
                <a:lnTo>
                  <a:pt x="2878957" y="2833662"/>
                </a:lnTo>
                <a:lnTo>
                  <a:pt x="2974297" y="2755545"/>
                </a:lnTo>
                <a:lnTo>
                  <a:pt x="3063922" y="2669400"/>
                </a:lnTo>
                <a:lnTo>
                  <a:pt x="3147280" y="2575375"/>
                </a:lnTo>
                <a:lnTo>
                  <a:pt x="3223815" y="2473621"/>
                </a:lnTo>
                <a:lnTo>
                  <a:pt x="3292974" y="2364284"/>
                </a:lnTo>
                <a:lnTo>
                  <a:pt x="3353082" y="2249723"/>
                </a:lnTo>
                <a:lnTo>
                  <a:pt x="3402937" y="2132565"/>
                </a:lnTo>
                <a:lnTo>
                  <a:pt x="3442685" y="2013363"/>
                </a:lnTo>
                <a:lnTo>
                  <a:pt x="3472476" y="1892673"/>
                </a:lnTo>
                <a:lnTo>
                  <a:pt x="3492458" y="1771048"/>
                </a:lnTo>
                <a:lnTo>
                  <a:pt x="3502780" y="1649042"/>
                </a:lnTo>
                <a:lnTo>
                  <a:pt x="3503589" y="1527210"/>
                </a:lnTo>
                <a:lnTo>
                  <a:pt x="3495035" y="1406105"/>
                </a:lnTo>
                <a:lnTo>
                  <a:pt x="3477265" y="1286281"/>
                </a:lnTo>
                <a:lnTo>
                  <a:pt x="3450429" y="1168293"/>
                </a:lnTo>
                <a:lnTo>
                  <a:pt x="3414675" y="1052695"/>
                </a:lnTo>
                <a:lnTo>
                  <a:pt x="3370151" y="940041"/>
                </a:lnTo>
                <a:lnTo>
                  <a:pt x="3317006" y="830884"/>
                </a:lnTo>
                <a:lnTo>
                  <a:pt x="3255388" y="725779"/>
                </a:lnTo>
                <a:lnTo>
                  <a:pt x="3185446" y="625280"/>
                </a:lnTo>
                <a:lnTo>
                  <a:pt x="3107328" y="529942"/>
                </a:lnTo>
                <a:lnTo>
                  <a:pt x="3021182" y="440317"/>
                </a:lnTo>
                <a:lnTo>
                  <a:pt x="2927158" y="356960"/>
                </a:lnTo>
                <a:lnTo>
                  <a:pt x="2825403" y="280426"/>
                </a:lnTo>
                <a:lnTo>
                  <a:pt x="2716066" y="211269"/>
                </a:lnTo>
                <a:lnTo>
                  <a:pt x="2654936" y="177724"/>
                </a:lnTo>
                <a:lnTo>
                  <a:pt x="2592985" y="147154"/>
                </a:lnTo>
                <a:lnTo>
                  <a:pt x="2530297" y="119536"/>
                </a:lnTo>
                <a:lnTo>
                  <a:pt x="2466959" y="94846"/>
                </a:lnTo>
                <a:lnTo>
                  <a:pt x="2403057" y="73063"/>
                </a:lnTo>
                <a:lnTo>
                  <a:pt x="2338675" y="54162"/>
                </a:lnTo>
                <a:lnTo>
                  <a:pt x="2273899" y="38121"/>
                </a:lnTo>
                <a:lnTo>
                  <a:pt x="2208816" y="24916"/>
                </a:lnTo>
                <a:lnTo>
                  <a:pt x="2143510" y="14524"/>
                </a:lnTo>
                <a:lnTo>
                  <a:pt x="2078067" y="6923"/>
                </a:lnTo>
                <a:lnTo>
                  <a:pt x="2012574" y="2089"/>
                </a:lnTo>
                <a:lnTo>
                  <a:pt x="194711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43483" y="1670889"/>
            <a:ext cx="1612900" cy="1600200"/>
          </a:xfrm>
          <a:custGeom>
            <a:avLst/>
            <a:gdLst/>
            <a:ahLst/>
            <a:cxnLst/>
            <a:rect l="l" t="t" r="r" b="b"/>
            <a:pathLst>
              <a:path w="1612900" h="1600200">
                <a:moveTo>
                  <a:pt x="1612295" y="1599707"/>
                </a:moveTo>
                <a:lnTo>
                  <a:pt x="1605063" y="1468810"/>
                </a:lnTo>
                <a:lnTo>
                  <a:pt x="1587703" y="1340868"/>
                </a:lnTo>
                <a:lnTo>
                  <a:pt x="1560615" y="1216283"/>
                </a:lnTo>
                <a:lnTo>
                  <a:pt x="1524200" y="1095453"/>
                </a:lnTo>
                <a:lnTo>
                  <a:pt x="1478858" y="978781"/>
                </a:lnTo>
                <a:lnTo>
                  <a:pt x="1424990" y="866666"/>
                </a:lnTo>
                <a:lnTo>
                  <a:pt x="1362997" y="759510"/>
                </a:lnTo>
                <a:lnTo>
                  <a:pt x="1293279" y="657713"/>
                </a:lnTo>
                <a:lnTo>
                  <a:pt x="1216237" y="561676"/>
                </a:lnTo>
                <a:lnTo>
                  <a:pt x="1132272" y="471799"/>
                </a:lnTo>
                <a:lnTo>
                  <a:pt x="1041785" y="388483"/>
                </a:lnTo>
                <a:lnTo>
                  <a:pt x="945176" y="312129"/>
                </a:lnTo>
                <a:lnTo>
                  <a:pt x="842846" y="243137"/>
                </a:lnTo>
                <a:lnTo>
                  <a:pt x="735195" y="181909"/>
                </a:lnTo>
                <a:lnTo>
                  <a:pt x="622624" y="128844"/>
                </a:lnTo>
                <a:lnTo>
                  <a:pt x="505535" y="84344"/>
                </a:lnTo>
                <a:lnTo>
                  <a:pt x="384327" y="48808"/>
                </a:lnTo>
                <a:lnTo>
                  <a:pt x="259401" y="22639"/>
                </a:lnTo>
                <a:lnTo>
                  <a:pt x="131159" y="6236"/>
                </a:ln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5515" y="1671032"/>
            <a:ext cx="1600200" cy="1612900"/>
          </a:xfrm>
          <a:custGeom>
            <a:avLst/>
            <a:gdLst/>
            <a:ahLst/>
            <a:cxnLst/>
            <a:rect l="l" t="t" r="r" b="b"/>
            <a:pathLst>
              <a:path w="1600200" h="1612900">
                <a:moveTo>
                  <a:pt x="1599705" y="0"/>
                </a:moveTo>
                <a:lnTo>
                  <a:pt x="1468808" y="7231"/>
                </a:lnTo>
                <a:lnTo>
                  <a:pt x="1340867" y="24591"/>
                </a:lnTo>
                <a:lnTo>
                  <a:pt x="1216281" y="51680"/>
                </a:lnTo>
                <a:lnTo>
                  <a:pt x="1095451" y="88095"/>
                </a:lnTo>
                <a:lnTo>
                  <a:pt x="978779" y="133437"/>
                </a:lnTo>
                <a:lnTo>
                  <a:pt x="866664" y="187306"/>
                </a:lnTo>
                <a:lnTo>
                  <a:pt x="759508" y="249299"/>
                </a:lnTo>
                <a:lnTo>
                  <a:pt x="657711" y="319017"/>
                </a:lnTo>
                <a:lnTo>
                  <a:pt x="561674" y="396058"/>
                </a:lnTo>
                <a:lnTo>
                  <a:pt x="471797" y="480023"/>
                </a:lnTo>
                <a:lnTo>
                  <a:pt x="388482" y="570511"/>
                </a:lnTo>
                <a:lnTo>
                  <a:pt x="312128" y="667120"/>
                </a:lnTo>
                <a:lnTo>
                  <a:pt x="243136" y="769450"/>
                </a:lnTo>
                <a:lnTo>
                  <a:pt x="181908" y="877101"/>
                </a:lnTo>
                <a:lnTo>
                  <a:pt x="128843" y="989671"/>
                </a:lnTo>
                <a:lnTo>
                  <a:pt x="84343" y="1106761"/>
                </a:lnTo>
                <a:lnTo>
                  <a:pt x="48808" y="1227969"/>
                </a:lnTo>
                <a:lnTo>
                  <a:pt x="22639" y="1352895"/>
                </a:lnTo>
                <a:lnTo>
                  <a:pt x="6236" y="1481137"/>
                </a:lnTo>
                <a:lnTo>
                  <a:pt x="0" y="1612296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5655" y="3321587"/>
            <a:ext cx="1612900" cy="1600200"/>
          </a:xfrm>
          <a:custGeom>
            <a:avLst/>
            <a:gdLst/>
            <a:ahLst/>
            <a:cxnLst/>
            <a:rect l="l" t="t" r="r" b="b"/>
            <a:pathLst>
              <a:path w="1612900" h="1600200">
                <a:moveTo>
                  <a:pt x="0" y="0"/>
                </a:moveTo>
                <a:lnTo>
                  <a:pt x="7231" y="130897"/>
                </a:lnTo>
                <a:lnTo>
                  <a:pt x="24591" y="258838"/>
                </a:lnTo>
                <a:lnTo>
                  <a:pt x="51680" y="383425"/>
                </a:lnTo>
                <a:lnTo>
                  <a:pt x="88095" y="504254"/>
                </a:lnTo>
                <a:lnTo>
                  <a:pt x="133437" y="620927"/>
                </a:lnTo>
                <a:lnTo>
                  <a:pt x="187305" y="733041"/>
                </a:lnTo>
                <a:lnTo>
                  <a:pt x="249299" y="840198"/>
                </a:lnTo>
                <a:lnTo>
                  <a:pt x="319016" y="941995"/>
                </a:lnTo>
                <a:lnTo>
                  <a:pt x="396058" y="1038032"/>
                </a:lnTo>
                <a:lnTo>
                  <a:pt x="480023" y="1127910"/>
                </a:lnTo>
                <a:lnTo>
                  <a:pt x="570510" y="1211226"/>
                </a:lnTo>
                <a:lnTo>
                  <a:pt x="667119" y="1287580"/>
                </a:lnTo>
                <a:lnTo>
                  <a:pt x="769449" y="1356573"/>
                </a:lnTo>
                <a:lnTo>
                  <a:pt x="877100" y="1417802"/>
                </a:lnTo>
                <a:lnTo>
                  <a:pt x="989670" y="1470868"/>
                </a:lnTo>
                <a:lnTo>
                  <a:pt x="1106759" y="1515370"/>
                </a:lnTo>
                <a:lnTo>
                  <a:pt x="1227967" y="1550906"/>
                </a:lnTo>
                <a:lnTo>
                  <a:pt x="1352892" y="1577077"/>
                </a:lnTo>
                <a:lnTo>
                  <a:pt x="1481134" y="1593482"/>
                </a:lnTo>
                <a:lnTo>
                  <a:pt x="1612292" y="1599721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6212" y="3308864"/>
            <a:ext cx="1600200" cy="1612900"/>
          </a:xfrm>
          <a:custGeom>
            <a:avLst/>
            <a:gdLst/>
            <a:ahLst/>
            <a:cxnLst/>
            <a:rect l="l" t="t" r="r" b="b"/>
            <a:pathLst>
              <a:path w="1600200" h="1612900">
                <a:moveTo>
                  <a:pt x="0" y="1612292"/>
                </a:moveTo>
                <a:lnTo>
                  <a:pt x="130896" y="1605061"/>
                </a:lnTo>
                <a:lnTo>
                  <a:pt x="258838" y="1587700"/>
                </a:lnTo>
                <a:lnTo>
                  <a:pt x="383424" y="1560612"/>
                </a:lnTo>
                <a:lnTo>
                  <a:pt x="504253" y="1524197"/>
                </a:lnTo>
                <a:lnTo>
                  <a:pt x="620926" y="1478855"/>
                </a:lnTo>
                <a:lnTo>
                  <a:pt x="733040" y="1424986"/>
                </a:lnTo>
                <a:lnTo>
                  <a:pt x="840197" y="1362993"/>
                </a:lnTo>
                <a:lnTo>
                  <a:pt x="941994" y="1293275"/>
                </a:lnTo>
                <a:lnTo>
                  <a:pt x="1038031" y="1216234"/>
                </a:lnTo>
                <a:lnTo>
                  <a:pt x="1127909" y="1132269"/>
                </a:lnTo>
                <a:lnTo>
                  <a:pt x="1211225" y="1041782"/>
                </a:lnTo>
                <a:lnTo>
                  <a:pt x="1287579" y="945173"/>
                </a:lnTo>
                <a:lnTo>
                  <a:pt x="1356572" y="842843"/>
                </a:lnTo>
                <a:lnTo>
                  <a:pt x="1417801" y="735192"/>
                </a:lnTo>
                <a:lnTo>
                  <a:pt x="1470867" y="622622"/>
                </a:lnTo>
                <a:lnTo>
                  <a:pt x="1515368" y="505533"/>
                </a:lnTo>
                <a:lnTo>
                  <a:pt x="1550904" y="384325"/>
                </a:lnTo>
                <a:lnTo>
                  <a:pt x="1577075" y="259400"/>
                </a:lnTo>
                <a:lnTo>
                  <a:pt x="1593479" y="131158"/>
                </a:lnTo>
                <a:lnTo>
                  <a:pt x="1599717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30685" y="167083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68" y="0"/>
                </a:moveTo>
                <a:lnTo>
                  <a:pt x="27" y="0"/>
                </a:ln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05465" y="32960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30685" y="4921355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27" y="0"/>
                </a:lnTo>
                <a:lnTo>
                  <a:pt x="68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55970" y="32960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85320" y="3288229"/>
            <a:ext cx="3133725" cy="0"/>
          </a:xfrm>
          <a:custGeom>
            <a:avLst/>
            <a:gdLst/>
            <a:ahLst/>
            <a:cxnLst/>
            <a:rect l="l" t="t" r="r" b="b"/>
            <a:pathLst>
              <a:path w="3133725">
                <a:moveTo>
                  <a:pt x="0" y="0"/>
                </a:moveTo>
                <a:lnTo>
                  <a:pt x="3133566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37237" y="1706342"/>
            <a:ext cx="0" cy="3133725"/>
          </a:xfrm>
          <a:custGeom>
            <a:avLst/>
            <a:gdLst/>
            <a:ahLst/>
            <a:cxnLst/>
            <a:rect l="l" t="t" r="r" b="b"/>
            <a:pathLst>
              <a:path h="3133725">
                <a:moveTo>
                  <a:pt x="0" y="3133564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9964" y="2657250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95" y="0"/>
                </a:moveTo>
                <a:lnTo>
                  <a:pt x="585012" y="2116"/>
                </a:lnTo>
                <a:lnTo>
                  <a:pt x="533977" y="8355"/>
                </a:lnTo>
                <a:lnTo>
                  <a:pt x="484254" y="18550"/>
                </a:lnTo>
                <a:lnTo>
                  <a:pt x="436010" y="32538"/>
                </a:lnTo>
                <a:lnTo>
                  <a:pt x="389410" y="50153"/>
                </a:lnTo>
                <a:lnTo>
                  <a:pt x="344618" y="71229"/>
                </a:lnTo>
                <a:lnTo>
                  <a:pt x="301800" y="95601"/>
                </a:lnTo>
                <a:lnTo>
                  <a:pt x="261121" y="123104"/>
                </a:lnTo>
                <a:lnTo>
                  <a:pt x="222747" y="153573"/>
                </a:lnTo>
                <a:lnTo>
                  <a:pt x="186843" y="186842"/>
                </a:lnTo>
                <a:lnTo>
                  <a:pt x="153574" y="222746"/>
                </a:lnTo>
                <a:lnTo>
                  <a:pt x="123105" y="261120"/>
                </a:lnTo>
                <a:lnTo>
                  <a:pt x="95602" y="301799"/>
                </a:lnTo>
                <a:lnTo>
                  <a:pt x="71229" y="344617"/>
                </a:lnTo>
                <a:lnTo>
                  <a:pt x="50153" y="389410"/>
                </a:lnTo>
                <a:lnTo>
                  <a:pt x="32539" y="436011"/>
                </a:lnTo>
                <a:lnTo>
                  <a:pt x="18551" y="484256"/>
                </a:lnTo>
                <a:lnTo>
                  <a:pt x="8355" y="533979"/>
                </a:lnTo>
                <a:lnTo>
                  <a:pt x="2116" y="585015"/>
                </a:lnTo>
                <a:lnTo>
                  <a:pt x="0" y="637199"/>
                </a:lnTo>
                <a:lnTo>
                  <a:pt x="2116" y="689382"/>
                </a:lnTo>
                <a:lnTo>
                  <a:pt x="8355" y="740417"/>
                </a:lnTo>
                <a:lnTo>
                  <a:pt x="18551" y="790139"/>
                </a:lnTo>
                <a:lnTo>
                  <a:pt x="32539" y="838383"/>
                </a:lnTo>
                <a:lnTo>
                  <a:pt x="50153" y="884983"/>
                </a:lnTo>
                <a:lnTo>
                  <a:pt x="71229" y="929774"/>
                </a:lnTo>
                <a:lnTo>
                  <a:pt x="95602" y="972591"/>
                </a:lnTo>
                <a:lnTo>
                  <a:pt x="123105" y="1013268"/>
                </a:lnTo>
                <a:lnTo>
                  <a:pt x="153574" y="1051641"/>
                </a:lnTo>
                <a:lnTo>
                  <a:pt x="186843" y="1087545"/>
                </a:lnTo>
                <a:lnTo>
                  <a:pt x="222747" y="1120813"/>
                </a:lnTo>
                <a:lnTo>
                  <a:pt x="261121" y="1151280"/>
                </a:lnTo>
                <a:lnTo>
                  <a:pt x="301800" y="1178783"/>
                </a:lnTo>
                <a:lnTo>
                  <a:pt x="344618" y="1203154"/>
                </a:lnTo>
                <a:lnTo>
                  <a:pt x="389410" y="1224229"/>
                </a:lnTo>
                <a:lnTo>
                  <a:pt x="436010" y="1241843"/>
                </a:lnTo>
                <a:lnTo>
                  <a:pt x="484254" y="1255831"/>
                </a:lnTo>
                <a:lnTo>
                  <a:pt x="533977" y="1266026"/>
                </a:lnTo>
                <a:lnTo>
                  <a:pt x="585012" y="1272265"/>
                </a:lnTo>
                <a:lnTo>
                  <a:pt x="637195" y="1274381"/>
                </a:lnTo>
                <a:lnTo>
                  <a:pt x="689379" y="1272265"/>
                </a:lnTo>
                <a:lnTo>
                  <a:pt x="740414" y="1266026"/>
                </a:lnTo>
                <a:lnTo>
                  <a:pt x="790137" y="1255831"/>
                </a:lnTo>
                <a:lnTo>
                  <a:pt x="838381" y="1241843"/>
                </a:lnTo>
                <a:lnTo>
                  <a:pt x="884981" y="1224229"/>
                </a:lnTo>
                <a:lnTo>
                  <a:pt x="929772" y="1203154"/>
                </a:lnTo>
                <a:lnTo>
                  <a:pt x="972590" y="1178783"/>
                </a:lnTo>
                <a:lnTo>
                  <a:pt x="1013268" y="1151280"/>
                </a:lnTo>
                <a:lnTo>
                  <a:pt x="1051641" y="1120813"/>
                </a:lnTo>
                <a:lnTo>
                  <a:pt x="1087544" y="1087545"/>
                </a:lnTo>
                <a:lnTo>
                  <a:pt x="1120812" y="1051641"/>
                </a:lnTo>
                <a:lnTo>
                  <a:pt x="1151280" y="1013268"/>
                </a:lnTo>
                <a:lnTo>
                  <a:pt x="1178783" y="972591"/>
                </a:lnTo>
                <a:lnTo>
                  <a:pt x="1203154" y="929774"/>
                </a:lnTo>
                <a:lnTo>
                  <a:pt x="1224229" y="884983"/>
                </a:lnTo>
                <a:lnTo>
                  <a:pt x="1241843" y="838383"/>
                </a:lnTo>
                <a:lnTo>
                  <a:pt x="1255831" y="790139"/>
                </a:lnTo>
                <a:lnTo>
                  <a:pt x="1266026" y="740417"/>
                </a:lnTo>
                <a:lnTo>
                  <a:pt x="1272265" y="689382"/>
                </a:lnTo>
                <a:lnTo>
                  <a:pt x="1274381" y="637199"/>
                </a:lnTo>
                <a:lnTo>
                  <a:pt x="1272265" y="585015"/>
                </a:lnTo>
                <a:lnTo>
                  <a:pt x="1266026" y="533979"/>
                </a:lnTo>
                <a:lnTo>
                  <a:pt x="1255831" y="484256"/>
                </a:lnTo>
                <a:lnTo>
                  <a:pt x="1241843" y="436011"/>
                </a:lnTo>
                <a:lnTo>
                  <a:pt x="1224229" y="389410"/>
                </a:lnTo>
                <a:lnTo>
                  <a:pt x="1203154" y="344617"/>
                </a:lnTo>
                <a:lnTo>
                  <a:pt x="1178783" y="301799"/>
                </a:lnTo>
                <a:lnTo>
                  <a:pt x="1151280" y="261120"/>
                </a:lnTo>
                <a:lnTo>
                  <a:pt x="1120812" y="222746"/>
                </a:lnTo>
                <a:lnTo>
                  <a:pt x="1087544" y="186842"/>
                </a:lnTo>
                <a:lnTo>
                  <a:pt x="1051641" y="153573"/>
                </a:lnTo>
                <a:lnTo>
                  <a:pt x="1013268" y="123104"/>
                </a:lnTo>
                <a:lnTo>
                  <a:pt x="972590" y="95601"/>
                </a:lnTo>
                <a:lnTo>
                  <a:pt x="929772" y="71229"/>
                </a:lnTo>
                <a:lnTo>
                  <a:pt x="884981" y="50153"/>
                </a:lnTo>
                <a:lnTo>
                  <a:pt x="838381" y="32538"/>
                </a:lnTo>
                <a:lnTo>
                  <a:pt x="790137" y="18550"/>
                </a:lnTo>
                <a:lnTo>
                  <a:pt x="740414" y="8355"/>
                </a:lnTo>
                <a:lnTo>
                  <a:pt x="689379" y="2116"/>
                </a:lnTo>
                <a:lnTo>
                  <a:pt x="637195" y="0"/>
                </a:lnTo>
                <a:close/>
              </a:path>
            </a:pathLst>
          </a:custGeom>
          <a:solidFill>
            <a:srgbClr val="E2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5313" y="2652591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4" y="0"/>
                </a:moveTo>
                <a:lnTo>
                  <a:pt x="589278" y="2131"/>
                </a:lnTo>
                <a:lnTo>
                  <a:pt x="537868" y="8415"/>
                </a:lnTo>
                <a:lnTo>
                  <a:pt x="487782" y="18685"/>
                </a:lnTo>
                <a:lnTo>
                  <a:pt x="439185" y="32775"/>
                </a:lnTo>
                <a:lnTo>
                  <a:pt x="392244" y="50518"/>
                </a:lnTo>
                <a:lnTo>
                  <a:pt x="347125" y="71747"/>
                </a:lnTo>
                <a:lnTo>
                  <a:pt x="303995" y="96297"/>
                </a:lnTo>
                <a:lnTo>
                  <a:pt x="263019" y="124000"/>
                </a:lnTo>
                <a:lnTo>
                  <a:pt x="224366" y="154691"/>
                </a:lnTo>
                <a:lnTo>
                  <a:pt x="188200" y="188202"/>
                </a:lnTo>
                <a:lnTo>
                  <a:pt x="154689" y="224368"/>
                </a:lnTo>
                <a:lnTo>
                  <a:pt x="123999" y="263022"/>
                </a:lnTo>
                <a:lnTo>
                  <a:pt x="96296" y="303997"/>
                </a:lnTo>
                <a:lnTo>
                  <a:pt x="71746" y="347128"/>
                </a:lnTo>
                <a:lnTo>
                  <a:pt x="50517" y="392247"/>
                </a:lnTo>
                <a:lnTo>
                  <a:pt x="32775" y="439189"/>
                </a:lnTo>
                <a:lnTo>
                  <a:pt x="18685" y="487786"/>
                </a:lnTo>
                <a:lnTo>
                  <a:pt x="8415" y="537872"/>
                </a:lnTo>
                <a:lnTo>
                  <a:pt x="2131" y="589282"/>
                </a:lnTo>
                <a:lnTo>
                  <a:pt x="0" y="641847"/>
                </a:lnTo>
                <a:lnTo>
                  <a:pt x="2131" y="694412"/>
                </a:lnTo>
                <a:lnTo>
                  <a:pt x="8415" y="745821"/>
                </a:lnTo>
                <a:lnTo>
                  <a:pt x="18685" y="795907"/>
                </a:lnTo>
                <a:lnTo>
                  <a:pt x="32775" y="844504"/>
                </a:lnTo>
                <a:lnTo>
                  <a:pt x="50517" y="891445"/>
                </a:lnTo>
                <a:lnTo>
                  <a:pt x="71746" y="936564"/>
                </a:lnTo>
                <a:lnTo>
                  <a:pt x="96296" y="979695"/>
                </a:lnTo>
                <a:lnTo>
                  <a:pt x="123999" y="1020670"/>
                </a:lnTo>
                <a:lnTo>
                  <a:pt x="154689" y="1059324"/>
                </a:lnTo>
                <a:lnTo>
                  <a:pt x="188200" y="1095490"/>
                </a:lnTo>
                <a:lnTo>
                  <a:pt x="224366" y="1129002"/>
                </a:lnTo>
                <a:lnTo>
                  <a:pt x="263019" y="1159692"/>
                </a:lnTo>
                <a:lnTo>
                  <a:pt x="303995" y="1187396"/>
                </a:lnTo>
                <a:lnTo>
                  <a:pt x="347125" y="1211946"/>
                </a:lnTo>
                <a:lnTo>
                  <a:pt x="392244" y="1233175"/>
                </a:lnTo>
                <a:lnTo>
                  <a:pt x="439185" y="1250918"/>
                </a:lnTo>
                <a:lnTo>
                  <a:pt x="487782" y="1265008"/>
                </a:lnTo>
                <a:lnTo>
                  <a:pt x="537868" y="1275278"/>
                </a:lnTo>
                <a:lnTo>
                  <a:pt x="589278" y="1281562"/>
                </a:lnTo>
                <a:lnTo>
                  <a:pt x="641844" y="1283694"/>
                </a:lnTo>
                <a:lnTo>
                  <a:pt x="694409" y="1281562"/>
                </a:lnTo>
                <a:lnTo>
                  <a:pt x="745818" y="1275278"/>
                </a:lnTo>
                <a:lnTo>
                  <a:pt x="750193" y="1274381"/>
                </a:lnTo>
                <a:lnTo>
                  <a:pt x="641844" y="1274381"/>
                </a:lnTo>
                <a:lnTo>
                  <a:pt x="589966" y="1272284"/>
                </a:lnTo>
                <a:lnTo>
                  <a:pt x="539244" y="1266102"/>
                </a:lnTo>
                <a:lnTo>
                  <a:pt x="489839" y="1255998"/>
                </a:lnTo>
                <a:lnTo>
                  <a:pt x="441914" y="1242134"/>
                </a:lnTo>
                <a:lnTo>
                  <a:pt x="395633" y="1224674"/>
                </a:lnTo>
                <a:lnTo>
                  <a:pt x="351158" y="1203779"/>
                </a:lnTo>
                <a:lnTo>
                  <a:pt x="308652" y="1179613"/>
                </a:lnTo>
                <a:lnTo>
                  <a:pt x="268277" y="1152339"/>
                </a:lnTo>
                <a:lnTo>
                  <a:pt x="230197" y="1122119"/>
                </a:lnTo>
                <a:lnTo>
                  <a:pt x="194574" y="1089117"/>
                </a:lnTo>
                <a:lnTo>
                  <a:pt x="161572" y="1053494"/>
                </a:lnTo>
                <a:lnTo>
                  <a:pt x="131352" y="1015414"/>
                </a:lnTo>
                <a:lnTo>
                  <a:pt x="104077" y="975040"/>
                </a:lnTo>
                <a:lnTo>
                  <a:pt x="79911" y="932534"/>
                </a:lnTo>
                <a:lnTo>
                  <a:pt x="59017" y="888059"/>
                </a:lnTo>
                <a:lnTo>
                  <a:pt x="41556" y="841777"/>
                </a:lnTo>
                <a:lnTo>
                  <a:pt x="27692" y="793853"/>
                </a:lnTo>
                <a:lnTo>
                  <a:pt x="17587" y="744448"/>
                </a:lnTo>
                <a:lnTo>
                  <a:pt x="11405" y="693725"/>
                </a:lnTo>
                <a:lnTo>
                  <a:pt x="9309" y="641847"/>
                </a:lnTo>
                <a:lnTo>
                  <a:pt x="11405" y="589969"/>
                </a:lnTo>
                <a:lnTo>
                  <a:pt x="17587" y="539246"/>
                </a:lnTo>
                <a:lnTo>
                  <a:pt x="27692" y="489841"/>
                </a:lnTo>
                <a:lnTo>
                  <a:pt x="41556" y="441916"/>
                </a:lnTo>
                <a:lnTo>
                  <a:pt x="59017" y="395635"/>
                </a:lnTo>
                <a:lnTo>
                  <a:pt x="79911" y="351159"/>
                </a:lnTo>
                <a:lnTo>
                  <a:pt x="104077" y="308653"/>
                </a:lnTo>
                <a:lnTo>
                  <a:pt x="131352" y="268278"/>
                </a:lnTo>
                <a:lnTo>
                  <a:pt x="161572" y="230198"/>
                </a:lnTo>
                <a:lnTo>
                  <a:pt x="194574" y="194575"/>
                </a:lnTo>
                <a:lnTo>
                  <a:pt x="230197" y="161572"/>
                </a:lnTo>
                <a:lnTo>
                  <a:pt x="268277" y="131352"/>
                </a:lnTo>
                <a:lnTo>
                  <a:pt x="308652" y="104077"/>
                </a:lnTo>
                <a:lnTo>
                  <a:pt x="351158" y="79911"/>
                </a:lnTo>
                <a:lnTo>
                  <a:pt x="395633" y="59017"/>
                </a:lnTo>
                <a:lnTo>
                  <a:pt x="441914" y="41556"/>
                </a:lnTo>
                <a:lnTo>
                  <a:pt x="489839" y="27692"/>
                </a:lnTo>
                <a:lnTo>
                  <a:pt x="539244" y="17587"/>
                </a:lnTo>
                <a:lnTo>
                  <a:pt x="589966" y="11405"/>
                </a:lnTo>
                <a:lnTo>
                  <a:pt x="641844" y="9309"/>
                </a:lnTo>
                <a:lnTo>
                  <a:pt x="750175" y="9309"/>
                </a:lnTo>
                <a:lnTo>
                  <a:pt x="745818" y="8415"/>
                </a:lnTo>
                <a:lnTo>
                  <a:pt x="694409" y="2131"/>
                </a:lnTo>
                <a:lnTo>
                  <a:pt x="641844" y="0"/>
                </a:lnTo>
                <a:close/>
              </a:path>
              <a:path w="1283970" h="1283970">
                <a:moveTo>
                  <a:pt x="750175" y="9309"/>
                </a:moveTo>
                <a:lnTo>
                  <a:pt x="641844" y="9309"/>
                </a:lnTo>
                <a:lnTo>
                  <a:pt x="693722" y="11405"/>
                </a:lnTo>
                <a:lnTo>
                  <a:pt x="744445" y="17587"/>
                </a:lnTo>
                <a:lnTo>
                  <a:pt x="793850" y="27692"/>
                </a:lnTo>
                <a:lnTo>
                  <a:pt x="841775" y="41556"/>
                </a:lnTo>
                <a:lnTo>
                  <a:pt x="888056" y="59017"/>
                </a:lnTo>
                <a:lnTo>
                  <a:pt x="932531" y="79911"/>
                </a:lnTo>
                <a:lnTo>
                  <a:pt x="975038" y="104077"/>
                </a:lnTo>
                <a:lnTo>
                  <a:pt x="1015412" y="131352"/>
                </a:lnTo>
                <a:lnTo>
                  <a:pt x="1053492" y="161572"/>
                </a:lnTo>
                <a:lnTo>
                  <a:pt x="1089114" y="194575"/>
                </a:lnTo>
                <a:lnTo>
                  <a:pt x="1122117" y="230198"/>
                </a:lnTo>
                <a:lnTo>
                  <a:pt x="1152336" y="268278"/>
                </a:lnTo>
                <a:lnTo>
                  <a:pt x="1179610" y="308653"/>
                </a:lnTo>
                <a:lnTo>
                  <a:pt x="1203776" y="351159"/>
                </a:lnTo>
                <a:lnTo>
                  <a:pt x="1224670" y="395635"/>
                </a:lnTo>
                <a:lnTo>
                  <a:pt x="1242131" y="441916"/>
                </a:lnTo>
                <a:lnTo>
                  <a:pt x="1255994" y="489841"/>
                </a:lnTo>
                <a:lnTo>
                  <a:pt x="1266099" y="539246"/>
                </a:lnTo>
                <a:lnTo>
                  <a:pt x="1272280" y="589969"/>
                </a:lnTo>
                <a:lnTo>
                  <a:pt x="1274377" y="641847"/>
                </a:lnTo>
                <a:lnTo>
                  <a:pt x="1272280" y="693725"/>
                </a:lnTo>
                <a:lnTo>
                  <a:pt x="1266099" y="744448"/>
                </a:lnTo>
                <a:lnTo>
                  <a:pt x="1255994" y="793853"/>
                </a:lnTo>
                <a:lnTo>
                  <a:pt x="1242131" y="841777"/>
                </a:lnTo>
                <a:lnTo>
                  <a:pt x="1224670" y="888059"/>
                </a:lnTo>
                <a:lnTo>
                  <a:pt x="1203776" y="932534"/>
                </a:lnTo>
                <a:lnTo>
                  <a:pt x="1179610" y="975040"/>
                </a:lnTo>
                <a:lnTo>
                  <a:pt x="1152336" y="1015414"/>
                </a:lnTo>
                <a:lnTo>
                  <a:pt x="1122117" y="1053494"/>
                </a:lnTo>
                <a:lnTo>
                  <a:pt x="1089114" y="1089117"/>
                </a:lnTo>
                <a:lnTo>
                  <a:pt x="1053492" y="1122119"/>
                </a:lnTo>
                <a:lnTo>
                  <a:pt x="1015412" y="1152339"/>
                </a:lnTo>
                <a:lnTo>
                  <a:pt x="975038" y="1179613"/>
                </a:lnTo>
                <a:lnTo>
                  <a:pt x="932531" y="1203779"/>
                </a:lnTo>
                <a:lnTo>
                  <a:pt x="888056" y="1224674"/>
                </a:lnTo>
                <a:lnTo>
                  <a:pt x="841775" y="1242134"/>
                </a:lnTo>
                <a:lnTo>
                  <a:pt x="793850" y="1255998"/>
                </a:lnTo>
                <a:lnTo>
                  <a:pt x="744445" y="1266102"/>
                </a:lnTo>
                <a:lnTo>
                  <a:pt x="693722" y="1272284"/>
                </a:lnTo>
                <a:lnTo>
                  <a:pt x="641844" y="1274381"/>
                </a:lnTo>
                <a:lnTo>
                  <a:pt x="750193" y="1274381"/>
                </a:lnTo>
                <a:lnTo>
                  <a:pt x="795905" y="1265008"/>
                </a:lnTo>
                <a:lnTo>
                  <a:pt x="844502" y="1250918"/>
                </a:lnTo>
                <a:lnTo>
                  <a:pt x="891444" y="1233175"/>
                </a:lnTo>
                <a:lnTo>
                  <a:pt x="936563" y="1211946"/>
                </a:lnTo>
                <a:lnTo>
                  <a:pt x="979694" y="1187396"/>
                </a:lnTo>
                <a:lnTo>
                  <a:pt x="1020669" y="1159692"/>
                </a:lnTo>
                <a:lnTo>
                  <a:pt x="1059323" y="1129002"/>
                </a:lnTo>
                <a:lnTo>
                  <a:pt x="1095490" y="1095490"/>
                </a:lnTo>
                <a:lnTo>
                  <a:pt x="1129001" y="1059324"/>
                </a:lnTo>
                <a:lnTo>
                  <a:pt x="1159692" y="1020670"/>
                </a:lnTo>
                <a:lnTo>
                  <a:pt x="1187396" y="979695"/>
                </a:lnTo>
                <a:lnTo>
                  <a:pt x="1211946" y="936564"/>
                </a:lnTo>
                <a:lnTo>
                  <a:pt x="1233175" y="891445"/>
                </a:lnTo>
                <a:lnTo>
                  <a:pt x="1250918" y="844504"/>
                </a:lnTo>
                <a:lnTo>
                  <a:pt x="1265008" y="795907"/>
                </a:lnTo>
                <a:lnTo>
                  <a:pt x="1275278" y="745821"/>
                </a:lnTo>
                <a:lnTo>
                  <a:pt x="1281562" y="694412"/>
                </a:lnTo>
                <a:lnTo>
                  <a:pt x="1283694" y="641847"/>
                </a:lnTo>
                <a:lnTo>
                  <a:pt x="1281562" y="589282"/>
                </a:lnTo>
                <a:lnTo>
                  <a:pt x="1275278" y="537872"/>
                </a:lnTo>
                <a:lnTo>
                  <a:pt x="1265008" y="487786"/>
                </a:lnTo>
                <a:lnTo>
                  <a:pt x="1250918" y="439189"/>
                </a:lnTo>
                <a:lnTo>
                  <a:pt x="1233175" y="392247"/>
                </a:lnTo>
                <a:lnTo>
                  <a:pt x="1211946" y="347128"/>
                </a:lnTo>
                <a:lnTo>
                  <a:pt x="1187396" y="303997"/>
                </a:lnTo>
                <a:lnTo>
                  <a:pt x="1159692" y="263022"/>
                </a:lnTo>
                <a:lnTo>
                  <a:pt x="1129001" y="224368"/>
                </a:lnTo>
                <a:lnTo>
                  <a:pt x="1095490" y="188202"/>
                </a:lnTo>
                <a:lnTo>
                  <a:pt x="1059323" y="154691"/>
                </a:lnTo>
                <a:lnTo>
                  <a:pt x="1020669" y="124000"/>
                </a:lnTo>
                <a:lnTo>
                  <a:pt x="979694" y="96297"/>
                </a:lnTo>
                <a:lnTo>
                  <a:pt x="936563" y="71747"/>
                </a:lnTo>
                <a:lnTo>
                  <a:pt x="891444" y="50518"/>
                </a:lnTo>
                <a:lnTo>
                  <a:pt x="844502" y="32775"/>
                </a:lnTo>
                <a:lnTo>
                  <a:pt x="795905" y="18685"/>
                </a:lnTo>
                <a:lnTo>
                  <a:pt x="750175" y="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94637" y="2649430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85" y="0"/>
                </a:moveTo>
                <a:lnTo>
                  <a:pt x="585002" y="2116"/>
                </a:lnTo>
                <a:lnTo>
                  <a:pt x="533966" y="8354"/>
                </a:lnTo>
                <a:lnTo>
                  <a:pt x="484244" y="18550"/>
                </a:lnTo>
                <a:lnTo>
                  <a:pt x="436000" y="32537"/>
                </a:lnTo>
                <a:lnTo>
                  <a:pt x="389399" y="50151"/>
                </a:lnTo>
                <a:lnTo>
                  <a:pt x="344608" y="71227"/>
                </a:lnTo>
                <a:lnTo>
                  <a:pt x="301791" y="95598"/>
                </a:lnTo>
                <a:lnTo>
                  <a:pt x="261113" y="123100"/>
                </a:lnTo>
                <a:lnTo>
                  <a:pt x="222740" y="153568"/>
                </a:lnTo>
                <a:lnTo>
                  <a:pt x="186836" y="186836"/>
                </a:lnTo>
                <a:lnTo>
                  <a:pt x="153568" y="222740"/>
                </a:lnTo>
                <a:lnTo>
                  <a:pt x="123100" y="261113"/>
                </a:lnTo>
                <a:lnTo>
                  <a:pt x="95598" y="301791"/>
                </a:lnTo>
                <a:lnTo>
                  <a:pt x="71227" y="344608"/>
                </a:lnTo>
                <a:lnTo>
                  <a:pt x="50151" y="389399"/>
                </a:lnTo>
                <a:lnTo>
                  <a:pt x="32537" y="436000"/>
                </a:lnTo>
                <a:lnTo>
                  <a:pt x="18550" y="484244"/>
                </a:lnTo>
                <a:lnTo>
                  <a:pt x="8354" y="533966"/>
                </a:lnTo>
                <a:lnTo>
                  <a:pt x="2116" y="585002"/>
                </a:lnTo>
                <a:lnTo>
                  <a:pt x="0" y="637185"/>
                </a:lnTo>
                <a:lnTo>
                  <a:pt x="2116" y="689369"/>
                </a:lnTo>
                <a:lnTo>
                  <a:pt x="8354" y="740405"/>
                </a:lnTo>
                <a:lnTo>
                  <a:pt x="18550" y="790128"/>
                </a:lnTo>
                <a:lnTo>
                  <a:pt x="32537" y="838373"/>
                </a:lnTo>
                <a:lnTo>
                  <a:pt x="50151" y="884975"/>
                </a:lnTo>
                <a:lnTo>
                  <a:pt x="71227" y="929768"/>
                </a:lnTo>
                <a:lnTo>
                  <a:pt x="95598" y="972587"/>
                </a:lnTo>
                <a:lnTo>
                  <a:pt x="123100" y="1013266"/>
                </a:lnTo>
                <a:lnTo>
                  <a:pt x="153568" y="1051641"/>
                </a:lnTo>
                <a:lnTo>
                  <a:pt x="186836" y="1087547"/>
                </a:lnTo>
                <a:lnTo>
                  <a:pt x="222740" y="1120817"/>
                </a:lnTo>
                <a:lnTo>
                  <a:pt x="261113" y="1151287"/>
                </a:lnTo>
                <a:lnTo>
                  <a:pt x="301791" y="1178791"/>
                </a:lnTo>
                <a:lnTo>
                  <a:pt x="344608" y="1203164"/>
                </a:lnTo>
                <a:lnTo>
                  <a:pt x="389399" y="1224241"/>
                </a:lnTo>
                <a:lnTo>
                  <a:pt x="436000" y="1241856"/>
                </a:lnTo>
                <a:lnTo>
                  <a:pt x="484244" y="1255844"/>
                </a:lnTo>
                <a:lnTo>
                  <a:pt x="533966" y="1266041"/>
                </a:lnTo>
                <a:lnTo>
                  <a:pt x="585002" y="1272280"/>
                </a:lnTo>
                <a:lnTo>
                  <a:pt x="637185" y="1274396"/>
                </a:lnTo>
                <a:lnTo>
                  <a:pt x="689368" y="1272280"/>
                </a:lnTo>
                <a:lnTo>
                  <a:pt x="740404" y="1266041"/>
                </a:lnTo>
                <a:lnTo>
                  <a:pt x="790126" y="1255844"/>
                </a:lnTo>
                <a:lnTo>
                  <a:pt x="838371" y="1241856"/>
                </a:lnTo>
                <a:lnTo>
                  <a:pt x="884971" y="1224241"/>
                </a:lnTo>
                <a:lnTo>
                  <a:pt x="929764" y="1203164"/>
                </a:lnTo>
                <a:lnTo>
                  <a:pt x="972582" y="1178791"/>
                </a:lnTo>
                <a:lnTo>
                  <a:pt x="1013261" y="1151287"/>
                </a:lnTo>
                <a:lnTo>
                  <a:pt x="1051635" y="1120817"/>
                </a:lnTo>
                <a:lnTo>
                  <a:pt x="1087540" y="1087547"/>
                </a:lnTo>
                <a:lnTo>
                  <a:pt x="1120809" y="1051641"/>
                </a:lnTo>
                <a:lnTo>
                  <a:pt x="1151278" y="1013266"/>
                </a:lnTo>
                <a:lnTo>
                  <a:pt x="1178781" y="972587"/>
                </a:lnTo>
                <a:lnTo>
                  <a:pt x="1203154" y="929768"/>
                </a:lnTo>
                <a:lnTo>
                  <a:pt x="1224230" y="884975"/>
                </a:lnTo>
                <a:lnTo>
                  <a:pt x="1241845" y="838373"/>
                </a:lnTo>
                <a:lnTo>
                  <a:pt x="1255833" y="790128"/>
                </a:lnTo>
                <a:lnTo>
                  <a:pt x="1266030" y="740405"/>
                </a:lnTo>
                <a:lnTo>
                  <a:pt x="1272268" y="689369"/>
                </a:lnTo>
                <a:lnTo>
                  <a:pt x="1274385" y="637185"/>
                </a:lnTo>
                <a:lnTo>
                  <a:pt x="1272268" y="585002"/>
                </a:lnTo>
                <a:lnTo>
                  <a:pt x="1266030" y="533966"/>
                </a:lnTo>
                <a:lnTo>
                  <a:pt x="1255833" y="484244"/>
                </a:lnTo>
                <a:lnTo>
                  <a:pt x="1241845" y="436000"/>
                </a:lnTo>
                <a:lnTo>
                  <a:pt x="1224230" y="389399"/>
                </a:lnTo>
                <a:lnTo>
                  <a:pt x="1203154" y="344608"/>
                </a:lnTo>
                <a:lnTo>
                  <a:pt x="1178781" y="301791"/>
                </a:lnTo>
                <a:lnTo>
                  <a:pt x="1151278" y="261113"/>
                </a:lnTo>
                <a:lnTo>
                  <a:pt x="1120809" y="222740"/>
                </a:lnTo>
                <a:lnTo>
                  <a:pt x="1087540" y="186836"/>
                </a:lnTo>
                <a:lnTo>
                  <a:pt x="1051635" y="153568"/>
                </a:lnTo>
                <a:lnTo>
                  <a:pt x="1013261" y="123100"/>
                </a:lnTo>
                <a:lnTo>
                  <a:pt x="972582" y="95598"/>
                </a:lnTo>
                <a:lnTo>
                  <a:pt x="929764" y="71227"/>
                </a:lnTo>
                <a:lnTo>
                  <a:pt x="884971" y="50151"/>
                </a:lnTo>
                <a:lnTo>
                  <a:pt x="838371" y="32537"/>
                </a:lnTo>
                <a:lnTo>
                  <a:pt x="790126" y="18550"/>
                </a:lnTo>
                <a:lnTo>
                  <a:pt x="740404" y="8354"/>
                </a:lnTo>
                <a:lnTo>
                  <a:pt x="689368" y="2116"/>
                </a:lnTo>
                <a:lnTo>
                  <a:pt x="637185" y="0"/>
                </a:lnTo>
                <a:close/>
              </a:path>
            </a:pathLst>
          </a:custGeom>
          <a:solidFill>
            <a:srgbClr val="783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89975" y="2644780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7" y="0"/>
                </a:moveTo>
                <a:lnTo>
                  <a:pt x="589282" y="2131"/>
                </a:lnTo>
                <a:lnTo>
                  <a:pt x="537872" y="8415"/>
                </a:lnTo>
                <a:lnTo>
                  <a:pt x="487786" y="18685"/>
                </a:lnTo>
                <a:lnTo>
                  <a:pt x="439189" y="32775"/>
                </a:lnTo>
                <a:lnTo>
                  <a:pt x="392247" y="50518"/>
                </a:lnTo>
                <a:lnTo>
                  <a:pt x="347128" y="71747"/>
                </a:lnTo>
                <a:lnTo>
                  <a:pt x="303997" y="96296"/>
                </a:lnTo>
                <a:lnTo>
                  <a:pt x="263022" y="124000"/>
                </a:lnTo>
                <a:lnTo>
                  <a:pt x="224368" y="154690"/>
                </a:lnTo>
                <a:lnTo>
                  <a:pt x="188202" y="188202"/>
                </a:lnTo>
                <a:lnTo>
                  <a:pt x="154691" y="224367"/>
                </a:lnTo>
                <a:lnTo>
                  <a:pt x="124000" y="263021"/>
                </a:lnTo>
                <a:lnTo>
                  <a:pt x="96297" y="303996"/>
                </a:lnTo>
                <a:lnTo>
                  <a:pt x="71747" y="347127"/>
                </a:lnTo>
                <a:lnTo>
                  <a:pt x="50518" y="392245"/>
                </a:lnTo>
                <a:lnTo>
                  <a:pt x="32775" y="439187"/>
                </a:lnTo>
                <a:lnTo>
                  <a:pt x="18685" y="487783"/>
                </a:lnTo>
                <a:lnTo>
                  <a:pt x="8415" y="537869"/>
                </a:lnTo>
                <a:lnTo>
                  <a:pt x="2131" y="589278"/>
                </a:lnTo>
                <a:lnTo>
                  <a:pt x="0" y="641844"/>
                </a:lnTo>
                <a:lnTo>
                  <a:pt x="2131" y="694409"/>
                </a:lnTo>
                <a:lnTo>
                  <a:pt x="8415" y="745818"/>
                </a:lnTo>
                <a:lnTo>
                  <a:pt x="18685" y="795905"/>
                </a:lnTo>
                <a:lnTo>
                  <a:pt x="32775" y="844502"/>
                </a:lnTo>
                <a:lnTo>
                  <a:pt x="50518" y="891444"/>
                </a:lnTo>
                <a:lnTo>
                  <a:pt x="71747" y="936563"/>
                </a:lnTo>
                <a:lnTo>
                  <a:pt x="96297" y="979694"/>
                </a:lnTo>
                <a:lnTo>
                  <a:pt x="124000" y="1020669"/>
                </a:lnTo>
                <a:lnTo>
                  <a:pt x="154691" y="1059323"/>
                </a:lnTo>
                <a:lnTo>
                  <a:pt x="188202" y="1095490"/>
                </a:lnTo>
                <a:lnTo>
                  <a:pt x="224368" y="1129001"/>
                </a:lnTo>
                <a:lnTo>
                  <a:pt x="263022" y="1159692"/>
                </a:lnTo>
                <a:lnTo>
                  <a:pt x="303997" y="1187396"/>
                </a:lnTo>
                <a:lnTo>
                  <a:pt x="347128" y="1211946"/>
                </a:lnTo>
                <a:lnTo>
                  <a:pt x="392247" y="1233175"/>
                </a:lnTo>
                <a:lnTo>
                  <a:pt x="439189" y="1250918"/>
                </a:lnTo>
                <a:lnTo>
                  <a:pt x="487786" y="1265008"/>
                </a:lnTo>
                <a:lnTo>
                  <a:pt x="537872" y="1275278"/>
                </a:lnTo>
                <a:lnTo>
                  <a:pt x="589282" y="1281562"/>
                </a:lnTo>
                <a:lnTo>
                  <a:pt x="641847" y="1283694"/>
                </a:lnTo>
                <a:lnTo>
                  <a:pt x="694412" y="1281562"/>
                </a:lnTo>
                <a:lnTo>
                  <a:pt x="745821" y="1275278"/>
                </a:lnTo>
                <a:lnTo>
                  <a:pt x="750196" y="1274381"/>
                </a:lnTo>
                <a:lnTo>
                  <a:pt x="641847" y="1274381"/>
                </a:lnTo>
                <a:lnTo>
                  <a:pt x="589969" y="1272284"/>
                </a:lnTo>
                <a:lnTo>
                  <a:pt x="539246" y="1266102"/>
                </a:lnTo>
                <a:lnTo>
                  <a:pt x="489841" y="1255998"/>
                </a:lnTo>
                <a:lnTo>
                  <a:pt x="441917" y="1242134"/>
                </a:lnTo>
                <a:lnTo>
                  <a:pt x="395635" y="1224674"/>
                </a:lnTo>
                <a:lnTo>
                  <a:pt x="351160" y="1203779"/>
                </a:lnTo>
                <a:lnTo>
                  <a:pt x="308654" y="1179613"/>
                </a:lnTo>
                <a:lnTo>
                  <a:pt x="268280" y="1152339"/>
                </a:lnTo>
                <a:lnTo>
                  <a:pt x="230200" y="1122119"/>
                </a:lnTo>
                <a:lnTo>
                  <a:pt x="194577" y="1089116"/>
                </a:lnTo>
                <a:lnTo>
                  <a:pt x="161574" y="1053493"/>
                </a:lnTo>
                <a:lnTo>
                  <a:pt x="131354" y="1015413"/>
                </a:lnTo>
                <a:lnTo>
                  <a:pt x="104080" y="975039"/>
                </a:lnTo>
                <a:lnTo>
                  <a:pt x="79914" y="932532"/>
                </a:lnTo>
                <a:lnTo>
                  <a:pt x="59020" y="888057"/>
                </a:lnTo>
                <a:lnTo>
                  <a:pt x="41559" y="841776"/>
                </a:lnTo>
                <a:lnTo>
                  <a:pt x="27695" y="793851"/>
                </a:lnTo>
                <a:lnTo>
                  <a:pt x="17591" y="744445"/>
                </a:lnTo>
                <a:lnTo>
                  <a:pt x="11409" y="693722"/>
                </a:lnTo>
                <a:lnTo>
                  <a:pt x="9312" y="641844"/>
                </a:lnTo>
                <a:lnTo>
                  <a:pt x="11409" y="589966"/>
                </a:lnTo>
                <a:lnTo>
                  <a:pt x="17591" y="539244"/>
                </a:lnTo>
                <a:lnTo>
                  <a:pt x="27695" y="489839"/>
                </a:lnTo>
                <a:lnTo>
                  <a:pt x="41559" y="441915"/>
                </a:lnTo>
                <a:lnTo>
                  <a:pt x="59020" y="395634"/>
                </a:lnTo>
                <a:lnTo>
                  <a:pt x="79914" y="351159"/>
                </a:lnTo>
                <a:lnTo>
                  <a:pt x="104080" y="308653"/>
                </a:lnTo>
                <a:lnTo>
                  <a:pt x="131354" y="268279"/>
                </a:lnTo>
                <a:lnTo>
                  <a:pt x="161574" y="230199"/>
                </a:lnTo>
                <a:lnTo>
                  <a:pt x="194577" y="194576"/>
                </a:lnTo>
                <a:lnTo>
                  <a:pt x="230200" y="161574"/>
                </a:lnTo>
                <a:lnTo>
                  <a:pt x="268280" y="131354"/>
                </a:lnTo>
                <a:lnTo>
                  <a:pt x="308654" y="104080"/>
                </a:lnTo>
                <a:lnTo>
                  <a:pt x="351160" y="79914"/>
                </a:lnTo>
                <a:lnTo>
                  <a:pt x="395635" y="59020"/>
                </a:lnTo>
                <a:lnTo>
                  <a:pt x="441917" y="41559"/>
                </a:lnTo>
                <a:lnTo>
                  <a:pt x="489841" y="27695"/>
                </a:lnTo>
                <a:lnTo>
                  <a:pt x="539246" y="17591"/>
                </a:lnTo>
                <a:lnTo>
                  <a:pt x="589969" y="11409"/>
                </a:lnTo>
                <a:lnTo>
                  <a:pt x="641847" y="9312"/>
                </a:lnTo>
                <a:lnTo>
                  <a:pt x="750196" y="9312"/>
                </a:lnTo>
                <a:lnTo>
                  <a:pt x="745821" y="8415"/>
                </a:lnTo>
                <a:lnTo>
                  <a:pt x="694412" y="2131"/>
                </a:lnTo>
                <a:lnTo>
                  <a:pt x="641847" y="0"/>
                </a:lnTo>
                <a:close/>
              </a:path>
              <a:path w="1283970" h="1283970">
                <a:moveTo>
                  <a:pt x="750196" y="9312"/>
                </a:moveTo>
                <a:lnTo>
                  <a:pt x="641847" y="9312"/>
                </a:lnTo>
                <a:lnTo>
                  <a:pt x="693725" y="11409"/>
                </a:lnTo>
                <a:lnTo>
                  <a:pt x="744448" y="17591"/>
                </a:lnTo>
                <a:lnTo>
                  <a:pt x="793853" y="27695"/>
                </a:lnTo>
                <a:lnTo>
                  <a:pt x="841777" y="41559"/>
                </a:lnTo>
                <a:lnTo>
                  <a:pt x="888059" y="59020"/>
                </a:lnTo>
                <a:lnTo>
                  <a:pt x="932534" y="79914"/>
                </a:lnTo>
                <a:lnTo>
                  <a:pt x="975040" y="104080"/>
                </a:lnTo>
                <a:lnTo>
                  <a:pt x="1015414" y="131354"/>
                </a:lnTo>
                <a:lnTo>
                  <a:pt x="1053494" y="161574"/>
                </a:lnTo>
                <a:lnTo>
                  <a:pt x="1089117" y="194576"/>
                </a:lnTo>
                <a:lnTo>
                  <a:pt x="1122119" y="230199"/>
                </a:lnTo>
                <a:lnTo>
                  <a:pt x="1152339" y="268279"/>
                </a:lnTo>
                <a:lnTo>
                  <a:pt x="1179613" y="308653"/>
                </a:lnTo>
                <a:lnTo>
                  <a:pt x="1203779" y="351159"/>
                </a:lnTo>
                <a:lnTo>
                  <a:pt x="1224674" y="395634"/>
                </a:lnTo>
                <a:lnTo>
                  <a:pt x="1242134" y="441915"/>
                </a:lnTo>
                <a:lnTo>
                  <a:pt x="1255998" y="489839"/>
                </a:lnTo>
                <a:lnTo>
                  <a:pt x="1266102" y="539244"/>
                </a:lnTo>
                <a:lnTo>
                  <a:pt x="1272284" y="589966"/>
                </a:lnTo>
                <a:lnTo>
                  <a:pt x="1274381" y="641844"/>
                </a:lnTo>
                <a:lnTo>
                  <a:pt x="1272284" y="693722"/>
                </a:lnTo>
                <a:lnTo>
                  <a:pt x="1266102" y="744445"/>
                </a:lnTo>
                <a:lnTo>
                  <a:pt x="1255998" y="793851"/>
                </a:lnTo>
                <a:lnTo>
                  <a:pt x="1242134" y="841776"/>
                </a:lnTo>
                <a:lnTo>
                  <a:pt x="1224674" y="888057"/>
                </a:lnTo>
                <a:lnTo>
                  <a:pt x="1203779" y="932532"/>
                </a:lnTo>
                <a:lnTo>
                  <a:pt x="1179613" y="975039"/>
                </a:lnTo>
                <a:lnTo>
                  <a:pt x="1152339" y="1015413"/>
                </a:lnTo>
                <a:lnTo>
                  <a:pt x="1122119" y="1053493"/>
                </a:lnTo>
                <a:lnTo>
                  <a:pt x="1089117" y="1089116"/>
                </a:lnTo>
                <a:lnTo>
                  <a:pt x="1053494" y="1122119"/>
                </a:lnTo>
                <a:lnTo>
                  <a:pt x="1015414" y="1152339"/>
                </a:lnTo>
                <a:lnTo>
                  <a:pt x="975040" y="1179613"/>
                </a:lnTo>
                <a:lnTo>
                  <a:pt x="932534" y="1203779"/>
                </a:lnTo>
                <a:lnTo>
                  <a:pt x="888059" y="1224674"/>
                </a:lnTo>
                <a:lnTo>
                  <a:pt x="841777" y="1242134"/>
                </a:lnTo>
                <a:lnTo>
                  <a:pt x="793853" y="1255998"/>
                </a:lnTo>
                <a:lnTo>
                  <a:pt x="744448" y="1266102"/>
                </a:lnTo>
                <a:lnTo>
                  <a:pt x="693725" y="1272284"/>
                </a:lnTo>
                <a:lnTo>
                  <a:pt x="641847" y="1274381"/>
                </a:lnTo>
                <a:lnTo>
                  <a:pt x="750196" y="1274381"/>
                </a:lnTo>
                <a:lnTo>
                  <a:pt x="795907" y="1265008"/>
                </a:lnTo>
                <a:lnTo>
                  <a:pt x="844504" y="1250918"/>
                </a:lnTo>
                <a:lnTo>
                  <a:pt x="891445" y="1233175"/>
                </a:lnTo>
                <a:lnTo>
                  <a:pt x="936564" y="1211946"/>
                </a:lnTo>
                <a:lnTo>
                  <a:pt x="979695" y="1187396"/>
                </a:lnTo>
                <a:lnTo>
                  <a:pt x="1020670" y="1159692"/>
                </a:lnTo>
                <a:lnTo>
                  <a:pt x="1059324" y="1129001"/>
                </a:lnTo>
                <a:lnTo>
                  <a:pt x="1095490" y="1095490"/>
                </a:lnTo>
                <a:lnTo>
                  <a:pt x="1129002" y="1059323"/>
                </a:lnTo>
                <a:lnTo>
                  <a:pt x="1159692" y="1020669"/>
                </a:lnTo>
                <a:lnTo>
                  <a:pt x="1187396" y="979694"/>
                </a:lnTo>
                <a:lnTo>
                  <a:pt x="1211946" y="936563"/>
                </a:lnTo>
                <a:lnTo>
                  <a:pt x="1233175" y="891444"/>
                </a:lnTo>
                <a:lnTo>
                  <a:pt x="1250918" y="844502"/>
                </a:lnTo>
                <a:lnTo>
                  <a:pt x="1265008" y="795905"/>
                </a:lnTo>
                <a:lnTo>
                  <a:pt x="1275278" y="745818"/>
                </a:lnTo>
                <a:lnTo>
                  <a:pt x="1281562" y="694409"/>
                </a:lnTo>
                <a:lnTo>
                  <a:pt x="1283694" y="641844"/>
                </a:lnTo>
                <a:lnTo>
                  <a:pt x="1281562" y="589278"/>
                </a:lnTo>
                <a:lnTo>
                  <a:pt x="1275278" y="537869"/>
                </a:lnTo>
                <a:lnTo>
                  <a:pt x="1265008" y="487783"/>
                </a:lnTo>
                <a:lnTo>
                  <a:pt x="1250918" y="439187"/>
                </a:lnTo>
                <a:lnTo>
                  <a:pt x="1233175" y="392245"/>
                </a:lnTo>
                <a:lnTo>
                  <a:pt x="1211946" y="347127"/>
                </a:lnTo>
                <a:lnTo>
                  <a:pt x="1187396" y="303996"/>
                </a:lnTo>
                <a:lnTo>
                  <a:pt x="1159692" y="263021"/>
                </a:lnTo>
                <a:lnTo>
                  <a:pt x="1129002" y="224367"/>
                </a:lnTo>
                <a:lnTo>
                  <a:pt x="1095490" y="188202"/>
                </a:lnTo>
                <a:lnTo>
                  <a:pt x="1059324" y="154690"/>
                </a:lnTo>
                <a:lnTo>
                  <a:pt x="1020670" y="124000"/>
                </a:lnTo>
                <a:lnTo>
                  <a:pt x="979695" y="96296"/>
                </a:lnTo>
                <a:lnTo>
                  <a:pt x="936564" y="71747"/>
                </a:lnTo>
                <a:lnTo>
                  <a:pt x="891445" y="50518"/>
                </a:lnTo>
                <a:lnTo>
                  <a:pt x="844504" y="32775"/>
                </a:lnTo>
                <a:lnTo>
                  <a:pt x="795907" y="18685"/>
                </a:lnTo>
                <a:lnTo>
                  <a:pt x="750196" y="9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94637" y="1092459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85" y="0"/>
                </a:moveTo>
                <a:lnTo>
                  <a:pt x="585002" y="2116"/>
                </a:lnTo>
                <a:lnTo>
                  <a:pt x="533966" y="8355"/>
                </a:lnTo>
                <a:lnTo>
                  <a:pt x="484244" y="18551"/>
                </a:lnTo>
                <a:lnTo>
                  <a:pt x="436000" y="32539"/>
                </a:lnTo>
                <a:lnTo>
                  <a:pt x="389399" y="50154"/>
                </a:lnTo>
                <a:lnTo>
                  <a:pt x="344608" y="71230"/>
                </a:lnTo>
                <a:lnTo>
                  <a:pt x="301791" y="95602"/>
                </a:lnTo>
                <a:lnTo>
                  <a:pt x="261113" y="123106"/>
                </a:lnTo>
                <a:lnTo>
                  <a:pt x="222740" y="153575"/>
                </a:lnTo>
                <a:lnTo>
                  <a:pt x="186836" y="186844"/>
                </a:lnTo>
                <a:lnTo>
                  <a:pt x="153568" y="222748"/>
                </a:lnTo>
                <a:lnTo>
                  <a:pt x="123100" y="261123"/>
                </a:lnTo>
                <a:lnTo>
                  <a:pt x="95598" y="301802"/>
                </a:lnTo>
                <a:lnTo>
                  <a:pt x="71227" y="344620"/>
                </a:lnTo>
                <a:lnTo>
                  <a:pt x="50151" y="389412"/>
                </a:lnTo>
                <a:lnTo>
                  <a:pt x="32537" y="436013"/>
                </a:lnTo>
                <a:lnTo>
                  <a:pt x="18550" y="484258"/>
                </a:lnTo>
                <a:lnTo>
                  <a:pt x="8354" y="533981"/>
                </a:lnTo>
                <a:lnTo>
                  <a:pt x="2116" y="585017"/>
                </a:lnTo>
                <a:lnTo>
                  <a:pt x="0" y="637200"/>
                </a:lnTo>
                <a:lnTo>
                  <a:pt x="2116" y="689384"/>
                </a:lnTo>
                <a:lnTo>
                  <a:pt x="8354" y="740419"/>
                </a:lnTo>
                <a:lnTo>
                  <a:pt x="18550" y="790142"/>
                </a:lnTo>
                <a:lnTo>
                  <a:pt x="32537" y="838385"/>
                </a:lnTo>
                <a:lnTo>
                  <a:pt x="50151" y="884986"/>
                </a:lnTo>
                <a:lnTo>
                  <a:pt x="71227" y="929777"/>
                </a:lnTo>
                <a:lnTo>
                  <a:pt x="95598" y="972594"/>
                </a:lnTo>
                <a:lnTo>
                  <a:pt x="123100" y="1013271"/>
                </a:lnTo>
                <a:lnTo>
                  <a:pt x="153568" y="1051644"/>
                </a:lnTo>
                <a:lnTo>
                  <a:pt x="186836" y="1087547"/>
                </a:lnTo>
                <a:lnTo>
                  <a:pt x="222740" y="1120815"/>
                </a:lnTo>
                <a:lnTo>
                  <a:pt x="261113" y="1151283"/>
                </a:lnTo>
                <a:lnTo>
                  <a:pt x="301791" y="1178785"/>
                </a:lnTo>
                <a:lnTo>
                  <a:pt x="344608" y="1203156"/>
                </a:lnTo>
                <a:lnTo>
                  <a:pt x="389399" y="1224231"/>
                </a:lnTo>
                <a:lnTo>
                  <a:pt x="436000" y="1241845"/>
                </a:lnTo>
                <a:lnTo>
                  <a:pt x="484244" y="1255832"/>
                </a:lnTo>
                <a:lnTo>
                  <a:pt x="533966" y="1266028"/>
                </a:lnTo>
                <a:lnTo>
                  <a:pt x="585002" y="1272266"/>
                </a:lnTo>
                <a:lnTo>
                  <a:pt x="637185" y="1274382"/>
                </a:lnTo>
                <a:lnTo>
                  <a:pt x="689368" y="1272266"/>
                </a:lnTo>
                <a:lnTo>
                  <a:pt x="740404" y="1266028"/>
                </a:lnTo>
                <a:lnTo>
                  <a:pt x="790126" y="1255832"/>
                </a:lnTo>
                <a:lnTo>
                  <a:pt x="838371" y="1241845"/>
                </a:lnTo>
                <a:lnTo>
                  <a:pt x="884971" y="1224231"/>
                </a:lnTo>
                <a:lnTo>
                  <a:pt x="929764" y="1203156"/>
                </a:lnTo>
                <a:lnTo>
                  <a:pt x="972582" y="1178785"/>
                </a:lnTo>
                <a:lnTo>
                  <a:pt x="1013261" y="1151283"/>
                </a:lnTo>
                <a:lnTo>
                  <a:pt x="1051635" y="1120815"/>
                </a:lnTo>
                <a:lnTo>
                  <a:pt x="1087540" y="1087547"/>
                </a:lnTo>
                <a:lnTo>
                  <a:pt x="1120809" y="1051644"/>
                </a:lnTo>
                <a:lnTo>
                  <a:pt x="1151278" y="1013271"/>
                </a:lnTo>
                <a:lnTo>
                  <a:pt x="1178781" y="972594"/>
                </a:lnTo>
                <a:lnTo>
                  <a:pt x="1203154" y="929777"/>
                </a:lnTo>
                <a:lnTo>
                  <a:pt x="1224230" y="884986"/>
                </a:lnTo>
                <a:lnTo>
                  <a:pt x="1241845" y="838385"/>
                </a:lnTo>
                <a:lnTo>
                  <a:pt x="1255833" y="790142"/>
                </a:lnTo>
                <a:lnTo>
                  <a:pt x="1266030" y="740419"/>
                </a:lnTo>
                <a:lnTo>
                  <a:pt x="1272268" y="689384"/>
                </a:lnTo>
                <a:lnTo>
                  <a:pt x="1274385" y="637200"/>
                </a:lnTo>
                <a:lnTo>
                  <a:pt x="1272268" y="585017"/>
                </a:lnTo>
                <a:lnTo>
                  <a:pt x="1266030" y="533981"/>
                </a:lnTo>
                <a:lnTo>
                  <a:pt x="1255833" y="484258"/>
                </a:lnTo>
                <a:lnTo>
                  <a:pt x="1241845" y="436013"/>
                </a:lnTo>
                <a:lnTo>
                  <a:pt x="1224230" y="389412"/>
                </a:lnTo>
                <a:lnTo>
                  <a:pt x="1203154" y="344620"/>
                </a:lnTo>
                <a:lnTo>
                  <a:pt x="1178781" y="301802"/>
                </a:lnTo>
                <a:lnTo>
                  <a:pt x="1151278" y="261123"/>
                </a:lnTo>
                <a:lnTo>
                  <a:pt x="1120809" y="222748"/>
                </a:lnTo>
                <a:lnTo>
                  <a:pt x="1087540" y="186844"/>
                </a:lnTo>
                <a:lnTo>
                  <a:pt x="1051635" y="153575"/>
                </a:lnTo>
                <a:lnTo>
                  <a:pt x="1013261" y="123106"/>
                </a:lnTo>
                <a:lnTo>
                  <a:pt x="972582" y="95602"/>
                </a:lnTo>
                <a:lnTo>
                  <a:pt x="929764" y="71230"/>
                </a:lnTo>
                <a:lnTo>
                  <a:pt x="884971" y="50154"/>
                </a:lnTo>
                <a:lnTo>
                  <a:pt x="838371" y="32539"/>
                </a:lnTo>
                <a:lnTo>
                  <a:pt x="790126" y="18551"/>
                </a:lnTo>
                <a:lnTo>
                  <a:pt x="740404" y="8355"/>
                </a:lnTo>
                <a:lnTo>
                  <a:pt x="689368" y="2116"/>
                </a:lnTo>
                <a:lnTo>
                  <a:pt x="637185" y="0"/>
                </a:lnTo>
                <a:close/>
              </a:path>
            </a:pathLst>
          </a:custGeom>
          <a:solidFill>
            <a:srgbClr val="006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89975" y="1087808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7" y="0"/>
                </a:moveTo>
                <a:lnTo>
                  <a:pt x="589282" y="2131"/>
                </a:lnTo>
                <a:lnTo>
                  <a:pt x="537872" y="8415"/>
                </a:lnTo>
                <a:lnTo>
                  <a:pt x="487786" y="18685"/>
                </a:lnTo>
                <a:lnTo>
                  <a:pt x="439189" y="32775"/>
                </a:lnTo>
                <a:lnTo>
                  <a:pt x="392247" y="50517"/>
                </a:lnTo>
                <a:lnTo>
                  <a:pt x="347128" y="71746"/>
                </a:lnTo>
                <a:lnTo>
                  <a:pt x="303997" y="96296"/>
                </a:lnTo>
                <a:lnTo>
                  <a:pt x="263022" y="123999"/>
                </a:lnTo>
                <a:lnTo>
                  <a:pt x="224368" y="154689"/>
                </a:lnTo>
                <a:lnTo>
                  <a:pt x="188202" y="188200"/>
                </a:lnTo>
                <a:lnTo>
                  <a:pt x="154691" y="224366"/>
                </a:lnTo>
                <a:lnTo>
                  <a:pt x="124000" y="263019"/>
                </a:lnTo>
                <a:lnTo>
                  <a:pt x="96297" y="303995"/>
                </a:lnTo>
                <a:lnTo>
                  <a:pt x="71747" y="347125"/>
                </a:lnTo>
                <a:lnTo>
                  <a:pt x="50518" y="392244"/>
                </a:lnTo>
                <a:lnTo>
                  <a:pt x="32775" y="439185"/>
                </a:lnTo>
                <a:lnTo>
                  <a:pt x="18685" y="487782"/>
                </a:lnTo>
                <a:lnTo>
                  <a:pt x="8415" y="537868"/>
                </a:lnTo>
                <a:lnTo>
                  <a:pt x="2131" y="589278"/>
                </a:lnTo>
                <a:lnTo>
                  <a:pt x="0" y="641844"/>
                </a:lnTo>
                <a:lnTo>
                  <a:pt x="2131" y="694409"/>
                </a:lnTo>
                <a:lnTo>
                  <a:pt x="8415" y="745819"/>
                </a:lnTo>
                <a:lnTo>
                  <a:pt x="18685" y="795905"/>
                </a:lnTo>
                <a:lnTo>
                  <a:pt x="32775" y="844503"/>
                </a:lnTo>
                <a:lnTo>
                  <a:pt x="50518" y="891444"/>
                </a:lnTo>
                <a:lnTo>
                  <a:pt x="71747" y="936564"/>
                </a:lnTo>
                <a:lnTo>
                  <a:pt x="96297" y="979695"/>
                </a:lnTo>
                <a:lnTo>
                  <a:pt x="124000" y="1020670"/>
                </a:lnTo>
                <a:lnTo>
                  <a:pt x="154691" y="1059324"/>
                </a:lnTo>
                <a:lnTo>
                  <a:pt x="188202" y="1095491"/>
                </a:lnTo>
                <a:lnTo>
                  <a:pt x="224368" y="1129002"/>
                </a:lnTo>
                <a:lnTo>
                  <a:pt x="263022" y="1159693"/>
                </a:lnTo>
                <a:lnTo>
                  <a:pt x="303997" y="1187397"/>
                </a:lnTo>
                <a:lnTo>
                  <a:pt x="347128" y="1211947"/>
                </a:lnTo>
                <a:lnTo>
                  <a:pt x="392247" y="1233176"/>
                </a:lnTo>
                <a:lnTo>
                  <a:pt x="439189" y="1250919"/>
                </a:lnTo>
                <a:lnTo>
                  <a:pt x="487786" y="1265009"/>
                </a:lnTo>
                <a:lnTo>
                  <a:pt x="537872" y="1275279"/>
                </a:lnTo>
                <a:lnTo>
                  <a:pt x="589282" y="1281563"/>
                </a:lnTo>
                <a:lnTo>
                  <a:pt x="641847" y="1283695"/>
                </a:lnTo>
                <a:lnTo>
                  <a:pt x="694412" y="1281563"/>
                </a:lnTo>
                <a:lnTo>
                  <a:pt x="745821" y="1275279"/>
                </a:lnTo>
                <a:lnTo>
                  <a:pt x="750202" y="1274381"/>
                </a:lnTo>
                <a:lnTo>
                  <a:pt x="641847" y="1274381"/>
                </a:lnTo>
                <a:lnTo>
                  <a:pt x="589969" y="1272284"/>
                </a:lnTo>
                <a:lnTo>
                  <a:pt x="539246" y="1266102"/>
                </a:lnTo>
                <a:lnTo>
                  <a:pt x="489841" y="1255998"/>
                </a:lnTo>
                <a:lnTo>
                  <a:pt x="441917" y="1242134"/>
                </a:lnTo>
                <a:lnTo>
                  <a:pt x="395635" y="1224674"/>
                </a:lnTo>
                <a:lnTo>
                  <a:pt x="351160" y="1203779"/>
                </a:lnTo>
                <a:lnTo>
                  <a:pt x="308654" y="1179613"/>
                </a:lnTo>
                <a:lnTo>
                  <a:pt x="268280" y="1152339"/>
                </a:lnTo>
                <a:lnTo>
                  <a:pt x="230200" y="1122119"/>
                </a:lnTo>
                <a:lnTo>
                  <a:pt x="194577" y="1089116"/>
                </a:lnTo>
                <a:lnTo>
                  <a:pt x="161574" y="1053493"/>
                </a:lnTo>
                <a:lnTo>
                  <a:pt x="131354" y="1015413"/>
                </a:lnTo>
                <a:lnTo>
                  <a:pt x="104080" y="975039"/>
                </a:lnTo>
                <a:lnTo>
                  <a:pt x="79914" y="932532"/>
                </a:lnTo>
                <a:lnTo>
                  <a:pt x="59020" y="888057"/>
                </a:lnTo>
                <a:lnTo>
                  <a:pt x="41559" y="841776"/>
                </a:lnTo>
                <a:lnTo>
                  <a:pt x="27695" y="793851"/>
                </a:lnTo>
                <a:lnTo>
                  <a:pt x="17591" y="744445"/>
                </a:lnTo>
                <a:lnTo>
                  <a:pt x="11409" y="693722"/>
                </a:lnTo>
                <a:lnTo>
                  <a:pt x="9312" y="641844"/>
                </a:lnTo>
                <a:lnTo>
                  <a:pt x="11409" y="589966"/>
                </a:lnTo>
                <a:lnTo>
                  <a:pt x="17591" y="539244"/>
                </a:lnTo>
                <a:lnTo>
                  <a:pt x="27695" y="489839"/>
                </a:lnTo>
                <a:lnTo>
                  <a:pt x="41559" y="441915"/>
                </a:lnTo>
                <a:lnTo>
                  <a:pt x="59020" y="395634"/>
                </a:lnTo>
                <a:lnTo>
                  <a:pt x="79914" y="351159"/>
                </a:lnTo>
                <a:lnTo>
                  <a:pt x="104080" y="308652"/>
                </a:lnTo>
                <a:lnTo>
                  <a:pt x="131354" y="268278"/>
                </a:lnTo>
                <a:lnTo>
                  <a:pt x="161574" y="230198"/>
                </a:lnTo>
                <a:lnTo>
                  <a:pt x="194577" y="194575"/>
                </a:lnTo>
                <a:lnTo>
                  <a:pt x="230200" y="161572"/>
                </a:lnTo>
                <a:lnTo>
                  <a:pt x="268280" y="131352"/>
                </a:lnTo>
                <a:lnTo>
                  <a:pt x="308654" y="104078"/>
                </a:lnTo>
                <a:lnTo>
                  <a:pt x="351160" y="79912"/>
                </a:lnTo>
                <a:lnTo>
                  <a:pt x="395635" y="59017"/>
                </a:lnTo>
                <a:lnTo>
                  <a:pt x="441917" y="41556"/>
                </a:lnTo>
                <a:lnTo>
                  <a:pt x="489841" y="27692"/>
                </a:lnTo>
                <a:lnTo>
                  <a:pt x="539246" y="17587"/>
                </a:lnTo>
                <a:lnTo>
                  <a:pt x="589969" y="11405"/>
                </a:lnTo>
                <a:lnTo>
                  <a:pt x="641847" y="9309"/>
                </a:lnTo>
                <a:lnTo>
                  <a:pt x="750178" y="9309"/>
                </a:lnTo>
                <a:lnTo>
                  <a:pt x="745821" y="8415"/>
                </a:lnTo>
                <a:lnTo>
                  <a:pt x="694412" y="2131"/>
                </a:lnTo>
                <a:lnTo>
                  <a:pt x="641847" y="0"/>
                </a:lnTo>
                <a:close/>
              </a:path>
              <a:path w="1283970" h="1283970">
                <a:moveTo>
                  <a:pt x="750178" y="9309"/>
                </a:moveTo>
                <a:lnTo>
                  <a:pt x="641847" y="9309"/>
                </a:lnTo>
                <a:lnTo>
                  <a:pt x="693725" y="11405"/>
                </a:lnTo>
                <a:lnTo>
                  <a:pt x="744448" y="17587"/>
                </a:lnTo>
                <a:lnTo>
                  <a:pt x="793853" y="27692"/>
                </a:lnTo>
                <a:lnTo>
                  <a:pt x="841777" y="41556"/>
                </a:lnTo>
                <a:lnTo>
                  <a:pt x="888059" y="59017"/>
                </a:lnTo>
                <a:lnTo>
                  <a:pt x="932534" y="79912"/>
                </a:lnTo>
                <a:lnTo>
                  <a:pt x="975040" y="104078"/>
                </a:lnTo>
                <a:lnTo>
                  <a:pt x="1015414" y="131352"/>
                </a:lnTo>
                <a:lnTo>
                  <a:pt x="1053494" y="161572"/>
                </a:lnTo>
                <a:lnTo>
                  <a:pt x="1089117" y="194575"/>
                </a:lnTo>
                <a:lnTo>
                  <a:pt x="1122119" y="230198"/>
                </a:lnTo>
                <a:lnTo>
                  <a:pt x="1152339" y="268278"/>
                </a:lnTo>
                <a:lnTo>
                  <a:pt x="1179613" y="308652"/>
                </a:lnTo>
                <a:lnTo>
                  <a:pt x="1203779" y="351159"/>
                </a:lnTo>
                <a:lnTo>
                  <a:pt x="1224674" y="395634"/>
                </a:lnTo>
                <a:lnTo>
                  <a:pt x="1242134" y="441915"/>
                </a:lnTo>
                <a:lnTo>
                  <a:pt x="1255998" y="489839"/>
                </a:lnTo>
                <a:lnTo>
                  <a:pt x="1266102" y="539244"/>
                </a:lnTo>
                <a:lnTo>
                  <a:pt x="1272284" y="589966"/>
                </a:lnTo>
                <a:lnTo>
                  <a:pt x="1274381" y="641844"/>
                </a:lnTo>
                <a:lnTo>
                  <a:pt x="1272284" y="693722"/>
                </a:lnTo>
                <a:lnTo>
                  <a:pt x="1266102" y="744445"/>
                </a:lnTo>
                <a:lnTo>
                  <a:pt x="1255998" y="793851"/>
                </a:lnTo>
                <a:lnTo>
                  <a:pt x="1242134" y="841776"/>
                </a:lnTo>
                <a:lnTo>
                  <a:pt x="1224674" y="888057"/>
                </a:lnTo>
                <a:lnTo>
                  <a:pt x="1203779" y="932532"/>
                </a:lnTo>
                <a:lnTo>
                  <a:pt x="1179613" y="975039"/>
                </a:lnTo>
                <a:lnTo>
                  <a:pt x="1152339" y="1015413"/>
                </a:lnTo>
                <a:lnTo>
                  <a:pt x="1122119" y="1053493"/>
                </a:lnTo>
                <a:lnTo>
                  <a:pt x="1089117" y="1089116"/>
                </a:lnTo>
                <a:lnTo>
                  <a:pt x="1053494" y="1122119"/>
                </a:lnTo>
                <a:lnTo>
                  <a:pt x="1015414" y="1152339"/>
                </a:lnTo>
                <a:lnTo>
                  <a:pt x="975040" y="1179613"/>
                </a:lnTo>
                <a:lnTo>
                  <a:pt x="932534" y="1203779"/>
                </a:lnTo>
                <a:lnTo>
                  <a:pt x="888059" y="1224674"/>
                </a:lnTo>
                <a:lnTo>
                  <a:pt x="841777" y="1242134"/>
                </a:lnTo>
                <a:lnTo>
                  <a:pt x="793853" y="1255998"/>
                </a:lnTo>
                <a:lnTo>
                  <a:pt x="744448" y="1266102"/>
                </a:lnTo>
                <a:lnTo>
                  <a:pt x="693725" y="1272284"/>
                </a:lnTo>
                <a:lnTo>
                  <a:pt x="641847" y="1274381"/>
                </a:lnTo>
                <a:lnTo>
                  <a:pt x="750202" y="1274381"/>
                </a:lnTo>
                <a:lnTo>
                  <a:pt x="795907" y="1265009"/>
                </a:lnTo>
                <a:lnTo>
                  <a:pt x="844504" y="1250919"/>
                </a:lnTo>
                <a:lnTo>
                  <a:pt x="891445" y="1233176"/>
                </a:lnTo>
                <a:lnTo>
                  <a:pt x="936564" y="1211947"/>
                </a:lnTo>
                <a:lnTo>
                  <a:pt x="979695" y="1187397"/>
                </a:lnTo>
                <a:lnTo>
                  <a:pt x="1020670" y="1159693"/>
                </a:lnTo>
                <a:lnTo>
                  <a:pt x="1059324" y="1129002"/>
                </a:lnTo>
                <a:lnTo>
                  <a:pt x="1095490" y="1095491"/>
                </a:lnTo>
                <a:lnTo>
                  <a:pt x="1129002" y="1059324"/>
                </a:lnTo>
                <a:lnTo>
                  <a:pt x="1159692" y="1020670"/>
                </a:lnTo>
                <a:lnTo>
                  <a:pt x="1187396" y="979695"/>
                </a:lnTo>
                <a:lnTo>
                  <a:pt x="1211946" y="936564"/>
                </a:lnTo>
                <a:lnTo>
                  <a:pt x="1233175" y="891444"/>
                </a:lnTo>
                <a:lnTo>
                  <a:pt x="1250918" y="844503"/>
                </a:lnTo>
                <a:lnTo>
                  <a:pt x="1265008" y="795905"/>
                </a:lnTo>
                <a:lnTo>
                  <a:pt x="1275278" y="745819"/>
                </a:lnTo>
                <a:lnTo>
                  <a:pt x="1281562" y="694409"/>
                </a:lnTo>
                <a:lnTo>
                  <a:pt x="1283694" y="641844"/>
                </a:lnTo>
                <a:lnTo>
                  <a:pt x="1281562" y="589278"/>
                </a:lnTo>
                <a:lnTo>
                  <a:pt x="1275278" y="537868"/>
                </a:lnTo>
                <a:lnTo>
                  <a:pt x="1265008" y="487782"/>
                </a:lnTo>
                <a:lnTo>
                  <a:pt x="1250918" y="439185"/>
                </a:lnTo>
                <a:lnTo>
                  <a:pt x="1233175" y="392244"/>
                </a:lnTo>
                <a:lnTo>
                  <a:pt x="1211946" y="347125"/>
                </a:lnTo>
                <a:lnTo>
                  <a:pt x="1187396" y="303995"/>
                </a:lnTo>
                <a:lnTo>
                  <a:pt x="1159692" y="263019"/>
                </a:lnTo>
                <a:lnTo>
                  <a:pt x="1129002" y="224366"/>
                </a:lnTo>
                <a:lnTo>
                  <a:pt x="1095490" y="188200"/>
                </a:lnTo>
                <a:lnTo>
                  <a:pt x="1059324" y="154689"/>
                </a:lnTo>
                <a:lnTo>
                  <a:pt x="1020670" y="123999"/>
                </a:lnTo>
                <a:lnTo>
                  <a:pt x="979695" y="96296"/>
                </a:lnTo>
                <a:lnTo>
                  <a:pt x="936564" y="71746"/>
                </a:lnTo>
                <a:lnTo>
                  <a:pt x="891445" y="50517"/>
                </a:lnTo>
                <a:lnTo>
                  <a:pt x="844504" y="32775"/>
                </a:lnTo>
                <a:lnTo>
                  <a:pt x="795907" y="18685"/>
                </a:lnTo>
                <a:lnTo>
                  <a:pt x="750178" y="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17790" y="2654830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95" y="0"/>
                </a:moveTo>
                <a:lnTo>
                  <a:pt x="585012" y="2116"/>
                </a:lnTo>
                <a:lnTo>
                  <a:pt x="533977" y="8355"/>
                </a:lnTo>
                <a:lnTo>
                  <a:pt x="484254" y="18550"/>
                </a:lnTo>
                <a:lnTo>
                  <a:pt x="436010" y="32538"/>
                </a:lnTo>
                <a:lnTo>
                  <a:pt x="389410" y="50153"/>
                </a:lnTo>
                <a:lnTo>
                  <a:pt x="344618" y="71229"/>
                </a:lnTo>
                <a:lnTo>
                  <a:pt x="301800" y="95601"/>
                </a:lnTo>
                <a:lnTo>
                  <a:pt x="261121" y="123104"/>
                </a:lnTo>
                <a:lnTo>
                  <a:pt x="222747" y="153572"/>
                </a:lnTo>
                <a:lnTo>
                  <a:pt x="186843" y="186841"/>
                </a:lnTo>
                <a:lnTo>
                  <a:pt x="153574" y="222746"/>
                </a:lnTo>
                <a:lnTo>
                  <a:pt x="123105" y="261119"/>
                </a:lnTo>
                <a:lnTo>
                  <a:pt x="95602" y="301798"/>
                </a:lnTo>
                <a:lnTo>
                  <a:pt x="71229" y="344616"/>
                </a:lnTo>
                <a:lnTo>
                  <a:pt x="50153" y="389408"/>
                </a:lnTo>
                <a:lnTo>
                  <a:pt x="32539" y="436009"/>
                </a:lnTo>
                <a:lnTo>
                  <a:pt x="18551" y="484253"/>
                </a:lnTo>
                <a:lnTo>
                  <a:pt x="8355" y="533976"/>
                </a:lnTo>
                <a:lnTo>
                  <a:pt x="2116" y="585012"/>
                </a:lnTo>
                <a:lnTo>
                  <a:pt x="0" y="637195"/>
                </a:lnTo>
                <a:lnTo>
                  <a:pt x="2116" y="689379"/>
                </a:lnTo>
                <a:lnTo>
                  <a:pt x="8355" y="740414"/>
                </a:lnTo>
                <a:lnTo>
                  <a:pt x="18551" y="790137"/>
                </a:lnTo>
                <a:lnTo>
                  <a:pt x="32539" y="838381"/>
                </a:lnTo>
                <a:lnTo>
                  <a:pt x="50153" y="884981"/>
                </a:lnTo>
                <a:lnTo>
                  <a:pt x="71229" y="929772"/>
                </a:lnTo>
                <a:lnTo>
                  <a:pt x="95602" y="972590"/>
                </a:lnTo>
                <a:lnTo>
                  <a:pt x="123105" y="1013268"/>
                </a:lnTo>
                <a:lnTo>
                  <a:pt x="153574" y="1051641"/>
                </a:lnTo>
                <a:lnTo>
                  <a:pt x="186843" y="1087544"/>
                </a:lnTo>
                <a:lnTo>
                  <a:pt x="222747" y="1120812"/>
                </a:lnTo>
                <a:lnTo>
                  <a:pt x="261121" y="1151280"/>
                </a:lnTo>
                <a:lnTo>
                  <a:pt x="301800" y="1178783"/>
                </a:lnTo>
                <a:lnTo>
                  <a:pt x="344618" y="1203154"/>
                </a:lnTo>
                <a:lnTo>
                  <a:pt x="389410" y="1224229"/>
                </a:lnTo>
                <a:lnTo>
                  <a:pt x="436010" y="1241843"/>
                </a:lnTo>
                <a:lnTo>
                  <a:pt x="484254" y="1255831"/>
                </a:lnTo>
                <a:lnTo>
                  <a:pt x="533977" y="1266026"/>
                </a:lnTo>
                <a:lnTo>
                  <a:pt x="585012" y="1272265"/>
                </a:lnTo>
                <a:lnTo>
                  <a:pt x="637195" y="1274381"/>
                </a:lnTo>
                <a:lnTo>
                  <a:pt x="689379" y="1272265"/>
                </a:lnTo>
                <a:lnTo>
                  <a:pt x="740416" y="1266026"/>
                </a:lnTo>
                <a:lnTo>
                  <a:pt x="790139" y="1255831"/>
                </a:lnTo>
                <a:lnTo>
                  <a:pt x="838384" y="1241843"/>
                </a:lnTo>
                <a:lnTo>
                  <a:pt x="884985" y="1224229"/>
                </a:lnTo>
                <a:lnTo>
                  <a:pt x="929777" y="1203154"/>
                </a:lnTo>
                <a:lnTo>
                  <a:pt x="972596" y="1178783"/>
                </a:lnTo>
                <a:lnTo>
                  <a:pt x="1013275" y="1151280"/>
                </a:lnTo>
                <a:lnTo>
                  <a:pt x="1051649" y="1120812"/>
                </a:lnTo>
                <a:lnTo>
                  <a:pt x="1087553" y="1087544"/>
                </a:lnTo>
                <a:lnTo>
                  <a:pt x="1120822" y="1051641"/>
                </a:lnTo>
                <a:lnTo>
                  <a:pt x="1151291" y="1013268"/>
                </a:lnTo>
                <a:lnTo>
                  <a:pt x="1178794" y="972590"/>
                </a:lnTo>
                <a:lnTo>
                  <a:pt x="1203167" y="929772"/>
                </a:lnTo>
                <a:lnTo>
                  <a:pt x="1224243" y="884981"/>
                </a:lnTo>
                <a:lnTo>
                  <a:pt x="1241857" y="838381"/>
                </a:lnTo>
                <a:lnTo>
                  <a:pt x="1255845" y="790137"/>
                </a:lnTo>
                <a:lnTo>
                  <a:pt x="1266041" y="740414"/>
                </a:lnTo>
                <a:lnTo>
                  <a:pt x="1272280" y="689379"/>
                </a:lnTo>
                <a:lnTo>
                  <a:pt x="1274396" y="637195"/>
                </a:lnTo>
                <a:lnTo>
                  <a:pt x="1272280" y="585012"/>
                </a:lnTo>
                <a:lnTo>
                  <a:pt x="1266041" y="533976"/>
                </a:lnTo>
                <a:lnTo>
                  <a:pt x="1255845" y="484253"/>
                </a:lnTo>
                <a:lnTo>
                  <a:pt x="1241857" y="436009"/>
                </a:lnTo>
                <a:lnTo>
                  <a:pt x="1224243" y="389408"/>
                </a:lnTo>
                <a:lnTo>
                  <a:pt x="1203167" y="344616"/>
                </a:lnTo>
                <a:lnTo>
                  <a:pt x="1178794" y="301798"/>
                </a:lnTo>
                <a:lnTo>
                  <a:pt x="1151291" y="261119"/>
                </a:lnTo>
                <a:lnTo>
                  <a:pt x="1120822" y="222746"/>
                </a:lnTo>
                <a:lnTo>
                  <a:pt x="1087553" y="186841"/>
                </a:lnTo>
                <a:lnTo>
                  <a:pt x="1051649" y="153572"/>
                </a:lnTo>
                <a:lnTo>
                  <a:pt x="1013275" y="123104"/>
                </a:lnTo>
                <a:lnTo>
                  <a:pt x="972596" y="95601"/>
                </a:lnTo>
                <a:lnTo>
                  <a:pt x="929777" y="71229"/>
                </a:lnTo>
                <a:lnTo>
                  <a:pt x="884985" y="50153"/>
                </a:lnTo>
                <a:lnTo>
                  <a:pt x="838384" y="32538"/>
                </a:lnTo>
                <a:lnTo>
                  <a:pt x="790139" y="18550"/>
                </a:lnTo>
                <a:lnTo>
                  <a:pt x="740416" y="8355"/>
                </a:lnTo>
                <a:lnTo>
                  <a:pt x="689379" y="2116"/>
                </a:lnTo>
                <a:lnTo>
                  <a:pt x="637195" y="0"/>
                </a:lnTo>
                <a:close/>
              </a:path>
            </a:pathLst>
          </a:custGeom>
          <a:solidFill>
            <a:srgbClr val="003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13145" y="2650176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4" y="0"/>
                </a:moveTo>
                <a:lnTo>
                  <a:pt x="589278" y="2131"/>
                </a:lnTo>
                <a:lnTo>
                  <a:pt x="537869" y="8415"/>
                </a:lnTo>
                <a:lnTo>
                  <a:pt x="487783" y="18685"/>
                </a:lnTo>
                <a:lnTo>
                  <a:pt x="439187" y="32775"/>
                </a:lnTo>
                <a:lnTo>
                  <a:pt x="392245" y="50518"/>
                </a:lnTo>
                <a:lnTo>
                  <a:pt x="347127" y="71747"/>
                </a:lnTo>
                <a:lnTo>
                  <a:pt x="303996" y="96297"/>
                </a:lnTo>
                <a:lnTo>
                  <a:pt x="263021" y="124000"/>
                </a:lnTo>
                <a:lnTo>
                  <a:pt x="224367" y="154691"/>
                </a:lnTo>
                <a:lnTo>
                  <a:pt x="188202" y="188202"/>
                </a:lnTo>
                <a:lnTo>
                  <a:pt x="154690" y="224368"/>
                </a:lnTo>
                <a:lnTo>
                  <a:pt x="124000" y="263022"/>
                </a:lnTo>
                <a:lnTo>
                  <a:pt x="96296" y="303997"/>
                </a:lnTo>
                <a:lnTo>
                  <a:pt x="71747" y="347128"/>
                </a:lnTo>
                <a:lnTo>
                  <a:pt x="50518" y="392247"/>
                </a:lnTo>
                <a:lnTo>
                  <a:pt x="32775" y="439189"/>
                </a:lnTo>
                <a:lnTo>
                  <a:pt x="18685" y="487786"/>
                </a:lnTo>
                <a:lnTo>
                  <a:pt x="8415" y="537872"/>
                </a:lnTo>
                <a:lnTo>
                  <a:pt x="2131" y="589282"/>
                </a:lnTo>
                <a:lnTo>
                  <a:pt x="0" y="641847"/>
                </a:lnTo>
                <a:lnTo>
                  <a:pt x="2131" y="694413"/>
                </a:lnTo>
                <a:lnTo>
                  <a:pt x="8415" y="745822"/>
                </a:lnTo>
                <a:lnTo>
                  <a:pt x="18685" y="795909"/>
                </a:lnTo>
                <a:lnTo>
                  <a:pt x="32775" y="844506"/>
                </a:lnTo>
                <a:lnTo>
                  <a:pt x="50518" y="891447"/>
                </a:lnTo>
                <a:lnTo>
                  <a:pt x="71747" y="936567"/>
                </a:lnTo>
                <a:lnTo>
                  <a:pt x="96296" y="979697"/>
                </a:lnTo>
                <a:lnTo>
                  <a:pt x="124000" y="1020673"/>
                </a:lnTo>
                <a:lnTo>
                  <a:pt x="154690" y="1059327"/>
                </a:lnTo>
                <a:lnTo>
                  <a:pt x="188202" y="1095493"/>
                </a:lnTo>
                <a:lnTo>
                  <a:pt x="224367" y="1129005"/>
                </a:lnTo>
                <a:lnTo>
                  <a:pt x="263021" y="1159696"/>
                </a:lnTo>
                <a:lnTo>
                  <a:pt x="303996" y="1187400"/>
                </a:lnTo>
                <a:lnTo>
                  <a:pt x="347127" y="1211949"/>
                </a:lnTo>
                <a:lnTo>
                  <a:pt x="392245" y="1233179"/>
                </a:lnTo>
                <a:lnTo>
                  <a:pt x="439187" y="1250922"/>
                </a:lnTo>
                <a:lnTo>
                  <a:pt x="487783" y="1265012"/>
                </a:lnTo>
                <a:lnTo>
                  <a:pt x="537869" y="1275282"/>
                </a:lnTo>
                <a:lnTo>
                  <a:pt x="589278" y="1281566"/>
                </a:lnTo>
                <a:lnTo>
                  <a:pt x="641844" y="1283698"/>
                </a:lnTo>
                <a:lnTo>
                  <a:pt x="694409" y="1281566"/>
                </a:lnTo>
                <a:lnTo>
                  <a:pt x="745819" y="1275282"/>
                </a:lnTo>
                <a:lnTo>
                  <a:pt x="750212" y="1274381"/>
                </a:lnTo>
                <a:lnTo>
                  <a:pt x="641844" y="1274381"/>
                </a:lnTo>
                <a:lnTo>
                  <a:pt x="589966" y="1272284"/>
                </a:lnTo>
                <a:lnTo>
                  <a:pt x="539244" y="1266102"/>
                </a:lnTo>
                <a:lnTo>
                  <a:pt x="489839" y="1255998"/>
                </a:lnTo>
                <a:lnTo>
                  <a:pt x="441915" y="1242134"/>
                </a:lnTo>
                <a:lnTo>
                  <a:pt x="395634" y="1224674"/>
                </a:lnTo>
                <a:lnTo>
                  <a:pt x="351159" y="1203779"/>
                </a:lnTo>
                <a:lnTo>
                  <a:pt x="308653" y="1179613"/>
                </a:lnTo>
                <a:lnTo>
                  <a:pt x="268278" y="1152339"/>
                </a:lnTo>
                <a:lnTo>
                  <a:pt x="230198" y="1122119"/>
                </a:lnTo>
                <a:lnTo>
                  <a:pt x="194576" y="1089117"/>
                </a:lnTo>
                <a:lnTo>
                  <a:pt x="161573" y="1053494"/>
                </a:lnTo>
                <a:lnTo>
                  <a:pt x="131353" y="1015414"/>
                </a:lnTo>
                <a:lnTo>
                  <a:pt x="104079" y="975040"/>
                </a:lnTo>
                <a:lnTo>
                  <a:pt x="79913" y="932534"/>
                </a:lnTo>
                <a:lnTo>
                  <a:pt x="59018" y="888059"/>
                </a:lnTo>
                <a:lnTo>
                  <a:pt x="41557" y="841777"/>
                </a:lnTo>
                <a:lnTo>
                  <a:pt x="27693" y="793853"/>
                </a:lnTo>
                <a:lnTo>
                  <a:pt x="17589" y="744448"/>
                </a:lnTo>
                <a:lnTo>
                  <a:pt x="11407" y="693725"/>
                </a:lnTo>
                <a:lnTo>
                  <a:pt x="9310" y="641847"/>
                </a:lnTo>
                <a:lnTo>
                  <a:pt x="11407" y="589970"/>
                </a:lnTo>
                <a:lnTo>
                  <a:pt x="17589" y="539247"/>
                </a:lnTo>
                <a:lnTo>
                  <a:pt x="27693" y="489843"/>
                </a:lnTo>
                <a:lnTo>
                  <a:pt x="41557" y="441918"/>
                </a:lnTo>
                <a:lnTo>
                  <a:pt x="59018" y="395638"/>
                </a:lnTo>
                <a:lnTo>
                  <a:pt x="79913" y="351163"/>
                </a:lnTo>
                <a:lnTo>
                  <a:pt x="104079" y="308657"/>
                </a:lnTo>
                <a:lnTo>
                  <a:pt x="131353" y="268283"/>
                </a:lnTo>
                <a:lnTo>
                  <a:pt x="161573" y="230203"/>
                </a:lnTo>
                <a:lnTo>
                  <a:pt x="194576" y="194580"/>
                </a:lnTo>
                <a:lnTo>
                  <a:pt x="230198" y="161578"/>
                </a:lnTo>
                <a:lnTo>
                  <a:pt x="268278" y="131358"/>
                </a:lnTo>
                <a:lnTo>
                  <a:pt x="308653" y="104084"/>
                </a:lnTo>
                <a:lnTo>
                  <a:pt x="351159" y="79918"/>
                </a:lnTo>
                <a:lnTo>
                  <a:pt x="395634" y="59024"/>
                </a:lnTo>
                <a:lnTo>
                  <a:pt x="441915" y="41563"/>
                </a:lnTo>
                <a:lnTo>
                  <a:pt x="489839" y="27699"/>
                </a:lnTo>
                <a:lnTo>
                  <a:pt x="539244" y="17595"/>
                </a:lnTo>
                <a:lnTo>
                  <a:pt x="589966" y="11413"/>
                </a:lnTo>
                <a:lnTo>
                  <a:pt x="641844" y="9316"/>
                </a:lnTo>
                <a:lnTo>
                  <a:pt x="750213" y="9316"/>
                </a:lnTo>
                <a:lnTo>
                  <a:pt x="745819" y="8415"/>
                </a:lnTo>
                <a:lnTo>
                  <a:pt x="694409" y="2131"/>
                </a:lnTo>
                <a:lnTo>
                  <a:pt x="641844" y="0"/>
                </a:lnTo>
                <a:close/>
              </a:path>
              <a:path w="1283970" h="1283970">
                <a:moveTo>
                  <a:pt x="750213" y="9316"/>
                </a:moveTo>
                <a:lnTo>
                  <a:pt x="641844" y="9316"/>
                </a:lnTo>
                <a:lnTo>
                  <a:pt x="693722" y="11413"/>
                </a:lnTo>
                <a:lnTo>
                  <a:pt x="744445" y="17595"/>
                </a:lnTo>
                <a:lnTo>
                  <a:pt x="793851" y="27699"/>
                </a:lnTo>
                <a:lnTo>
                  <a:pt x="841776" y="41563"/>
                </a:lnTo>
                <a:lnTo>
                  <a:pt x="888057" y="59024"/>
                </a:lnTo>
                <a:lnTo>
                  <a:pt x="932533" y="79918"/>
                </a:lnTo>
                <a:lnTo>
                  <a:pt x="975039" y="104084"/>
                </a:lnTo>
                <a:lnTo>
                  <a:pt x="1015414" y="131358"/>
                </a:lnTo>
                <a:lnTo>
                  <a:pt x="1053494" y="161578"/>
                </a:lnTo>
                <a:lnTo>
                  <a:pt x="1089117" y="194580"/>
                </a:lnTo>
                <a:lnTo>
                  <a:pt x="1122120" y="230203"/>
                </a:lnTo>
                <a:lnTo>
                  <a:pt x="1152340" y="268283"/>
                </a:lnTo>
                <a:lnTo>
                  <a:pt x="1179614" y="308657"/>
                </a:lnTo>
                <a:lnTo>
                  <a:pt x="1203780" y="351163"/>
                </a:lnTo>
                <a:lnTo>
                  <a:pt x="1224675" y="395638"/>
                </a:lnTo>
                <a:lnTo>
                  <a:pt x="1242135" y="441918"/>
                </a:lnTo>
                <a:lnTo>
                  <a:pt x="1255999" y="489843"/>
                </a:lnTo>
                <a:lnTo>
                  <a:pt x="1266103" y="539247"/>
                </a:lnTo>
                <a:lnTo>
                  <a:pt x="1272285" y="589970"/>
                </a:lnTo>
                <a:lnTo>
                  <a:pt x="1274382" y="641847"/>
                </a:lnTo>
                <a:lnTo>
                  <a:pt x="1272285" y="693725"/>
                </a:lnTo>
                <a:lnTo>
                  <a:pt x="1266103" y="744448"/>
                </a:lnTo>
                <a:lnTo>
                  <a:pt x="1255999" y="793853"/>
                </a:lnTo>
                <a:lnTo>
                  <a:pt x="1242135" y="841777"/>
                </a:lnTo>
                <a:lnTo>
                  <a:pt x="1224675" y="888059"/>
                </a:lnTo>
                <a:lnTo>
                  <a:pt x="1203780" y="932534"/>
                </a:lnTo>
                <a:lnTo>
                  <a:pt x="1179614" y="975040"/>
                </a:lnTo>
                <a:lnTo>
                  <a:pt x="1152340" y="1015414"/>
                </a:lnTo>
                <a:lnTo>
                  <a:pt x="1122120" y="1053494"/>
                </a:lnTo>
                <a:lnTo>
                  <a:pt x="1089117" y="1089117"/>
                </a:lnTo>
                <a:lnTo>
                  <a:pt x="1053494" y="1122119"/>
                </a:lnTo>
                <a:lnTo>
                  <a:pt x="1015414" y="1152339"/>
                </a:lnTo>
                <a:lnTo>
                  <a:pt x="975039" y="1179613"/>
                </a:lnTo>
                <a:lnTo>
                  <a:pt x="932533" y="1203779"/>
                </a:lnTo>
                <a:lnTo>
                  <a:pt x="888057" y="1224674"/>
                </a:lnTo>
                <a:lnTo>
                  <a:pt x="841776" y="1242134"/>
                </a:lnTo>
                <a:lnTo>
                  <a:pt x="793851" y="1255998"/>
                </a:lnTo>
                <a:lnTo>
                  <a:pt x="744445" y="1266102"/>
                </a:lnTo>
                <a:lnTo>
                  <a:pt x="693722" y="1272284"/>
                </a:lnTo>
                <a:lnTo>
                  <a:pt x="641844" y="1274381"/>
                </a:lnTo>
                <a:lnTo>
                  <a:pt x="750212" y="1274381"/>
                </a:lnTo>
                <a:lnTo>
                  <a:pt x="795905" y="1265012"/>
                </a:lnTo>
                <a:lnTo>
                  <a:pt x="844503" y="1250922"/>
                </a:lnTo>
                <a:lnTo>
                  <a:pt x="891444" y="1233179"/>
                </a:lnTo>
                <a:lnTo>
                  <a:pt x="936564" y="1211949"/>
                </a:lnTo>
                <a:lnTo>
                  <a:pt x="979695" y="1187400"/>
                </a:lnTo>
                <a:lnTo>
                  <a:pt x="1020670" y="1159696"/>
                </a:lnTo>
                <a:lnTo>
                  <a:pt x="1059324" y="1129005"/>
                </a:lnTo>
                <a:lnTo>
                  <a:pt x="1095491" y="1095493"/>
                </a:lnTo>
                <a:lnTo>
                  <a:pt x="1129002" y="1059327"/>
                </a:lnTo>
                <a:lnTo>
                  <a:pt x="1159693" y="1020673"/>
                </a:lnTo>
                <a:lnTo>
                  <a:pt x="1187397" y="979697"/>
                </a:lnTo>
                <a:lnTo>
                  <a:pt x="1211947" y="936567"/>
                </a:lnTo>
                <a:lnTo>
                  <a:pt x="1233176" y="891447"/>
                </a:lnTo>
                <a:lnTo>
                  <a:pt x="1250919" y="844506"/>
                </a:lnTo>
                <a:lnTo>
                  <a:pt x="1265009" y="795909"/>
                </a:lnTo>
                <a:lnTo>
                  <a:pt x="1275279" y="745822"/>
                </a:lnTo>
                <a:lnTo>
                  <a:pt x="1281563" y="694413"/>
                </a:lnTo>
                <a:lnTo>
                  <a:pt x="1283695" y="641847"/>
                </a:lnTo>
                <a:lnTo>
                  <a:pt x="1281563" y="589282"/>
                </a:lnTo>
                <a:lnTo>
                  <a:pt x="1275279" y="537872"/>
                </a:lnTo>
                <a:lnTo>
                  <a:pt x="1265009" y="487786"/>
                </a:lnTo>
                <a:lnTo>
                  <a:pt x="1250919" y="439189"/>
                </a:lnTo>
                <a:lnTo>
                  <a:pt x="1233176" y="392247"/>
                </a:lnTo>
                <a:lnTo>
                  <a:pt x="1211947" y="347128"/>
                </a:lnTo>
                <a:lnTo>
                  <a:pt x="1187397" y="303997"/>
                </a:lnTo>
                <a:lnTo>
                  <a:pt x="1159693" y="263022"/>
                </a:lnTo>
                <a:lnTo>
                  <a:pt x="1129002" y="224368"/>
                </a:lnTo>
                <a:lnTo>
                  <a:pt x="1095491" y="188202"/>
                </a:lnTo>
                <a:lnTo>
                  <a:pt x="1059324" y="154691"/>
                </a:lnTo>
                <a:lnTo>
                  <a:pt x="1020670" y="124000"/>
                </a:lnTo>
                <a:lnTo>
                  <a:pt x="979695" y="96297"/>
                </a:lnTo>
                <a:lnTo>
                  <a:pt x="936564" y="71747"/>
                </a:lnTo>
                <a:lnTo>
                  <a:pt x="891444" y="50518"/>
                </a:lnTo>
                <a:lnTo>
                  <a:pt x="844503" y="32775"/>
                </a:lnTo>
                <a:lnTo>
                  <a:pt x="795905" y="18685"/>
                </a:lnTo>
                <a:lnTo>
                  <a:pt x="750213" y="9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94637" y="4239788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85" y="0"/>
                </a:moveTo>
                <a:lnTo>
                  <a:pt x="585002" y="2116"/>
                </a:lnTo>
                <a:lnTo>
                  <a:pt x="533966" y="8355"/>
                </a:lnTo>
                <a:lnTo>
                  <a:pt x="484244" y="18551"/>
                </a:lnTo>
                <a:lnTo>
                  <a:pt x="436000" y="32540"/>
                </a:lnTo>
                <a:lnTo>
                  <a:pt x="389399" y="50155"/>
                </a:lnTo>
                <a:lnTo>
                  <a:pt x="344608" y="71232"/>
                </a:lnTo>
                <a:lnTo>
                  <a:pt x="301791" y="95605"/>
                </a:lnTo>
                <a:lnTo>
                  <a:pt x="261113" y="123109"/>
                </a:lnTo>
                <a:lnTo>
                  <a:pt x="222740" y="153579"/>
                </a:lnTo>
                <a:lnTo>
                  <a:pt x="186836" y="186850"/>
                </a:lnTo>
                <a:lnTo>
                  <a:pt x="153568" y="222755"/>
                </a:lnTo>
                <a:lnTo>
                  <a:pt x="123100" y="261130"/>
                </a:lnTo>
                <a:lnTo>
                  <a:pt x="95598" y="301810"/>
                </a:lnTo>
                <a:lnTo>
                  <a:pt x="71227" y="344629"/>
                </a:lnTo>
                <a:lnTo>
                  <a:pt x="50151" y="389422"/>
                </a:lnTo>
                <a:lnTo>
                  <a:pt x="32537" y="436024"/>
                </a:lnTo>
                <a:lnTo>
                  <a:pt x="18550" y="484270"/>
                </a:lnTo>
                <a:lnTo>
                  <a:pt x="8354" y="533994"/>
                </a:lnTo>
                <a:lnTo>
                  <a:pt x="2116" y="585030"/>
                </a:lnTo>
                <a:lnTo>
                  <a:pt x="0" y="637214"/>
                </a:lnTo>
                <a:lnTo>
                  <a:pt x="2116" y="689397"/>
                </a:lnTo>
                <a:lnTo>
                  <a:pt x="8354" y="740432"/>
                </a:lnTo>
                <a:lnTo>
                  <a:pt x="18550" y="790154"/>
                </a:lnTo>
                <a:lnTo>
                  <a:pt x="32537" y="838398"/>
                </a:lnTo>
                <a:lnTo>
                  <a:pt x="50151" y="884998"/>
                </a:lnTo>
                <a:lnTo>
                  <a:pt x="71227" y="929789"/>
                </a:lnTo>
                <a:lnTo>
                  <a:pt x="95598" y="972606"/>
                </a:lnTo>
                <a:lnTo>
                  <a:pt x="123100" y="1013284"/>
                </a:lnTo>
                <a:lnTo>
                  <a:pt x="153568" y="1051657"/>
                </a:lnTo>
                <a:lnTo>
                  <a:pt x="186836" y="1087560"/>
                </a:lnTo>
                <a:lnTo>
                  <a:pt x="222740" y="1120828"/>
                </a:lnTo>
                <a:lnTo>
                  <a:pt x="261113" y="1151296"/>
                </a:lnTo>
                <a:lnTo>
                  <a:pt x="301791" y="1178798"/>
                </a:lnTo>
                <a:lnTo>
                  <a:pt x="344608" y="1203169"/>
                </a:lnTo>
                <a:lnTo>
                  <a:pt x="389399" y="1224245"/>
                </a:lnTo>
                <a:lnTo>
                  <a:pt x="436000" y="1241858"/>
                </a:lnTo>
                <a:lnTo>
                  <a:pt x="484244" y="1255846"/>
                </a:lnTo>
                <a:lnTo>
                  <a:pt x="533966" y="1266041"/>
                </a:lnTo>
                <a:lnTo>
                  <a:pt x="585002" y="1272280"/>
                </a:lnTo>
                <a:lnTo>
                  <a:pt x="637185" y="1274396"/>
                </a:lnTo>
                <a:lnTo>
                  <a:pt x="689368" y="1272280"/>
                </a:lnTo>
                <a:lnTo>
                  <a:pt x="740404" y="1266041"/>
                </a:lnTo>
                <a:lnTo>
                  <a:pt x="790126" y="1255846"/>
                </a:lnTo>
                <a:lnTo>
                  <a:pt x="838371" y="1241858"/>
                </a:lnTo>
                <a:lnTo>
                  <a:pt x="884971" y="1224245"/>
                </a:lnTo>
                <a:lnTo>
                  <a:pt x="929764" y="1203169"/>
                </a:lnTo>
                <a:lnTo>
                  <a:pt x="972582" y="1178798"/>
                </a:lnTo>
                <a:lnTo>
                  <a:pt x="1013261" y="1151296"/>
                </a:lnTo>
                <a:lnTo>
                  <a:pt x="1051635" y="1120828"/>
                </a:lnTo>
                <a:lnTo>
                  <a:pt x="1087540" y="1087560"/>
                </a:lnTo>
                <a:lnTo>
                  <a:pt x="1120809" y="1051657"/>
                </a:lnTo>
                <a:lnTo>
                  <a:pt x="1151278" y="1013284"/>
                </a:lnTo>
                <a:lnTo>
                  <a:pt x="1178781" y="972606"/>
                </a:lnTo>
                <a:lnTo>
                  <a:pt x="1203154" y="929789"/>
                </a:lnTo>
                <a:lnTo>
                  <a:pt x="1224230" y="884998"/>
                </a:lnTo>
                <a:lnTo>
                  <a:pt x="1241845" y="838398"/>
                </a:lnTo>
                <a:lnTo>
                  <a:pt x="1255833" y="790154"/>
                </a:lnTo>
                <a:lnTo>
                  <a:pt x="1266030" y="740432"/>
                </a:lnTo>
                <a:lnTo>
                  <a:pt x="1272268" y="689397"/>
                </a:lnTo>
                <a:lnTo>
                  <a:pt x="1274385" y="637214"/>
                </a:lnTo>
                <a:lnTo>
                  <a:pt x="1272268" y="585030"/>
                </a:lnTo>
                <a:lnTo>
                  <a:pt x="1266030" y="533994"/>
                </a:lnTo>
                <a:lnTo>
                  <a:pt x="1255833" y="484270"/>
                </a:lnTo>
                <a:lnTo>
                  <a:pt x="1241845" y="436024"/>
                </a:lnTo>
                <a:lnTo>
                  <a:pt x="1224230" y="389422"/>
                </a:lnTo>
                <a:lnTo>
                  <a:pt x="1203154" y="344629"/>
                </a:lnTo>
                <a:lnTo>
                  <a:pt x="1178781" y="301810"/>
                </a:lnTo>
                <a:lnTo>
                  <a:pt x="1151278" y="261130"/>
                </a:lnTo>
                <a:lnTo>
                  <a:pt x="1120809" y="222755"/>
                </a:lnTo>
                <a:lnTo>
                  <a:pt x="1087540" y="186850"/>
                </a:lnTo>
                <a:lnTo>
                  <a:pt x="1051635" y="153579"/>
                </a:lnTo>
                <a:lnTo>
                  <a:pt x="1013261" y="123109"/>
                </a:lnTo>
                <a:lnTo>
                  <a:pt x="972582" y="95605"/>
                </a:lnTo>
                <a:lnTo>
                  <a:pt x="929764" y="71232"/>
                </a:lnTo>
                <a:lnTo>
                  <a:pt x="884971" y="50155"/>
                </a:lnTo>
                <a:lnTo>
                  <a:pt x="838371" y="32540"/>
                </a:lnTo>
                <a:lnTo>
                  <a:pt x="790126" y="18551"/>
                </a:lnTo>
                <a:lnTo>
                  <a:pt x="740404" y="8355"/>
                </a:lnTo>
                <a:lnTo>
                  <a:pt x="689368" y="2116"/>
                </a:lnTo>
                <a:lnTo>
                  <a:pt x="637185" y="0"/>
                </a:lnTo>
                <a:close/>
              </a:path>
            </a:pathLst>
          </a:custGeom>
          <a:solidFill>
            <a:srgbClr val="938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89975" y="4235143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7" y="0"/>
                </a:moveTo>
                <a:lnTo>
                  <a:pt x="589282" y="2131"/>
                </a:lnTo>
                <a:lnTo>
                  <a:pt x="537872" y="8415"/>
                </a:lnTo>
                <a:lnTo>
                  <a:pt x="487786" y="18685"/>
                </a:lnTo>
                <a:lnTo>
                  <a:pt x="439189" y="32775"/>
                </a:lnTo>
                <a:lnTo>
                  <a:pt x="392247" y="50518"/>
                </a:lnTo>
                <a:lnTo>
                  <a:pt x="347128" y="71747"/>
                </a:lnTo>
                <a:lnTo>
                  <a:pt x="303997" y="96297"/>
                </a:lnTo>
                <a:lnTo>
                  <a:pt x="263022" y="124000"/>
                </a:lnTo>
                <a:lnTo>
                  <a:pt x="224368" y="154691"/>
                </a:lnTo>
                <a:lnTo>
                  <a:pt x="188202" y="188202"/>
                </a:lnTo>
                <a:lnTo>
                  <a:pt x="154691" y="224368"/>
                </a:lnTo>
                <a:lnTo>
                  <a:pt x="124000" y="263022"/>
                </a:lnTo>
                <a:lnTo>
                  <a:pt x="96297" y="303997"/>
                </a:lnTo>
                <a:lnTo>
                  <a:pt x="71747" y="347128"/>
                </a:lnTo>
                <a:lnTo>
                  <a:pt x="50518" y="392247"/>
                </a:lnTo>
                <a:lnTo>
                  <a:pt x="32775" y="439189"/>
                </a:lnTo>
                <a:lnTo>
                  <a:pt x="18685" y="487786"/>
                </a:lnTo>
                <a:lnTo>
                  <a:pt x="8415" y="537872"/>
                </a:lnTo>
                <a:lnTo>
                  <a:pt x="2131" y="589282"/>
                </a:lnTo>
                <a:lnTo>
                  <a:pt x="0" y="641847"/>
                </a:lnTo>
                <a:lnTo>
                  <a:pt x="2131" y="694413"/>
                </a:lnTo>
                <a:lnTo>
                  <a:pt x="8415" y="745822"/>
                </a:lnTo>
                <a:lnTo>
                  <a:pt x="18685" y="795908"/>
                </a:lnTo>
                <a:lnTo>
                  <a:pt x="32775" y="844505"/>
                </a:lnTo>
                <a:lnTo>
                  <a:pt x="50518" y="891446"/>
                </a:lnTo>
                <a:lnTo>
                  <a:pt x="71747" y="936565"/>
                </a:lnTo>
                <a:lnTo>
                  <a:pt x="96297" y="979696"/>
                </a:lnTo>
                <a:lnTo>
                  <a:pt x="124000" y="1020671"/>
                </a:lnTo>
                <a:lnTo>
                  <a:pt x="154691" y="1059325"/>
                </a:lnTo>
                <a:lnTo>
                  <a:pt x="188202" y="1095491"/>
                </a:lnTo>
                <a:lnTo>
                  <a:pt x="224368" y="1129003"/>
                </a:lnTo>
                <a:lnTo>
                  <a:pt x="263022" y="1159694"/>
                </a:lnTo>
                <a:lnTo>
                  <a:pt x="303997" y="1187397"/>
                </a:lnTo>
                <a:lnTo>
                  <a:pt x="347128" y="1211947"/>
                </a:lnTo>
                <a:lnTo>
                  <a:pt x="392247" y="1233176"/>
                </a:lnTo>
                <a:lnTo>
                  <a:pt x="439189" y="1250919"/>
                </a:lnTo>
                <a:lnTo>
                  <a:pt x="487786" y="1265009"/>
                </a:lnTo>
                <a:lnTo>
                  <a:pt x="537872" y="1275279"/>
                </a:lnTo>
                <a:lnTo>
                  <a:pt x="589282" y="1281563"/>
                </a:lnTo>
                <a:lnTo>
                  <a:pt x="641847" y="1283695"/>
                </a:lnTo>
                <a:lnTo>
                  <a:pt x="694412" y="1281563"/>
                </a:lnTo>
                <a:lnTo>
                  <a:pt x="745821" y="1275279"/>
                </a:lnTo>
                <a:lnTo>
                  <a:pt x="750196" y="1274382"/>
                </a:lnTo>
                <a:lnTo>
                  <a:pt x="641847" y="1274382"/>
                </a:lnTo>
                <a:lnTo>
                  <a:pt x="589969" y="1272285"/>
                </a:lnTo>
                <a:lnTo>
                  <a:pt x="539246" y="1266103"/>
                </a:lnTo>
                <a:lnTo>
                  <a:pt x="489841" y="1255999"/>
                </a:lnTo>
                <a:lnTo>
                  <a:pt x="441917" y="1242135"/>
                </a:lnTo>
                <a:lnTo>
                  <a:pt x="395635" y="1224675"/>
                </a:lnTo>
                <a:lnTo>
                  <a:pt x="351160" y="1203780"/>
                </a:lnTo>
                <a:lnTo>
                  <a:pt x="308654" y="1179614"/>
                </a:lnTo>
                <a:lnTo>
                  <a:pt x="268280" y="1152340"/>
                </a:lnTo>
                <a:lnTo>
                  <a:pt x="230200" y="1122120"/>
                </a:lnTo>
                <a:lnTo>
                  <a:pt x="194577" y="1089117"/>
                </a:lnTo>
                <a:lnTo>
                  <a:pt x="161574" y="1053495"/>
                </a:lnTo>
                <a:lnTo>
                  <a:pt x="131354" y="1015415"/>
                </a:lnTo>
                <a:lnTo>
                  <a:pt x="104080" y="975040"/>
                </a:lnTo>
                <a:lnTo>
                  <a:pt x="79914" y="932534"/>
                </a:lnTo>
                <a:lnTo>
                  <a:pt x="59020" y="888059"/>
                </a:lnTo>
                <a:lnTo>
                  <a:pt x="41559" y="841778"/>
                </a:lnTo>
                <a:lnTo>
                  <a:pt x="27695" y="793853"/>
                </a:lnTo>
                <a:lnTo>
                  <a:pt x="17591" y="744448"/>
                </a:lnTo>
                <a:lnTo>
                  <a:pt x="11409" y="693725"/>
                </a:lnTo>
                <a:lnTo>
                  <a:pt x="9312" y="641847"/>
                </a:lnTo>
                <a:lnTo>
                  <a:pt x="11409" y="589970"/>
                </a:lnTo>
                <a:lnTo>
                  <a:pt x="17591" y="539247"/>
                </a:lnTo>
                <a:lnTo>
                  <a:pt x="27695" y="489841"/>
                </a:lnTo>
                <a:lnTo>
                  <a:pt x="41559" y="441917"/>
                </a:lnTo>
                <a:lnTo>
                  <a:pt x="59020" y="395635"/>
                </a:lnTo>
                <a:lnTo>
                  <a:pt x="79914" y="351160"/>
                </a:lnTo>
                <a:lnTo>
                  <a:pt x="104080" y="308654"/>
                </a:lnTo>
                <a:lnTo>
                  <a:pt x="131354" y="268279"/>
                </a:lnTo>
                <a:lnTo>
                  <a:pt x="161574" y="230199"/>
                </a:lnTo>
                <a:lnTo>
                  <a:pt x="194577" y="194576"/>
                </a:lnTo>
                <a:lnTo>
                  <a:pt x="230200" y="161573"/>
                </a:lnTo>
                <a:lnTo>
                  <a:pt x="268280" y="131353"/>
                </a:lnTo>
                <a:lnTo>
                  <a:pt x="308654" y="104079"/>
                </a:lnTo>
                <a:lnTo>
                  <a:pt x="351160" y="79913"/>
                </a:lnTo>
                <a:lnTo>
                  <a:pt x="395635" y="59018"/>
                </a:lnTo>
                <a:lnTo>
                  <a:pt x="441917" y="41557"/>
                </a:lnTo>
                <a:lnTo>
                  <a:pt x="489841" y="27693"/>
                </a:lnTo>
                <a:lnTo>
                  <a:pt x="539246" y="17589"/>
                </a:lnTo>
                <a:lnTo>
                  <a:pt x="589969" y="11407"/>
                </a:lnTo>
                <a:lnTo>
                  <a:pt x="641847" y="9310"/>
                </a:lnTo>
                <a:lnTo>
                  <a:pt x="750184" y="9310"/>
                </a:lnTo>
                <a:lnTo>
                  <a:pt x="745821" y="8415"/>
                </a:lnTo>
                <a:lnTo>
                  <a:pt x="694412" y="2131"/>
                </a:lnTo>
                <a:lnTo>
                  <a:pt x="641847" y="0"/>
                </a:lnTo>
                <a:close/>
              </a:path>
              <a:path w="1283970" h="1283970">
                <a:moveTo>
                  <a:pt x="750184" y="9310"/>
                </a:moveTo>
                <a:lnTo>
                  <a:pt x="641847" y="9310"/>
                </a:lnTo>
                <a:lnTo>
                  <a:pt x="693725" y="11407"/>
                </a:lnTo>
                <a:lnTo>
                  <a:pt x="744448" y="17589"/>
                </a:lnTo>
                <a:lnTo>
                  <a:pt x="793853" y="27693"/>
                </a:lnTo>
                <a:lnTo>
                  <a:pt x="841777" y="41557"/>
                </a:lnTo>
                <a:lnTo>
                  <a:pt x="888059" y="59018"/>
                </a:lnTo>
                <a:lnTo>
                  <a:pt x="932534" y="79913"/>
                </a:lnTo>
                <a:lnTo>
                  <a:pt x="975040" y="104079"/>
                </a:lnTo>
                <a:lnTo>
                  <a:pt x="1015414" y="131353"/>
                </a:lnTo>
                <a:lnTo>
                  <a:pt x="1053494" y="161573"/>
                </a:lnTo>
                <a:lnTo>
                  <a:pt x="1089117" y="194576"/>
                </a:lnTo>
                <a:lnTo>
                  <a:pt x="1122119" y="230199"/>
                </a:lnTo>
                <a:lnTo>
                  <a:pt x="1152339" y="268279"/>
                </a:lnTo>
                <a:lnTo>
                  <a:pt x="1179613" y="308654"/>
                </a:lnTo>
                <a:lnTo>
                  <a:pt x="1203779" y="351160"/>
                </a:lnTo>
                <a:lnTo>
                  <a:pt x="1224674" y="395635"/>
                </a:lnTo>
                <a:lnTo>
                  <a:pt x="1242134" y="441917"/>
                </a:lnTo>
                <a:lnTo>
                  <a:pt x="1255998" y="489841"/>
                </a:lnTo>
                <a:lnTo>
                  <a:pt x="1266102" y="539247"/>
                </a:lnTo>
                <a:lnTo>
                  <a:pt x="1272284" y="589970"/>
                </a:lnTo>
                <a:lnTo>
                  <a:pt x="1274381" y="641847"/>
                </a:lnTo>
                <a:lnTo>
                  <a:pt x="1272284" y="693725"/>
                </a:lnTo>
                <a:lnTo>
                  <a:pt x="1266102" y="744448"/>
                </a:lnTo>
                <a:lnTo>
                  <a:pt x="1255998" y="793853"/>
                </a:lnTo>
                <a:lnTo>
                  <a:pt x="1242134" y="841778"/>
                </a:lnTo>
                <a:lnTo>
                  <a:pt x="1224674" y="888059"/>
                </a:lnTo>
                <a:lnTo>
                  <a:pt x="1203779" y="932534"/>
                </a:lnTo>
                <a:lnTo>
                  <a:pt x="1179613" y="975040"/>
                </a:lnTo>
                <a:lnTo>
                  <a:pt x="1152339" y="1015415"/>
                </a:lnTo>
                <a:lnTo>
                  <a:pt x="1122119" y="1053495"/>
                </a:lnTo>
                <a:lnTo>
                  <a:pt x="1089117" y="1089117"/>
                </a:lnTo>
                <a:lnTo>
                  <a:pt x="1053494" y="1122120"/>
                </a:lnTo>
                <a:lnTo>
                  <a:pt x="1015414" y="1152340"/>
                </a:lnTo>
                <a:lnTo>
                  <a:pt x="975040" y="1179614"/>
                </a:lnTo>
                <a:lnTo>
                  <a:pt x="932534" y="1203780"/>
                </a:lnTo>
                <a:lnTo>
                  <a:pt x="888059" y="1224675"/>
                </a:lnTo>
                <a:lnTo>
                  <a:pt x="841777" y="1242135"/>
                </a:lnTo>
                <a:lnTo>
                  <a:pt x="793853" y="1255999"/>
                </a:lnTo>
                <a:lnTo>
                  <a:pt x="744448" y="1266103"/>
                </a:lnTo>
                <a:lnTo>
                  <a:pt x="693725" y="1272285"/>
                </a:lnTo>
                <a:lnTo>
                  <a:pt x="641847" y="1274382"/>
                </a:lnTo>
                <a:lnTo>
                  <a:pt x="750196" y="1274382"/>
                </a:lnTo>
                <a:lnTo>
                  <a:pt x="795907" y="1265009"/>
                </a:lnTo>
                <a:lnTo>
                  <a:pt x="844504" y="1250919"/>
                </a:lnTo>
                <a:lnTo>
                  <a:pt x="891445" y="1233176"/>
                </a:lnTo>
                <a:lnTo>
                  <a:pt x="936564" y="1211947"/>
                </a:lnTo>
                <a:lnTo>
                  <a:pt x="979695" y="1187397"/>
                </a:lnTo>
                <a:lnTo>
                  <a:pt x="1020670" y="1159694"/>
                </a:lnTo>
                <a:lnTo>
                  <a:pt x="1059324" y="1129003"/>
                </a:lnTo>
                <a:lnTo>
                  <a:pt x="1095490" y="1095491"/>
                </a:lnTo>
                <a:lnTo>
                  <a:pt x="1129002" y="1059325"/>
                </a:lnTo>
                <a:lnTo>
                  <a:pt x="1159692" y="1020671"/>
                </a:lnTo>
                <a:lnTo>
                  <a:pt x="1187396" y="979696"/>
                </a:lnTo>
                <a:lnTo>
                  <a:pt x="1211946" y="936565"/>
                </a:lnTo>
                <a:lnTo>
                  <a:pt x="1233175" y="891446"/>
                </a:lnTo>
                <a:lnTo>
                  <a:pt x="1250918" y="844505"/>
                </a:lnTo>
                <a:lnTo>
                  <a:pt x="1265008" y="795908"/>
                </a:lnTo>
                <a:lnTo>
                  <a:pt x="1275278" y="745822"/>
                </a:lnTo>
                <a:lnTo>
                  <a:pt x="1281562" y="694413"/>
                </a:lnTo>
                <a:lnTo>
                  <a:pt x="1283694" y="641847"/>
                </a:lnTo>
                <a:lnTo>
                  <a:pt x="1281562" y="589282"/>
                </a:lnTo>
                <a:lnTo>
                  <a:pt x="1275278" y="537872"/>
                </a:lnTo>
                <a:lnTo>
                  <a:pt x="1265008" y="487786"/>
                </a:lnTo>
                <a:lnTo>
                  <a:pt x="1250918" y="439189"/>
                </a:lnTo>
                <a:lnTo>
                  <a:pt x="1233175" y="392247"/>
                </a:lnTo>
                <a:lnTo>
                  <a:pt x="1211946" y="347128"/>
                </a:lnTo>
                <a:lnTo>
                  <a:pt x="1187396" y="303997"/>
                </a:lnTo>
                <a:lnTo>
                  <a:pt x="1159692" y="263022"/>
                </a:lnTo>
                <a:lnTo>
                  <a:pt x="1129002" y="224368"/>
                </a:lnTo>
                <a:lnTo>
                  <a:pt x="1095490" y="188202"/>
                </a:lnTo>
                <a:lnTo>
                  <a:pt x="1059324" y="154691"/>
                </a:lnTo>
                <a:lnTo>
                  <a:pt x="1020670" y="124000"/>
                </a:lnTo>
                <a:lnTo>
                  <a:pt x="979695" y="96297"/>
                </a:lnTo>
                <a:lnTo>
                  <a:pt x="936564" y="71747"/>
                </a:lnTo>
                <a:lnTo>
                  <a:pt x="891445" y="50518"/>
                </a:lnTo>
                <a:lnTo>
                  <a:pt x="844504" y="32775"/>
                </a:lnTo>
                <a:lnTo>
                  <a:pt x="795907" y="18685"/>
                </a:lnTo>
                <a:lnTo>
                  <a:pt x="750184" y="9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85026" y="1320573"/>
            <a:ext cx="207010" cy="257810"/>
          </a:xfrm>
          <a:custGeom>
            <a:avLst/>
            <a:gdLst/>
            <a:ahLst/>
            <a:cxnLst/>
            <a:rect l="l" t="t" r="r" b="b"/>
            <a:pathLst>
              <a:path w="207009" h="257809">
                <a:moveTo>
                  <a:pt x="200983" y="47156"/>
                </a:moveTo>
                <a:lnTo>
                  <a:pt x="102545" y="47156"/>
                </a:lnTo>
                <a:lnTo>
                  <a:pt x="118966" y="49329"/>
                </a:lnTo>
                <a:lnTo>
                  <a:pt x="129968" y="56260"/>
                </a:lnTo>
                <a:lnTo>
                  <a:pt x="134892" y="68509"/>
                </a:lnTo>
                <a:lnTo>
                  <a:pt x="133675" y="78012"/>
                </a:lnTo>
                <a:lnTo>
                  <a:pt x="130135" y="87793"/>
                </a:lnTo>
                <a:lnTo>
                  <a:pt x="98460" y="128268"/>
                </a:lnTo>
                <a:lnTo>
                  <a:pt x="64324" y="158020"/>
                </a:lnTo>
                <a:lnTo>
                  <a:pt x="29870" y="185093"/>
                </a:lnTo>
                <a:lnTo>
                  <a:pt x="19649" y="193186"/>
                </a:lnTo>
                <a:lnTo>
                  <a:pt x="10537" y="200693"/>
                </a:lnTo>
                <a:lnTo>
                  <a:pt x="2820" y="207541"/>
                </a:lnTo>
                <a:lnTo>
                  <a:pt x="0" y="257745"/>
                </a:lnTo>
                <a:lnTo>
                  <a:pt x="206993" y="257745"/>
                </a:lnTo>
                <a:lnTo>
                  <a:pt x="206993" y="210268"/>
                </a:lnTo>
                <a:lnTo>
                  <a:pt x="86584" y="210268"/>
                </a:lnTo>
                <a:lnTo>
                  <a:pt x="86584" y="209541"/>
                </a:lnTo>
                <a:lnTo>
                  <a:pt x="88252" y="208272"/>
                </a:lnTo>
                <a:lnTo>
                  <a:pt x="92820" y="204901"/>
                </a:lnTo>
                <a:lnTo>
                  <a:pt x="99828" y="199633"/>
                </a:lnTo>
                <a:lnTo>
                  <a:pt x="130863" y="174504"/>
                </a:lnTo>
                <a:lnTo>
                  <a:pt x="167214" y="139708"/>
                </a:lnTo>
                <a:lnTo>
                  <a:pt x="196403" y="100797"/>
                </a:lnTo>
                <a:lnTo>
                  <a:pt x="205723" y="75312"/>
                </a:lnTo>
                <a:lnTo>
                  <a:pt x="204323" y="58364"/>
                </a:lnTo>
                <a:lnTo>
                  <a:pt x="200983" y="47156"/>
                </a:lnTo>
                <a:close/>
              </a:path>
              <a:path w="207009" h="257809">
                <a:moveTo>
                  <a:pt x="119624" y="0"/>
                </a:moveTo>
                <a:lnTo>
                  <a:pt x="71150" y="4513"/>
                </a:lnTo>
                <a:lnTo>
                  <a:pt x="33138" y="20197"/>
                </a:lnTo>
                <a:lnTo>
                  <a:pt x="6411" y="63018"/>
                </a:lnTo>
                <a:lnTo>
                  <a:pt x="76346" y="74963"/>
                </a:lnTo>
                <a:lnTo>
                  <a:pt x="79779" y="61869"/>
                </a:lnTo>
                <a:lnTo>
                  <a:pt x="88834" y="51628"/>
                </a:lnTo>
                <a:lnTo>
                  <a:pt x="102545" y="47156"/>
                </a:lnTo>
                <a:lnTo>
                  <a:pt x="200983" y="47156"/>
                </a:lnTo>
                <a:lnTo>
                  <a:pt x="200029" y="43955"/>
                </a:lnTo>
                <a:lnTo>
                  <a:pt x="173438" y="14272"/>
                </a:lnTo>
                <a:lnTo>
                  <a:pt x="133949" y="1362"/>
                </a:lnTo>
                <a:lnTo>
                  <a:pt x="119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04853" y="2922098"/>
            <a:ext cx="140335" cy="269875"/>
          </a:xfrm>
          <a:custGeom>
            <a:avLst/>
            <a:gdLst/>
            <a:ahLst/>
            <a:cxnLst/>
            <a:rect l="l" t="t" r="r" b="b"/>
            <a:pathLst>
              <a:path w="140334" h="269875">
                <a:moveTo>
                  <a:pt x="139881" y="75270"/>
                </a:moveTo>
                <a:lnTo>
                  <a:pt x="57041" y="75270"/>
                </a:lnTo>
                <a:lnTo>
                  <a:pt x="65850" y="269708"/>
                </a:lnTo>
                <a:lnTo>
                  <a:pt x="139881" y="269708"/>
                </a:lnTo>
                <a:lnTo>
                  <a:pt x="139881" y="75270"/>
                </a:lnTo>
                <a:close/>
              </a:path>
              <a:path w="140334" h="269875">
                <a:moveTo>
                  <a:pt x="139881" y="0"/>
                </a:moveTo>
                <a:lnTo>
                  <a:pt x="77896" y="0"/>
                </a:lnTo>
                <a:lnTo>
                  <a:pt x="67994" y="8030"/>
                </a:lnTo>
                <a:lnTo>
                  <a:pt x="57604" y="15474"/>
                </a:lnTo>
                <a:lnTo>
                  <a:pt x="24030" y="34071"/>
                </a:lnTo>
                <a:lnTo>
                  <a:pt x="164" y="43144"/>
                </a:lnTo>
                <a:lnTo>
                  <a:pt x="0" y="103305"/>
                </a:lnTo>
                <a:lnTo>
                  <a:pt x="34935" y="88010"/>
                </a:lnTo>
                <a:lnTo>
                  <a:pt x="57041" y="75270"/>
                </a:lnTo>
                <a:lnTo>
                  <a:pt x="139881" y="75270"/>
                </a:lnTo>
                <a:lnTo>
                  <a:pt x="13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58398" y="4481215"/>
            <a:ext cx="264160" cy="291465"/>
          </a:xfrm>
          <a:custGeom>
            <a:avLst/>
            <a:gdLst/>
            <a:ahLst/>
            <a:cxnLst/>
            <a:rect l="l" t="t" r="r" b="b"/>
            <a:pathLst>
              <a:path w="264159" h="291464">
                <a:moveTo>
                  <a:pt x="219779" y="235411"/>
                </a:moveTo>
                <a:lnTo>
                  <a:pt x="138598" y="235411"/>
                </a:lnTo>
                <a:lnTo>
                  <a:pt x="138598" y="291397"/>
                </a:lnTo>
                <a:lnTo>
                  <a:pt x="219779" y="291397"/>
                </a:lnTo>
                <a:lnTo>
                  <a:pt x="219779" y="235411"/>
                </a:lnTo>
                <a:close/>
              </a:path>
              <a:path w="264159" h="291464">
                <a:moveTo>
                  <a:pt x="219779" y="0"/>
                </a:moveTo>
                <a:lnTo>
                  <a:pt x="123440" y="0"/>
                </a:lnTo>
                <a:lnTo>
                  <a:pt x="0" y="180619"/>
                </a:lnTo>
                <a:lnTo>
                  <a:pt x="0" y="235411"/>
                </a:lnTo>
                <a:lnTo>
                  <a:pt x="264063" y="235411"/>
                </a:lnTo>
                <a:lnTo>
                  <a:pt x="264063" y="180619"/>
                </a:lnTo>
                <a:lnTo>
                  <a:pt x="71146" y="180619"/>
                </a:lnTo>
                <a:lnTo>
                  <a:pt x="138955" y="72457"/>
                </a:lnTo>
                <a:lnTo>
                  <a:pt x="219779" y="72457"/>
                </a:lnTo>
                <a:lnTo>
                  <a:pt x="219779" y="0"/>
                </a:lnTo>
                <a:close/>
              </a:path>
              <a:path w="264159" h="291464">
                <a:moveTo>
                  <a:pt x="219779" y="72457"/>
                </a:moveTo>
                <a:lnTo>
                  <a:pt x="139791" y="72457"/>
                </a:lnTo>
                <a:lnTo>
                  <a:pt x="139791" y="180619"/>
                </a:lnTo>
                <a:lnTo>
                  <a:pt x="219779" y="180619"/>
                </a:lnTo>
                <a:lnTo>
                  <a:pt x="219779" y="724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06388" y="2943337"/>
            <a:ext cx="211454" cy="263525"/>
          </a:xfrm>
          <a:custGeom>
            <a:avLst/>
            <a:gdLst/>
            <a:ahLst/>
            <a:cxnLst/>
            <a:rect l="l" t="t" r="r" b="b"/>
            <a:pathLst>
              <a:path w="211454" h="263525">
                <a:moveTo>
                  <a:pt x="0" y="184172"/>
                </a:moveTo>
                <a:lnTo>
                  <a:pt x="12985" y="227547"/>
                </a:lnTo>
                <a:lnTo>
                  <a:pt x="43596" y="251981"/>
                </a:lnTo>
                <a:lnTo>
                  <a:pt x="84843" y="262284"/>
                </a:lnTo>
                <a:lnTo>
                  <a:pt x="99747" y="263410"/>
                </a:lnTo>
                <a:lnTo>
                  <a:pt x="117577" y="262680"/>
                </a:lnTo>
                <a:lnTo>
                  <a:pt x="162241" y="251261"/>
                </a:lnTo>
                <a:lnTo>
                  <a:pt x="193035" y="227003"/>
                </a:lnTo>
                <a:lnTo>
                  <a:pt x="200754" y="214785"/>
                </a:lnTo>
                <a:lnTo>
                  <a:pt x="109431" y="214785"/>
                </a:lnTo>
                <a:lnTo>
                  <a:pt x="92987" y="212827"/>
                </a:lnTo>
                <a:lnTo>
                  <a:pt x="80915" y="206584"/>
                </a:lnTo>
                <a:lnTo>
                  <a:pt x="73561" y="196362"/>
                </a:lnTo>
                <a:lnTo>
                  <a:pt x="0" y="184172"/>
                </a:lnTo>
                <a:close/>
              </a:path>
              <a:path w="211454" h="263525">
                <a:moveTo>
                  <a:pt x="203900" y="131621"/>
                </a:moveTo>
                <a:lnTo>
                  <a:pt x="92331" y="131621"/>
                </a:lnTo>
                <a:lnTo>
                  <a:pt x="111257" y="132462"/>
                </a:lnTo>
                <a:lnTo>
                  <a:pt x="124556" y="137306"/>
                </a:lnTo>
                <a:lnTo>
                  <a:pt x="133029" y="145603"/>
                </a:lnTo>
                <a:lnTo>
                  <a:pt x="137479" y="156806"/>
                </a:lnTo>
                <a:lnTo>
                  <a:pt x="137079" y="174947"/>
                </a:lnTo>
                <a:lnTo>
                  <a:pt x="134335" y="190278"/>
                </a:lnTo>
                <a:lnTo>
                  <a:pt x="128986" y="202335"/>
                </a:lnTo>
                <a:lnTo>
                  <a:pt x="120772" y="210658"/>
                </a:lnTo>
                <a:lnTo>
                  <a:pt x="109431" y="214785"/>
                </a:lnTo>
                <a:lnTo>
                  <a:pt x="200754" y="214785"/>
                </a:lnTo>
                <a:lnTo>
                  <a:pt x="205459" y="204337"/>
                </a:lnTo>
                <a:lnTo>
                  <a:pt x="209149" y="191200"/>
                </a:lnTo>
                <a:lnTo>
                  <a:pt x="211117" y="176923"/>
                </a:lnTo>
                <a:lnTo>
                  <a:pt x="210317" y="159969"/>
                </a:lnTo>
                <a:lnTo>
                  <a:pt x="207741" y="144322"/>
                </a:lnTo>
                <a:lnTo>
                  <a:pt x="203900" y="131621"/>
                </a:lnTo>
                <a:close/>
              </a:path>
              <a:path w="211454" h="263525">
                <a:moveTo>
                  <a:pt x="195807" y="0"/>
                </a:moveTo>
                <a:lnTo>
                  <a:pt x="9298" y="0"/>
                </a:lnTo>
                <a:lnTo>
                  <a:pt x="4122" y="152135"/>
                </a:lnTo>
                <a:lnTo>
                  <a:pt x="75697" y="152135"/>
                </a:lnTo>
                <a:lnTo>
                  <a:pt x="81339" y="139622"/>
                </a:lnTo>
                <a:lnTo>
                  <a:pt x="92331" y="131621"/>
                </a:lnTo>
                <a:lnTo>
                  <a:pt x="203900" y="131621"/>
                </a:lnTo>
                <a:lnTo>
                  <a:pt x="203441" y="130104"/>
                </a:lnTo>
                <a:lnTo>
                  <a:pt x="197470" y="117439"/>
                </a:lnTo>
                <a:lnTo>
                  <a:pt x="194419" y="113022"/>
                </a:lnTo>
                <a:lnTo>
                  <a:pt x="69778" y="113022"/>
                </a:lnTo>
                <a:lnTo>
                  <a:pt x="74217" y="48420"/>
                </a:lnTo>
                <a:lnTo>
                  <a:pt x="195807" y="48420"/>
                </a:lnTo>
                <a:lnTo>
                  <a:pt x="195807" y="0"/>
                </a:lnTo>
                <a:close/>
              </a:path>
              <a:path w="211454" h="263525">
                <a:moveTo>
                  <a:pt x="144340" y="81688"/>
                </a:moveTo>
                <a:lnTo>
                  <a:pt x="100349" y="87962"/>
                </a:lnTo>
                <a:lnTo>
                  <a:pt x="73297" y="109740"/>
                </a:lnTo>
                <a:lnTo>
                  <a:pt x="69778" y="113022"/>
                </a:lnTo>
                <a:lnTo>
                  <a:pt x="194419" y="113022"/>
                </a:lnTo>
                <a:lnTo>
                  <a:pt x="189878" y="106448"/>
                </a:lnTo>
                <a:lnTo>
                  <a:pt x="180717" y="97255"/>
                </a:lnTo>
                <a:lnTo>
                  <a:pt x="170040" y="89982"/>
                </a:lnTo>
                <a:lnTo>
                  <a:pt x="157897" y="84752"/>
                </a:lnTo>
                <a:lnTo>
                  <a:pt x="144340" y="81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5968" y="722416"/>
            <a:ext cx="807910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1095" marR="5080" indent="-235585">
              <a:lnSpc>
                <a:spcPts val="119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Ст</a:t>
            </a:r>
            <a:r>
              <a:rPr sz="1050" spc="-10" dirty="0">
                <a:solidFill>
                  <a:srgbClr val="575756"/>
                </a:solidFill>
                <a:latin typeface="Arial"/>
                <a:cs typeface="Arial"/>
              </a:rPr>
              <a:t>р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50" spc="10" dirty="0">
                <a:solidFill>
                  <a:srgbClr val="575756"/>
                </a:solidFill>
                <a:latin typeface="Arial"/>
                <a:cs typeface="Arial"/>
              </a:rPr>
              <a:t>кт</a:t>
            </a:r>
            <a:r>
              <a:rPr sz="1050" spc="-10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рные меры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b="1" dirty="0">
                <a:solidFill>
                  <a:srgbClr val="FFFFFF"/>
                </a:solidFill>
                <a:latin typeface="Century Schoolbook"/>
                <a:cs typeface="Century Schoolbook"/>
              </a:rPr>
              <a:t>2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57286" y="1445644"/>
            <a:ext cx="8388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marR="12065" indent="48895">
              <a:lnSpc>
                <a:spcPts val="940"/>
              </a:lnSpc>
            </a:pPr>
            <a:r>
              <a:rPr sz="850" spc="-5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85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85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r>
              <a:rPr sz="850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EFEFE"/>
                </a:solidFill>
                <a:latin typeface="Arial"/>
                <a:cs typeface="Arial"/>
              </a:rPr>
              <a:t>реформа</a:t>
            </a:r>
            <a:r>
              <a:rPr sz="850" spc="5" dirty="0">
                <a:solidFill>
                  <a:srgbClr val="FEFEFE"/>
                </a:solidFill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85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50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ч</a:t>
            </a:r>
            <a:r>
              <a:rPr sz="850" spc="-4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850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85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850" spc="10" dirty="0">
                <a:solidFill>
                  <a:srgbClr val="FEFEFE"/>
                </a:solidFill>
                <a:latin typeface="Arial"/>
                <a:cs typeface="Arial"/>
              </a:rPr>
              <a:t>к</a:t>
            </a:r>
            <a:r>
              <a:rPr sz="850" spc="-1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50" spc="5" dirty="0">
                <a:solidFill>
                  <a:srgbClr val="FEFEFE"/>
                </a:solidFill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75489" y="1802436"/>
            <a:ext cx="80264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3990">
              <a:lnSpc>
                <a:spcPts val="940"/>
              </a:lnSpc>
            </a:pP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стигм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50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850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дискриминаци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endParaRPr sz="8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37557" y="3267674"/>
            <a:ext cx="74231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7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лени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88907" y="3409963"/>
            <a:ext cx="839469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программам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27033" y="3240807"/>
            <a:ext cx="77851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асширени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79126" y="3383096"/>
            <a:ext cx="874394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 marR="5080" indent="-98425">
              <a:lnSpc>
                <a:spcPts val="1120"/>
              </a:lnSpc>
            </a:pP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во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зм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жнос</a:t>
            </a:r>
            <a:r>
              <a:rPr sz="105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й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ооб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щ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ест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018858" y="4846289"/>
            <a:ext cx="99885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ts val="1120"/>
              </a:lnSpc>
            </a:pPr>
            <a:r>
              <a:rPr sz="1050" spc="-15" dirty="0">
                <a:solidFill>
                  <a:srgbClr val="FEFEFE"/>
                </a:solidFill>
                <a:latin typeface="Arial"/>
                <a:cs typeface="Arial"/>
              </a:rPr>
              <a:t>М</a:t>
            </a:r>
            <a:r>
              <a:rPr sz="1050" spc="-6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5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д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ы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пр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дос</a:t>
            </a:r>
            <a:r>
              <a:rPr sz="105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лени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слу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г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43075" y="4532159"/>
            <a:ext cx="176911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6034">
              <a:lnSpc>
                <a:spcPts val="1330"/>
              </a:lnSpc>
            </a:pP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П</a:t>
            </a:r>
            <a:r>
              <a:rPr sz="1200" spc="-40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д</a:t>
            </a:r>
            <a:r>
              <a:rPr sz="1200" spc="-25" dirty="0">
                <a:solidFill>
                  <a:srgbClr val="575756"/>
                </a:solidFill>
                <a:latin typeface="Arial"/>
                <a:cs typeface="Arial"/>
              </a:rPr>
              <a:t>х</a:t>
            </a:r>
            <a:r>
              <a:rPr sz="1200" spc="-40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ды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для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лучшения непрерывно</a:t>
            </a:r>
            <a:r>
              <a:rPr sz="1200" spc="-35" dirty="0">
                <a:solidFill>
                  <a:srgbClr val="575756"/>
                </a:solidFill>
                <a:latin typeface="Arial"/>
                <a:cs typeface="Arial"/>
              </a:rPr>
              <a:t>г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про</a:t>
            </a:r>
            <a:r>
              <a:rPr sz="1200" spc="-25" dirty="0">
                <a:solidFill>
                  <a:srgbClr val="575756"/>
                </a:solidFill>
                <a:latin typeface="Arial"/>
                <a:cs typeface="Arial"/>
              </a:rPr>
              <a:t>ц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есса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519372" y="4870252"/>
            <a:ext cx="2016760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330"/>
              </a:lnSpc>
            </a:pP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профила</a:t>
            </a:r>
            <a:r>
              <a:rPr sz="1200" dirty="0">
                <a:solidFill>
                  <a:srgbClr val="575756"/>
                </a:solidFill>
                <a:latin typeface="Arial"/>
                <a:cs typeface="Arial"/>
              </a:rPr>
              <a:t>к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тики,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диагностики, л</a:t>
            </a:r>
            <a:r>
              <a:rPr sz="1200" spc="-50" dirty="0">
                <a:solidFill>
                  <a:srgbClr val="575756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чения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помощи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05"/>
              </a:lnSpc>
            </a:pP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при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ВИЧ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75756"/>
                </a:solidFill>
                <a:latin typeface="Arial"/>
                <a:cs typeface="Arial"/>
              </a:rPr>
              <a:t>г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еп</a:t>
            </a:r>
            <a:r>
              <a:rPr sz="1200" spc="-40" dirty="0">
                <a:solidFill>
                  <a:srgbClr val="575756"/>
                </a:solidFill>
                <a:latin typeface="Arial"/>
                <a:cs typeface="Arial"/>
              </a:rPr>
              <a:t>а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ти</a:t>
            </a:r>
            <a:r>
              <a:rPr sz="1200" spc="-25" dirty="0">
                <a:solidFill>
                  <a:srgbClr val="575756"/>
                </a:solidFill>
                <a:latin typeface="Arial"/>
                <a:cs typeface="Arial"/>
              </a:rPr>
              <a:t>т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27835" y="3994729"/>
            <a:ext cx="1296670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19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Зап</a:t>
            </a:r>
            <a:r>
              <a:rPr sz="1050" spc="-10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ск, 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упра</a:t>
            </a:r>
            <a:r>
              <a:rPr sz="1050" spc="-25" dirty="0">
                <a:solidFill>
                  <a:srgbClr val="575756"/>
                </a:solidFill>
                <a:latin typeface="Arial"/>
                <a:cs typeface="Arial"/>
              </a:rPr>
              <a:t>в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ление, мони</a:t>
            </a:r>
            <a:r>
              <a:rPr sz="1050" spc="-15" dirty="0">
                <a:solidFill>
                  <a:srgbClr val="575756"/>
                </a:solidFill>
                <a:latin typeface="Arial"/>
                <a:cs typeface="Arial"/>
              </a:rPr>
              <a:t>т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оринг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и расширение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11207" y="4446375"/>
            <a:ext cx="73025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программы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644231" y="2921951"/>
            <a:ext cx="200660" cy="241935"/>
          </a:xfrm>
          <a:custGeom>
            <a:avLst/>
            <a:gdLst/>
            <a:ahLst/>
            <a:cxnLst/>
            <a:rect l="l" t="t" r="r" b="b"/>
            <a:pathLst>
              <a:path w="200659" h="241935">
                <a:moveTo>
                  <a:pt x="0" y="169617"/>
                </a:moveTo>
                <a:lnTo>
                  <a:pt x="15222" y="211013"/>
                </a:lnTo>
                <a:lnTo>
                  <a:pt x="46261" y="233414"/>
                </a:lnTo>
                <a:lnTo>
                  <a:pt x="88731" y="241449"/>
                </a:lnTo>
                <a:lnTo>
                  <a:pt x="104577" y="241064"/>
                </a:lnTo>
                <a:lnTo>
                  <a:pt x="149921" y="233345"/>
                </a:lnTo>
                <a:lnTo>
                  <a:pt x="184879" y="213521"/>
                </a:lnTo>
                <a:lnTo>
                  <a:pt x="195741" y="196913"/>
                </a:lnTo>
                <a:lnTo>
                  <a:pt x="92467" y="196913"/>
                </a:lnTo>
                <a:lnTo>
                  <a:pt x="81378" y="194543"/>
                </a:lnTo>
                <a:lnTo>
                  <a:pt x="70044" y="184404"/>
                </a:lnTo>
                <a:lnTo>
                  <a:pt x="65643" y="173637"/>
                </a:lnTo>
                <a:lnTo>
                  <a:pt x="0" y="169617"/>
                </a:lnTo>
                <a:close/>
              </a:path>
              <a:path w="200659" h="241935">
                <a:moveTo>
                  <a:pt x="188082" y="138595"/>
                </a:moveTo>
                <a:lnTo>
                  <a:pt x="81033" y="138595"/>
                </a:lnTo>
                <a:lnTo>
                  <a:pt x="95319" y="138700"/>
                </a:lnTo>
                <a:lnTo>
                  <a:pt x="109382" y="140314"/>
                </a:lnTo>
                <a:lnTo>
                  <a:pt x="121690" y="144615"/>
                </a:lnTo>
                <a:lnTo>
                  <a:pt x="130715" y="152779"/>
                </a:lnTo>
                <a:lnTo>
                  <a:pt x="134929" y="165984"/>
                </a:lnTo>
                <a:lnTo>
                  <a:pt x="131483" y="181559"/>
                </a:lnTo>
                <a:lnTo>
                  <a:pt x="122424" y="191603"/>
                </a:lnTo>
                <a:lnTo>
                  <a:pt x="109975" y="196863"/>
                </a:lnTo>
                <a:lnTo>
                  <a:pt x="92467" y="196913"/>
                </a:lnTo>
                <a:lnTo>
                  <a:pt x="195741" y="196913"/>
                </a:lnTo>
                <a:lnTo>
                  <a:pt x="197909" y="192145"/>
                </a:lnTo>
                <a:lnTo>
                  <a:pt x="200328" y="178685"/>
                </a:lnTo>
                <a:lnTo>
                  <a:pt x="198826" y="162461"/>
                </a:lnTo>
                <a:lnTo>
                  <a:pt x="194414" y="148761"/>
                </a:lnTo>
                <a:lnTo>
                  <a:pt x="188082" y="138595"/>
                </a:lnTo>
                <a:close/>
              </a:path>
              <a:path w="200659" h="241935">
                <a:moveTo>
                  <a:pt x="193836" y="45483"/>
                </a:moveTo>
                <a:lnTo>
                  <a:pt x="104847" y="45483"/>
                </a:lnTo>
                <a:lnTo>
                  <a:pt x="118954" y="48619"/>
                </a:lnTo>
                <a:lnTo>
                  <a:pt x="127730" y="54897"/>
                </a:lnTo>
                <a:lnTo>
                  <a:pt x="110963" y="90805"/>
                </a:lnTo>
                <a:lnTo>
                  <a:pt x="86149" y="95231"/>
                </a:lnTo>
                <a:lnTo>
                  <a:pt x="72954" y="95231"/>
                </a:lnTo>
                <a:lnTo>
                  <a:pt x="68050" y="138822"/>
                </a:lnTo>
                <a:lnTo>
                  <a:pt x="81033" y="138595"/>
                </a:lnTo>
                <a:lnTo>
                  <a:pt x="188082" y="138595"/>
                </a:lnTo>
                <a:lnTo>
                  <a:pt x="187392" y="137487"/>
                </a:lnTo>
                <a:lnTo>
                  <a:pt x="178058" y="128539"/>
                </a:lnTo>
                <a:lnTo>
                  <a:pt x="166714" y="121817"/>
                </a:lnTo>
                <a:lnTo>
                  <a:pt x="153659" y="117222"/>
                </a:lnTo>
                <a:lnTo>
                  <a:pt x="141803" y="114011"/>
                </a:lnTo>
                <a:lnTo>
                  <a:pt x="155319" y="110624"/>
                </a:lnTo>
                <a:lnTo>
                  <a:pt x="167901" y="104665"/>
                </a:lnTo>
                <a:lnTo>
                  <a:pt x="178893" y="96378"/>
                </a:lnTo>
                <a:lnTo>
                  <a:pt x="179861" y="95231"/>
                </a:lnTo>
                <a:lnTo>
                  <a:pt x="86149" y="95231"/>
                </a:lnTo>
                <a:lnTo>
                  <a:pt x="179867" y="95223"/>
                </a:lnTo>
                <a:lnTo>
                  <a:pt x="187640" y="86009"/>
                </a:lnTo>
                <a:lnTo>
                  <a:pt x="193488" y="73802"/>
                </a:lnTo>
                <a:lnTo>
                  <a:pt x="195781" y="60003"/>
                </a:lnTo>
                <a:lnTo>
                  <a:pt x="193836" y="45483"/>
                </a:lnTo>
                <a:close/>
              </a:path>
              <a:path w="200659" h="241935">
                <a:moveTo>
                  <a:pt x="112418" y="0"/>
                </a:moveTo>
                <a:lnTo>
                  <a:pt x="64615" y="5103"/>
                </a:lnTo>
                <a:lnTo>
                  <a:pt x="27271" y="22362"/>
                </a:lnTo>
                <a:lnTo>
                  <a:pt x="7454" y="53816"/>
                </a:lnTo>
                <a:lnTo>
                  <a:pt x="71376" y="66398"/>
                </a:lnTo>
                <a:lnTo>
                  <a:pt x="75428" y="53801"/>
                </a:lnTo>
                <a:lnTo>
                  <a:pt x="86218" y="45661"/>
                </a:lnTo>
                <a:lnTo>
                  <a:pt x="193836" y="45483"/>
                </a:lnTo>
                <a:lnTo>
                  <a:pt x="193724" y="44644"/>
                </a:lnTo>
                <a:lnTo>
                  <a:pt x="187979" y="32017"/>
                </a:lnTo>
                <a:lnTo>
                  <a:pt x="155106" y="8094"/>
                </a:lnTo>
                <a:lnTo>
                  <a:pt x="126655" y="1344"/>
                </a:lnTo>
                <a:lnTo>
                  <a:pt x="112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564617" y="3085352"/>
            <a:ext cx="106997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23850">
              <a:lnSpc>
                <a:spcPts val="1120"/>
              </a:lnSpc>
            </a:pPr>
            <a:r>
              <a:rPr sz="1050" spc="-9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слуг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FEFEFE"/>
                </a:solidFill>
                <a:latin typeface="Arial"/>
                <a:cs typeface="Arial"/>
              </a:rPr>
              <a:t>з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дра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хранени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708422" y="3369929"/>
            <a:ext cx="78232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050" spc="-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п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ддержк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300356" y="2697011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78" y="0"/>
                </a:moveTo>
                <a:lnTo>
                  <a:pt x="281509" y="20748"/>
                </a:lnTo>
                <a:lnTo>
                  <a:pt x="228804" y="52445"/>
                </a:lnTo>
                <a:lnTo>
                  <a:pt x="180060" y="94209"/>
                </a:lnTo>
                <a:lnTo>
                  <a:pt x="135876" y="145158"/>
                </a:lnTo>
                <a:lnTo>
                  <a:pt x="96849" y="204410"/>
                </a:lnTo>
                <a:lnTo>
                  <a:pt x="63577" y="271084"/>
                </a:lnTo>
                <a:lnTo>
                  <a:pt x="49287" y="306928"/>
                </a:lnTo>
                <a:lnTo>
                  <a:pt x="36659" y="344297"/>
                </a:lnTo>
                <a:lnTo>
                  <a:pt x="25769" y="383081"/>
                </a:lnTo>
                <a:lnTo>
                  <a:pt x="16691" y="423170"/>
                </a:lnTo>
                <a:lnTo>
                  <a:pt x="9501" y="464452"/>
                </a:lnTo>
                <a:lnTo>
                  <a:pt x="4272" y="506819"/>
                </a:lnTo>
                <a:lnTo>
                  <a:pt x="1080" y="550159"/>
                </a:lnTo>
                <a:lnTo>
                  <a:pt x="0" y="594363"/>
                </a:lnTo>
                <a:lnTo>
                  <a:pt x="1080" y="638567"/>
                </a:lnTo>
                <a:lnTo>
                  <a:pt x="4272" y="681907"/>
                </a:lnTo>
                <a:lnTo>
                  <a:pt x="9501" y="724273"/>
                </a:lnTo>
                <a:lnTo>
                  <a:pt x="16691" y="765556"/>
                </a:lnTo>
                <a:lnTo>
                  <a:pt x="25769" y="805644"/>
                </a:lnTo>
                <a:lnTo>
                  <a:pt x="36659" y="844428"/>
                </a:lnTo>
                <a:lnTo>
                  <a:pt x="49287" y="881797"/>
                </a:lnTo>
                <a:lnTo>
                  <a:pt x="63577" y="917641"/>
                </a:lnTo>
                <a:lnTo>
                  <a:pt x="96849" y="984315"/>
                </a:lnTo>
                <a:lnTo>
                  <a:pt x="135876" y="1043567"/>
                </a:lnTo>
                <a:lnTo>
                  <a:pt x="180060" y="1094516"/>
                </a:lnTo>
                <a:lnTo>
                  <a:pt x="228804" y="1136280"/>
                </a:lnTo>
                <a:lnTo>
                  <a:pt x="281509" y="1167978"/>
                </a:lnTo>
                <a:lnTo>
                  <a:pt x="337578" y="1188727"/>
                </a:lnTo>
                <a:lnTo>
                  <a:pt x="316764" y="1179776"/>
                </a:lnTo>
                <a:lnTo>
                  <a:pt x="296511" y="1167978"/>
                </a:lnTo>
                <a:lnTo>
                  <a:pt x="257907" y="1136280"/>
                </a:lnTo>
                <a:lnTo>
                  <a:pt x="222205" y="1094516"/>
                </a:lnTo>
                <a:lnTo>
                  <a:pt x="189842" y="1043567"/>
                </a:lnTo>
                <a:lnTo>
                  <a:pt x="161257" y="984315"/>
                </a:lnTo>
                <a:lnTo>
                  <a:pt x="136887" y="917641"/>
                </a:lnTo>
                <a:lnTo>
                  <a:pt x="117171" y="844428"/>
                </a:lnTo>
                <a:lnTo>
                  <a:pt x="109194" y="805644"/>
                </a:lnTo>
                <a:lnTo>
                  <a:pt x="102545" y="765556"/>
                </a:lnTo>
                <a:lnTo>
                  <a:pt x="97278" y="724273"/>
                </a:lnTo>
                <a:lnTo>
                  <a:pt x="93449" y="681907"/>
                </a:lnTo>
                <a:lnTo>
                  <a:pt x="91111" y="638567"/>
                </a:lnTo>
                <a:lnTo>
                  <a:pt x="90319" y="594363"/>
                </a:lnTo>
                <a:lnTo>
                  <a:pt x="91111" y="550159"/>
                </a:lnTo>
                <a:lnTo>
                  <a:pt x="93449" y="506819"/>
                </a:lnTo>
                <a:lnTo>
                  <a:pt x="97278" y="464452"/>
                </a:lnTo>
                <a:lnTo>
                  <a:pt x="102545" y="423170"/>
                </a:lnTo>
                <a:lnTo>
                  <a:pt x="109194" y="383081"/>
                </a:lnTo>
                <a:lnTo>
                  <a:pt x="117171" y="344297"/>
                </a:lnTo>
                <a:lnTo>
                  <a:pt x="126420" y="306928"/>
                </a:lnTo>
                <a:lnTo>
                  <a:pt x="148518" y="236874"/>
                </a:lnTo>
                <a:lnTo>
                  <a:pt x="175050" y="173801"/>
                </a:lnTo>
                <a:lnTo>
                  <a:pt x="205579" y="118590"/>
                </a:lnTo>
                <a:lnTo>
                  <a:pt x="239666" y="72124"/>
                </a:lnTo>
                <a:lnTo>
                  <a:pt x="276873" y="35284"/>
                </a:lnTo>
                <a:lnTo>
                  <a:pt x="316764" y="8950"/>
                </a:lnTo>
                <a:lnTo>
                  <a:pt x="33757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79828" y="2692760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78" y="0"/>
                </a:moveTo>
                <a:lnTo>
                  <a:pt x="281509" y="20749"/>
                </a:lnTo>
                <a:lnTo>
                  <a:pt x="228804" y="52447"/>
                </a:lnTo>
                <a:lnTo>
                  <a:pt x="180060" y="94211"/>
                </a:lnTo>
                <a:lnTo>
                  <a:pt x="135876" y="145160"/>
                </a:lnTo>
                <a:lnTo>
                  <a:pt x="96849" y="204412"/>
                </a:lnTo>
                <a:lnTo>
                  <a:pt x="63577" y="271086"/>
                </a:lnTo>
                <a:lnTo>
                  <a:pt x="49287" y="306930"/>
                </a:lnTo>
                <a:lnTo>
                  <a:pt x="36659" y="344300"/>
                </a:lnTo>
                <a:lnTo>
                  <a:pt x="25769" y="383084"/>
                </a:lnTo>
                <a:lnTo>
                  <a:pt x="16691" y="423172"/>
                </a:lnTo>
                <a:lnTo>
                  <a:pt x="9501" y="464455"/>
                </a:lnTo>
                <a:lnTo>
                  <a:pt x="4272" y="506821"/>
                </a:lnTo>
                <a:lnTo>
                  <a:pt x="1080" y="550162"/>
                </a:lnTo>
                <a:lnTo>
                  <a:pt x="0" y="594366"/>
                </a:lnTo>
                <a:lnTo>
                  <a:pt x="1080" y="638570"/>
                </a:lnTo>
                <a:lnTo>
                  <a:pt x="4272" y="681910"/>
                </a:lnTo>
                <a:lnTo>
                  <a:pt x="9501" y="724276"/>
                </a:lnTo>
                <a:lnTo>
                  <a:pt x="16691" y="765558"/>
                </a:lnTo>
                <a:lnTo>
                  <a:pt x="25769" y="805646"/>
                </a:lnTo>
                <a:lnTo>
                  <a:pt x="36659" y="844430"/>
                </a:lnTo>
                <a:lnTo>
                  <a:pt x="49287" y="881799"/>
                </a:lnTo>
                <a:lnTo>
                  <a:pt x="63577" y="917644"/>
                </a:lnTo>
                <a:lnTo>
                  <a:pt x="96849" y="984317"/>
                </a:lnTo>
                <a:lnTo>
                  <a:pt x="135876" y="1043570"/>
                </a:lnTo>
                <a:lnTo>
                  <a:pt x="180060" y="1094518"/>
                </a:lnTo>
                <a:lnTo>
                  <a:pt x="228804" y="1136282"/>
                </a:lnTo>
                <a:lnTo>
                  <a:pt x="281509" y="1167980"/>
                </a:lnTo>
                <a:lnTo>
                  <a:pt x="337578" y="1188730"/>
                </a:lnTo>
                <a:lnTo>
                  <a:pt x="316764" y="1179778"/>
                </a:lnTo>
                <a:lnTo>
                  <a:pt x="296511" y="1167980"/>
                </a:lnTo>
                <a:lnTo>
                  <a:pt x="257907" y="1136282"/>
                </a:lnTo>
                <a:lnTo>
                  <a:pt x="222205" y="1094518"/>
                </a:lnTo>
                <a:lnTo>
                  <a:pt x="189842" y="1043570"/>
                </a:lnTo>
                <a:lnTo>
                  <a:pt x="161257" y="984317"/>
                </a:lnTo>
                <a:lnTo>
                  <a:pt x="136887" y="917644"/>
                </a:lnTo>
                <a:lnTo>
                  <a:pt x="117171" y="844430"/>
                </a:lnTo>
                <a:lnTo>
                  <a:pt x="109194" y="805646"/>
                </a:lnTo>
                <a:lnTo>
                  <a:pt x="102545" y="765558"/>
                </a:lnTo>
                <a:lnTo>
                  <a:pt x="97278" y="724276"/>
                </a:lnTo>
                <a:lnTo>
                  <a:pt x="93449" y="681910"/>
                </a:lnTo>
                <a:lnTo>
                  <a:pt x="91111" y="638570"/>
                </a:lnTo>
                <a:lnTo>
                  <a:pt x="90319" y="594366"/>
                </a:lnTo>
                <a:lnTo>
                  <a:pt x="91111" y="550162"/>
                </a:lnTo>
                <a:lnTo>
                  <a:pt x="93449" y="506821"/>
                </a:lnTo>
                <a:lnTo>
                  <a:pt x="97278" y="464455"/>
                </a:lnTo>
                <a:lnTo>
                  <a:pt x="102545" y="423172"/>
                </a:lnTo>
                <a:lnTo>
                  <a:pt x="109194" y="383084"/>
                </a:lnTo>
                <a:lnTo>
                  <a:pt x="117171" y="344300"/>
                </a:lnTo>
                <a:lnTo>
                  <a:pt x="126420" y="306930"/>
                </a:lnTo>
                <a:lnTo>
                  <a:pt x="148518" y="236876"/>
                </a:lnTo>
                <a:lnTo>
                  <a:pt x="175050" y="173803"/>
                </a:lnTo>
                <a:lnTo>
                  <a:pt x="205579" y="118592"/>
                </a:lnTo>
                <a:lnTo>
                  <a:pt x="239666" y="72126"/>
                </a:lnTo>
                <a:lnTo>
                  <a:pt x="276873" y="35284"/>
                </a:lnTo>
                <a:lnTo>
                  <a:pt x="316764" y="8951"/>
                </a:lnTo>
                <a:lnTo>
                  <a:pt x="33757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53143" y="2701508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82" y="0"/>
                </a:moveTo>
                <a:lnTo>
                  <a:pt x="281512" y="20749"/>
                </a:lnTo>
                <a:lnTo>
                  <a:pt x="228806" y="52447"/>
                </a:lnTo>
                <a:lnTo>
                  <a:pt x="180062" y="94211"/>
                </a:lnTo>
                <a:lnTo>
                  <a:pt x="135878" y="145160"/>
                </a:lnTo>
                <a:lnTo>
                  <a:pt x="96850" y="204412"/>
                </a:lnTo>
                <a:lnTo>
                  <a:pt x="63578" y="271086"/>
                </a:lnTo>
                <a:lnTo>
                  <a:pt x="49287" y="306931"/>
                </a:lnTo>
                <a:lnTo>
                  <a:pt x="36659" y="344300"/>
                </a:lnTo>
                <a:lnTo>
                  <a:pt x="25769" y="383084"/>
                </a:lnTo>
                <a:lnTo>
                  <a:pt x="16691" y="423173"/>
                </a:lnTo>
                <a:lnTo>
                  <a:pt x="9501" y="464456"/>
                </a:lnTo>
                <a:lnTo>
                  <a:pt x="4272" y="506822"/>
                </a:lnTo>
                <a:lnTo>
                  <a:pt x="1080" y="550163"/>
                </a:lnTo>
                <a:lnTo>
                  <a:pt x="0" y="594367"/>
                </a:lnTo>
                <a:lnTo>
                  <a:pt x="1080" y="638571"/>
                </a:lnTo>
                <a:lnTo>
                  <a:pt x="4272" y="681911"/>
                </a:lnTo>
                <a:lnTo>
                  <a:pt x="9501" y="724277"/>
                </a:lnTo>
                <a:lnTo>
                  <a:pt x="16691" y="765559"/>
                </a:lnTo>
                <a:lnTo>
                  <a:pt x="25769" y="805647"/>
                </a:lnTo>
                <a:lnTo>
                  <a:pt x="36659" y="844431"/>
                </a:lnTo>
                <a:lnTo>
                  <a:pt x="49287" y="881800"/>
                </a:lnTo>
                <a:lnTo>
                  <a:pt x="63578" y="917644"/>
                </a:lnTo>
                <a:lnTo>
                  <a:pt x="96850" y="984317"/>
                </a:lnTo>
                <a:lnTo>
                  <a:pt x="135878" y="1043569"/>
                </a:lnTo>
                <a:lnTo>
                  <a:pt x="180062" y="1094518"/>
                </a:lnTo>
                <a:lnTo>
                  <a:pt x="228806" y="1136281"/>
                </a:lnTo>
                <a:lnTo>
                  <a:pt x="281512" y="1167978"/>
                </a:lnTo>
                <a:lnTo>
                  <a:pt x="337582" y="1188727"/>
                </a:lnTo>
                <a:lnTo>
                  <a:pt x="316768" y="1179776"/>
                </a:lnTo>
                <a:lnTo>
                  <a:pt x="296514" y="1167978"/>
                </a:lnTo>
                <a:lnTo>
                  <a:pt x="257911" y="1136281"/>
                </a:lnTo>
                <a:lnTo>
                  <a:pt x="222209" y="1094518"/>
                </a:lnTo>
                <a:lnTo>
                  <a:pt x="189846" y="1043569"/>
                </a:lnTo>
                <a:lnTo>
                  <a:pt x="161261" y="984317"/>
                </a:lnTo>
                <a:lnTo>
                  <a:pt x="136891" y="917644"/>
                </a:lnTo>
                <a:lnTo>
                  <a:pt x="117174" y="844431"/>
                </a:lnTo>
                <a:lnTo>
                  <a:pt x="109198" y="805647"/>
                </a:lnTo>
                <a:lnTo>
                  <a:pt x="102549" y="765559"/>
                </a:lnTo>
                <a:lnTo>
                  <a:pt x="97282" y="724277"/>
                </a:lnTo>
                <a:lnTo>
                  <a:pt x="93453" y="681911"/>
                </a:lnTo>
                <a:lnTo>
                  <a:pt x="91115" y="638571"/>
                </a:lnTo>
                <a:lnTo>
                  <a:pt x="90323" y="594367"/>
                </a:lnTo>
                <a:lnTo>
                  <a:pt x="91115" y="550163"/>
                </a:lnTo>
                <a:lnTo>
                  <a:pt x="93453" y="506822"/>
                </a:lnTo>
                <a:lnTo>
                  <a:pt x="97282" y="464456"/>
                </a:lnTo>
                <a:lnTo>
                  <a:pt x="102549" y="423173"/>
                </a:lnTo>
                <a:lnTo>
                  <a:pt x="109198" y="383084"/>
                </a:lnTo>
                <a:lnTo>
                  <a:pt x="117174" y="344300"/>
                </a:lnTo>
                <a:lnTo>
                  <a:pt x="126424" y="306931"/>
                </a:lnTo>
                <a:lnTo>
                  <a:pt x="148522" y="236877"/>
                </a:lnTo>
                <a:lnTo>
                  <a:pt x="175054" y="173803"/>
                </a:lnTo>
                <a:lnTo>
                  <a:pt x="205582" y="118592"/>
                </a:lnTo>
                <a:lnTo>
                  <a:pt x="239670" y="72126"/>
                </a:lnTo>
                <a:lnTo>
                  <a:pt x="276877" y="35285"/>
                </a:lnTo>
                <a:lnTo>
                  <a:pt x="316768" y="8951"/>
                </a:lnTo>
                <a:lnTo>
                  <a:pt x="33758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77563" y="4281584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82" y="0"/>
                </a:moveTo>
                <a:lnTo>
                  <a:pt x="281512" y="20749"/>
                </a:lnTo>
                <a:lnTo>
                  <a:pt x="228805" y="52447"/>
                </a:lnTo>
                <a:lnTo>
                  <a:pt x="180061" y="94212"/>
                </a:lnTo>
                <a:lnTo>
                  <a:pt x="135877" y="145161"/>
                </a:lnTo>
                <a:lnTo>
                  <a:pt x="96849" y="204413"/>
                </a:lnTo>
                <a:lnTo>
                  <a:pt x="63578" y="271087"/>
                </a:lnTo>
                <a:lnTo>
                  <a:pt x="49287" y="306932"/>
                </a:lnTo>
                <a:lnTo>
                  <a:pt x="36659" y="344301"/>
                </a:lnTo>
                <a:lnTo>
                  <a:pt x="25769" y="383085"/>
                </a:lnTo>
                <a:lnTo>
                  <a:pt x="16691" y="423173"/>
                </a:lnTo>
                <a:lnTo>
                  <a:pt x="9501" y="464456"/>
                </a:lnTo>
                <a:lnTo>
                  <a:pt x="4272" y="506823"/>
                </a:lnTo>
                <a:lnTo>
                  <a:pt x="1080" y="550163"/>
                </a:lnTo>
                <a:lnTo>
                  <a:pt x="0" y="594367"/>
                </a:lnTo>
                <a:lnTo>
                  <a:pt x="1080" y="638571"/>
                </a:lnTo>
                <a:lnTo>
                  <a:pt x="4272" y="681911"/>
                </a:lnTo>
                <a:lnTo>
                  <a:pt x="9501" y="724277"/>
                </a:lnTo>
                <a:lnTo>
                  <a:pt x="16691" y="765559"/>
                </a:lnTo>
                <a:lnTo>
                  <a:pt x="25769" y="805647"/>
                </a:lnTo>
                <a:lnTo>
                  <a:pt x="36659" y="844431"/>
                </a:lnTo>
                <a:lnTo>
                  <a:pt x="49287" y="881800"/>
                </a:lnTo>
                <a:lnTo>
                  <a:pt x="63578" y="917645"/>
                </a:lnTo>
                <a:lnTo>
                  <a:pt x="96849" y="984318"/>
                </a:lnTo>
                <a:lnTo>
                  <a:pt x="135877" y="1043570"/>
                </a:lnTo>
                <a:lnTo>
                  <a:pt x="180061" y="1094519"/>
                </a:lnTo>
                <a:lnTo>
                  <a:pt x="228805" y="1136284"/>
                </a:lnTo>
                <a:lnTo>
                  <a:pt x="281512" y="1167981"/>
                </a:lnTo>
                <a:lnTo>
                  <a:pt x="337582" y="1188731"/>
                </a:lnTo>
                <a:lnTo>
                  <a:pt x="316767" y="1179780"/>
                </a:lnTo>
                <a:lnTo>
                  <a:pt x="296514" y="1167981"/>
                </a:lnTo>
                <a:lnTo>
                  <a:pt x="257909" y="1136284"/>
                </a:lnTo>
                <a:lnTo>
                  <a:pt x="222207" y="1094519"/>
                </a:lnTo>
                <a:lnTo>
                  <a:pt x="189844" y="1043570"/>
                </a:lnTo>
                <a:lnTo>
                  <a:pt x="161259" y="984318"/>
                </a:lnTo>
                <a:lnTo>
                  <a:pt x="136890" y="917645"/>
                </a:lnTo>
                <a:lnTo>
                  <a:pt x="117174" y="844431"/>
                </a:lnTo>
                <a:lnTo>
                  <a:pt x="109197" y="805647"/>
                </a:lnTo>
                <a:lnTo>
                  <a:pt x="102549" y="765559"/>
                </a:lnTo>
                <a:lnTo>
                  <a:pt x="97282" y="724277"/>
                </a:lnTo>
                <a:lnTo>
                  <a:pt x="93453" y="681911"/>
                </a:lnTo>
                <a:lnTo>
                  <a:pt x="91115" y="638571"/>
                </a:lnTo>
                <a:lnTo>
                  <a:pt x="90323" y="594367"/>
                </a:lnTo>
                <a:lnTo>
                  <a:pt x="91115" y="550163"/>
                </a:lnTo>
                <a:lnTo>
                  <a:pt x="93453" y="506823"/>
                </a:lnTo>
                <a:lnTo>
                  <a:pt x="97282" y="464456"/>
                </a:lnTo>
                <a:lnTo>
                  <a:pt x="102549" y="423173"/>
                </a:lnTo>
                <a:lnTo>
                  <a:pt x="109197" y="383085"/>
                </a:lnTo>
                <a:lnTo>
                  <a:pt x="117174" y="344301"/>
                </a:lnTo>
                <a:lnTo>
                  <a:pt x="126423" y="306932"/>
                </a:lnTo>
                <a:lnTo>
                  <a:pt x="148520" y="236878"/>
                </a:lnTo>
                <a:lnTo>
                  <a:pt x="175052" y="173804"/>
                </a:lnTo>
                <a:lnTo>
                  <a:pt x="205581" y="118593"/>
                </a:lnTo>
                <a:lnTo>
                  <a:pt x="239668" y="72126"/>
                </a:lnTo>
                <a:lnTo>
                  <a:pt x="276876" y="35285"/>
                </a:lnTo>
                <a:lnTo>
                  <a:pt x="316767" y="8951"/>
                </a:lnTo>
                <a:lnTo>
                  <a:pt x="33758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74190" y="1134252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78" y="0"/>
                </a:moveTo>
                <a:lnTo>
                  <a:pt x="281509" y="20748"/>
                </a:lnTo>
                <a:lnTo>
                  <a:pt x="228804" y="52445"/>
                </a:lnTo>
                <a:lnTo>
                  <a:pt x="180060" y="94209"/>
                </a:lnTo>
                <a:lnTo>
                  <a:pt x="135876" y="145158"/>
                </a:lnTo>
                <a:lnTo>
                  <a:pt x="96849" y="204410"/>
                </a:lnTo>
                <a:lnTo>
                  <a:pt x="63577" y="271084"/>
                </a:lnTo>
                <a:lnTo>
                  <a:pt x="49287" y="306929"/>
                </a:lnTo>
                <a:lnTo>
                  <a:pt x="36659" y="344298"/>
                </a:lnTo>
                <a:lnTo>
                  <a:pt x="25769" y="383082"/>
                </a:lnTo>
                <a:lnTo>
                  <a:pt x="16691" y="423171"/>
                </a:lnTo>
                <a:lnTo>
                  <a:pt x="9501" y="464453"/>
                </a:lnTo>
                <a:lnTo>
                  <a:pt x="4272" y="506819"/>
                </a:lnTo>
                <a:lnTo>
                  <a:pt x="1080" y="550160"/>
                </a:lnTo>
                <a:lnTo>
                  <a:pt x="0" y="594363"/>
                </a:lnTo>
                <a:lnTo>
                  <a:pt x="1080" y="638567"/>
                </a:lnTo>
                <a:lnTo>
                  <a:pt x="4272" y="681907"/>
                </a:lnTo>
                <a:lnTo>
                  <a:pt x="9501" y="724273"/>
                </a:lnTo>
                <a:lnTo>
                  <a:pt x="16691" y="765555"/>
                </a:lnTo>
                <a:lnTo>
                  <a:pt x="25769" y="805644"/>
                </a:lnTo>
                <a:lnTo>
                  <a:pt x="36659" y="844428"/>
                </a:lnTo>
                <a:lnTo>
                  <a:pt x="49287" y="881797"/>
                </a:lnTo>
                <a:lnTo>
                  <a:pt x="63577" y="917641"/>
                </a:lnTo>
                <a:lnTo>
                  <a:pt x="96849" y="984315"/>
                </a:lnTo>
                <a:lnTo>
                  <a:pt x="135876" y="1043567"/>
                </a:lnTo>
                <a:lnTo>
                  <a:pt x="180060" y="1094516"/>
                </a:lnTo>
                <a:lnTo>
                  <a:pt x="228804" y="1136280"/>
                </a:lnTo>
                <a:lnTo>
                  <a:pt x="281509" y="1167977"/>
                </a:lnTo>
                <a:lnTo>
                  <a:pt x="337578" y="1188726"/>
                </a:lnTo>
                <a:lnTo>
                  <a:pt x="316764" y="1179775"/>
                </a:lnTo>
                <a:lnTo>
                  <a:pt x="296511" y="1167977"/>
                </a:lnTo>
                <a:lnTo>
                  <a:pt x="257907" y="1136280"/>
                </a:lnTo>
                <a:lnTo>
                  <a:pt x="222205" y="1094516"/>
                </a:lnTo>
                <a:lnTo>
                  <a:pt x="189842" y="1043567"/>
                </a:lnTo>
                <a:lnTo>
                  <a:pt x="161257" y="984315"/>
                </a:lnTo>
                <a:lnTo>
                  <a:pt x="136887" y="917641"/>
                </a:lnTo>
                <a:lnTo>
                  <a:pt x="117171" y="844428"/>
                </a:lnTo>
                <a:lnTo>
                  <a:pt x="109194" y="805644"/>
                </a:lnTo>
                <a:lnTo>
                  <a:pt x="102545" y="765555"/>
                </a:lnTo>
                <a:lnTo>
                  <a:pt x="97278" y="724273"/>
                </a:lnTo>
                <a:lnTo>
                  <a:pt x="93449" y="681907"/>
                </a:lnTo>
                <a:lnTo>
                  <a:pt x="91111" y="638567"/>
                </a:lnTo>
                <a:lnTo>
                  <a:pt x="90319" y="594363"/>
                </a:lnTo>
                <a:lnTo>
                  <a:pt x="91111" y="550160"/>
                </a:lnTo>
                <a:lnTo>
                  <a:pt x="93449" y="506819"/>
                </a:lnTo>
                <a:lnTo>
                  <a:pt x="97278" y="464453"/>
                </a:lnTo>
                <a:lnTo>
                  <a:pt x="102545" y="423171"/>
                </a:lnTo>
                <a:lnTo>
                  <a:pt x="109194" y="383082"/>
                </a:lnTo>
                <a:lnTo>
                  <a:pt x="117171" y="344298"/>
                </a:lnTo>
                <a:lnTo>
                  <a:pt x="126420" y="306929"/>
                </a:lnTo>
                <a:lnTo>
                  <a:pt x="148518" y="236875"/>
                </a:lnTo>
                <a:lnTo>
                  <a:pt x="175050" y="173801"/>
                </a:lnTo>
                <a:lnTo>
                  <a:pt x="205579" y="118591"/>
                </a:lnTo>
                <a:lnTo>
                  <a:pt x="239666" y="72124"/>
                </a:lnTo>
                <a:lnTo>
                  <a:pt x="276873" y="35283"/>
                </a:lnTo>
                <a:lnTo>
                  <a:pt x="316764" y="8950"/>
                </a:lnTo>
                <a:lnTo>
                  <a:pt x="33757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6699" y="882653"/>
            <a:ext cx="12290425" cy="544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915">
              <a:lnSpc>
                <a:spcPct val="100000"/>
              </a:lnSpc>
              <a:tabLst>
                <a:tab pos="2425700" algn="l"/>
                <a:tab pos="2834005" algn="l"/>
              </a:tabLst>
            </a:pP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Р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аб</a:t>
            </a:r>
            <a:r>
              <a:rPr sz="3600" b="1" spc="-9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та	в	г</a:t>
            </a:r>
            <a:r>
              <a:rPr sz="3600" b="1" spc="-55" dirty="0">
                <a:solidFill>
                  <a:srgbClr val="0086CD"/>
                </a:solidFill>
                <a:latin typeface="Arial"/>
                <a:cs typeface="Arial"/>
              </a:rPr>
              <a:t>р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уппах</a:t>
            </a:r>
            <a:r>
              <a:rPr sz="36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(20</a:t>
            </a:r>
            <a:r>
              <a:rPr sz="3600" b="1" spc="-1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мин</a:t>
            </a:r>
            <a:r>
              <a:rPr sz="3600" b="1" spc="40" dirty="0">
                <a:solidFill>
                  <a:srgbClr val="0086CD"/>
                </a:solidFill>
                <a:latin typeface="Arial"/>
                <a:cs typeface="Arial"/>
              </a:rPr>
              <a:t>у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т)</a:t>
            </a:r>
            <a:endParaRPr sz="3600">
              <a:latin typeface="Arial"/>
              <a:cs typeface="Arial"/>
            </a:endParaRPr>
          </a:p>
          <a:p>
            <a:pPr marL="980440" marR="2936240" indent="-457200">
              <a:lnSpc>
                <a:spcPts val="2590"/>
              </a:lnSpc>
              <a:spcBef>
                <a:spcPts val="760"/>
              </a:spcBef>
              <a:buClr>
                <a:srgbClr val="565654"/>
              </a:buClr>
              <a:buFont typeface="Arial"/>
              <a:buChar char="•"/>
              <a:tabLst>
                <a:tab pos="98044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Обс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список пер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довых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ли им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дарст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енные/местные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жб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Clr>
                <a:srgbClr val="565654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980440" marR="1482725" indent="-457200">
              <a:lnSpc>
                <a:spcPts val="2590"/>
              </a:lnSpc>
              <a:buClr>
                <a:srgbClr val="565654"/>
              </a:buClr>
              <a:buFont typeface="Arial"/>
              <a:buChar char="•"/>
              <a:tabLst>
                <a:tab pos="98044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лите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3 о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ласти,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слуги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ся в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ствии с ре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омендациями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Clr>
                <a:srgbClr val="565654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980440" indent="-4572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98044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 3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ласти, </a:t>
            </a:r>
            <a:r>
              <a:rPr sz="2400" spc="-114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нео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хо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димы и</a:t>
            </a:r>
            <a:r>
              <a:rPr sz="24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мен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  <a:buClr>
                <a:srgbClr val="565654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980440" marR="2328545" indent="-457200">
              <a:lnSpc>
                <a:spcPts val="2590"/>
              </a:lnSpc>
              <a:buClr>
                <a:srgbClr val="565654"/>
              </a:buClr>
              <a:buFont typeface="Arial"/>
              <a:buChar char="•"/>
              <a:tabLst>
                <a:tab pos="98044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Опишите,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ак вы, 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ак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ляющие нар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 участ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в раб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 по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лучшению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Clr>
                <a:srgbClr val="565654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980440" indent="-457200">
              <a:lnSpc>
                <a:spcPts val="2735"/>
              </a:lnSpc>
              <a:buClr>
                <a:srgbClr val="565654"/>
              </a:buClr>
              <a:buFont typeface="Arial"/>
              <a:buChar char="•"/>
              <a:tabLst>
                <a:tab pos="98044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тов</a:t>
            </a:r>
            <a:r>
              <a:rPr sz="2400" spc="-21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тесь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авить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ои идеи г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е. 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жалуйста,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огранич</a:t>
            </a:r>
            <a:r>
              <a:rPr sz="2400" spc="-21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tabLst>
                <a:tab pos="979805" algn="l"/>
                <a:tab pos="12277090" algn="l"/>
              </a:tabLst>
            </a:pPr>
            <a:r>
              <a:rPr sz="2400" u="sng" dirty="0">
                <a:solidFill>
                  <a:srgbClr val="565654"/>
                </a:solidFill>
                <a:latin typeface="Times New Roman"/>
                <a:cs typeface="Times New Roman"/>
              </a:rPr>
              <a:t> 	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время</a:t>
            </a:r>
            <a:r>
              <a:rPr sz="2400" u="sng" spc="6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u="sng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ое</a:t>
            </a:r>
            <a:r>
              <a:rPr sz="2400" u="sng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u="sng" spc="6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выс</a:t>
            </a:r>
            <a:r>
              <a:rPr sz="2400" u="sng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упления</a:t>
            </a:r>
            <a:r>
              <a:rPr sz="2400" u="sng" spc="6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тремя</a:t>
            </a:r>
            <a:r>
              <a:rPr sz="2400" u="sng" spc="6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мину</a:t>
            </a:r>
            <a:r>
              <a:rPr sz="2400" u="sng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ами</a:t>
            </a:r>
            <a:r>
              <a:rPr sz="2400" u="sng" dirty="0">
                <a:solidFill>
                  <a:srgbClr val="565654"/>
                </a:solid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86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41802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1319" y="159636"/>
            <a:ext cx="132842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570" algn="l"/>
              </a:tabLst>
            </a:pP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3190" y="2927605"/>
            <a:ext cx="3818254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5900">
              <a:lnSpc>
                <a:spcPct val="100000"/>
              </a:lnSpc>
              <a:tabLst>
                <a:tab pos="3034665" algn="l"/>
              </a:tabLst>
            </a:pP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Программы	по перед</a:t>
            </a:r>
            <a:r>
              <a:rPr sz="3600" b="1" spc="-5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зи</a:t>
            </a:r>
            <a:r>
              <a:rPr sz="3600" b="1" spc="-40" dirty="0">
                <a:solidFill>
                  <a:srgbClr val="0086CD"/>
                </a:solidFill>
                <a:latin typeface="Arial"/>
                <a:cs typeface="Arial"/>
              </a:rPr>
              <a:t>р</a:t>
            </a:r>
            <a:r>
              <a:rPr sz="3600" b="1" dirty="0">
                <a:solidFill>
                  <a:srgbClr val="0086CD"/>
                </a:solidFill>
                <a:latin typeface="Arial"/>
                <a:cs typeface="Arial"/>
              </a:rPr>
              <a:t>овкам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88597"/>
            <a:ext cx="887666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Програм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м</a:t>
            </a:r>
            <a:r>
              <a:rPr sz="4000" b="1" spc="-35" dirty="0">
                <a:solidFill>
                  <a:srgbClr val="0086CD"/>
                </a:solidFill>
                <a:latin typeface="Arial"/>
                <a:cs typeface="Arial"/>
              </a:rPr>
              <a:t>ы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по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перед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зировкам</a:t>
            </a:r>
            <a:r>
              <a:rPr sz="4000" b="1" spc="2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86CD"/>
                </a:solidFill>
                <a:latin typeface="Arial"/>
                <a:cs typeface="Arial"/>
              </a:rPr>
              <a:t>(1)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674" y="2611400"/>
            <a:ext cx="10546080" cy="278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735"/>
              </a:lnSpc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зиров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овн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причи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ой</a:t>
            </a:r>
            <a:r>
              <a:rPr sz="24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сме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ляющих нар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Сме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 из-за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зиро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ок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жно 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твр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тить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90000"/>
              </a:lnSpc>
              <a:spcBef>
                <a:spcPts val="60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Программы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профила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 и л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чения пер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зировки в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рас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ростране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ие</a:t>
            </a:r>
            <a:r>
              <a:rPr sz="24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нало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опиоидные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а, в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 числе в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утри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енно, а также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 жи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ущих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раб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ающих с ними,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лью спасе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ий жизней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расширения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жнос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еств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88597"/>
            <a:ext cx="887666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Програм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м</a:t>
            </a:r>
            <a:r>
              <a:rPr sz="4000" b="1" spc="-35" dirty="0">
                <a:solidFill>
                  <a:srgbClr val="0086CD"/>
                </a:solidFill>
                <a:latin typeface="Arial"/>
                <a:cs typeface="Arial"/>
              </a:rPr>
              <a:t>ы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по</a:t>
            </a:r>
            <a:r>
              <a:rPr sz="4000" b="1" spc="1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перед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зировкам</a:t>
            </a:r>
            <a:r>
              <a:rPr sz="4000" b="1" spc="1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(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2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478562"/>
            <a:ext cx="11058525" cy="445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8580" indent="-342900">
              <a:lnSpc>
                <a:spcPts val="238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Прог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аммы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снижения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дла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га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уч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бную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инфо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мацию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дям,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ляющим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опиоиды,</a:t>
            </a:r>
            <a:r>
              <a:rPr sz="22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их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узьям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членам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мей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ом,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ое пер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дозиров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а,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дить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реанимационные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действия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применять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6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Прог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аммы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си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ации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/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реабилитации,</a:t>
            </a:r>
            <a:r>
              <a:rPr sz="22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программы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ос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обождающи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из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мест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чения,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авщики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слуг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2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акже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дла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учение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зиров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распро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транять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он</a:t>
            </a:r>
            <a:r>
              <a:rPr sz="22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5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тик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их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енников.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510"/>
              </a:lnSpc>
              <a:spcBef>
                <a:spcPts val="33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овые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норм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тивные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арьеры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ра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пространения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применен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510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кс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она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лами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дицинских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учр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ждений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ранить.</a:t>
            </a:r>
            <a:endParaRPr sz="2200">
              <a:latin typeface="Arial"/>
              <a:cs typeface="Arial"/>
            </a:endParaRPr>
          </a:p>
          <a:p>
            <a:pPr marL="355600" marR="186055" indent="-342900">
              <a:lnSpc>
                <a:spcPts val="2380"/>
              </a:lnSpc>
              <a:spcBef>
                <a:spcPts val="63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ренинги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уч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бные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ериалы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информацию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ом,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 расп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зн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зиров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опиоидами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дить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реанимацию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а,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 при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дозировке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ами,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1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она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зы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укой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или он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помо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254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88597"/>
            <a:ext cx="887666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Програм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м</a:t>
            </a:r>
            <a:r>
              <a:rPr sz="4000" b="1" spc="-35" dirty="0">
                <a:solidFill>
                  <a:srgbClr val="0086CD"/>
                </a:solidFill>
                <a:latin typeface="Arial"/>
                <a:cs typeface="Arial"/>
              </a:rPr>
              <a:t>ы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по</a:t>
            </a:r>
            <a:r>
              <a:rPr sz="4000" b="1" spc="1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перед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зировкам</a:t>
            </a:r>
            <a:r>
              <a:rPr sz="4000" b="1" spc="10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(</a:t>
            </a:r>
            <a:r>
              <a:rPr sz="4000" b="1" spc="-30" dirty="0">
                <a:solidFill>
                  <a:srgbClr val="0086CD"/>
                </a:solidFill>
                <a:latin typeface="Arial"/>
                <a:cs typeface="Arial"/>
              </a:rPr>
              <a:t>3</a:t>
            </a:r>
            <a:r>
              <a:rPr sz="4000" b="1" spc="-15" dirty="0">
                <a:solidFill>
                  <a:srgbClr val="0086CD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481840"/>
            <a:ext cx="10962005" cy="458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473200" indent="-457200">
              <a:lnSpc>
                <a:spcPts val="2590"/>
              </a:lnSpc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естные мифы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пер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зиров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бы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чены на тренин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ах и в 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бных м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ериала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7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сон</a:t>
            </a:r>
            <a:r>
              <a:rPr sz="24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лжен быть дос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 в ап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ах.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ts val="2735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дники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стре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реагиро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(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жарные,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орая 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мощь,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лиция) д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им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в 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аличии</a:t>
            </a:r>
            <a:r>
              <a:rPr sz="24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со</a:t>
            </a:r>
            <a:r>
              <a:rPr sz="2400" spc="1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69900" marR="791210" indent="-457200">
              <a:lnSpc>
                <a:spcPts val="2590"/>
              </a:lnSpc>
              <a:spcBef>
                <a:spcPts val="64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рани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льные</a:t>
            </a:r>
            <a:r>
              <a:rPr sz="24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аны не 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дни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 э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стренных сл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вы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зжаю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их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 пер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дозировки.</a:t>
            </a:r>
            <a:endParaRPr sz="2400" dirty="0">
              <a:latin typeface="Arial"/>
              <a:cs typeface="Arial"/>
            </a:endParaRPr>
          </a:p>
          <a:p>
            <a:pPr marL="469900" marR="233045" indent="-457200">
              <a:lnSpc>
                <a:spcPct val="90000"/>
              </a:lnSpc>
              <a:spcBef>
                <a:spcPts val="56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для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ерки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 и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ист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ты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нарк</a:t>
            </a:r>
            <a:r>
              <a:rPr sz="24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4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 быть дос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упны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дям,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тики. 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пример, п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оски, 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зн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ченные 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идентиф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ации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фен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анила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м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че, могут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чь 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дям идентифициро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фен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анил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400" spc="5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льная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за для опр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ления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наличия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фен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анила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добным способом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нас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ее время огранич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на,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ее сл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ср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чно изучить.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90</a:t>
            </a:r>
            <a:endParaRPr sz="1600" dirty="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41802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1319" y="159636"/>
            <a:ext cx="132842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570" algn="l"/>
              </a:tabLst>
            </a:pP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4855" y="2860018"/>
            <a:ext cx="788225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Програм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м</a:t>
            </a:r>
            <a:r>
              <a:rPr sz="4000" b="1" spc="-35" dirty="0">
                <a:solidFill>
                  <a:srgbClr val="0086CD"/>
                </a:solidFill>
                <a:latin typeface="Arial"/>
                <a:cs typeface="Arial"/>
              </a:rPr>
              <a:t>ы</a:t>
            </a:r>
            <a:r>
              <a:rPr sz="4000" b="1" spc="3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про</a:t>
            </a:r>
            <a:r>
              <a:rPr sz="4000" b="1" spc="-85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ерки</a:t>
            </a:r>
            <a:r>
              <a:rPr sz="4000" b="1" spc="-5" dirty="0">
                <a:solidFill>
                  <a:srgbClr val="0086CD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4000" b="1" spc="-130" dirty="0">
                <a:solidFill>
                  <a:srgbClr val="0086CD"/>
                </a:solidFill>
                <a:latin typeface="Arial"/>
                <a:cs typeface="Arial"/>
              </a:rPr>
              <a:t>а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ч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е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ст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в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а нар</a:t>
            </a:r>
            <a:r>
              <a:rPr sz="4000" b="1" spc="-75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4000" b="1" spc="-125" dirty="0">
                <a:solidFill>
                  <a:srgbClr val="0086CD"/>
                </a:solidFill>
                <a:latin typeface="Arial"/>
                <a:cs typeface="Arial"/>
              </a:rPr>
              <a:t>о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ти</a:t>
            </a:r>
            <a:r>
              <a:rPr sz="4000" b="1" spc="-80" dirty="0">
                <a:solidFill>
                  <a:srgbClr val="0086CD"/>
                </a:solidFill>
                <a:latin typeface="Arial"/>
                <a:cs typeface="Arial"/>
              </a:rPr>
              <a:t>к</a:t>
            </a:r>
            <a:r>
              <a:rPr sz="4000" b="1" spc="-25" dirty="0">
                <a:solidFill>
                  <a:srgbClr val="0086CD"/>
                </a:solidFill>
                <a:latin typeface="Arial"/>
                <a:cs typeface="Arial"/>
              </a:rPr>
              <a:t>ов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3937" y="838869"/>
            <a:ext cx="11642271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проверки качества </a:t>
            </a:r>
            <a:r>
              <a:rPr lang="ru-RU" sz="3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наркотиков 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48196" y="1463796"/>
            <a:ext cx="10964354" cy="4582633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Запреты </a:t>
            </a:r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ведут к нерегулируемому производству наркотиков, что в свою очередь может привести к нестабильности их качества и чистоты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может </a:t>
            </a:r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нанести серьезный вред здоровью и </a:t>
            </a:r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привести к смерти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Программы, позволяющие </a:t>
            </a:r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людям</a:t>
            </a:r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употребляющим наркотики, проверять свои </a:t>
            </a:r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наркотики на качество, </a:t>
            </a:r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помочь им более ответственно подойти к выбору того, что они </a:t>
            </a:r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употребляют</a:t>
            </a:r>
            <a:endPara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тема не обсуждается </a:t>
            </a:r>
            <a:r>
              <a:rPr lang="ru-RU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IDUIT</a:t>
            </a:r>
            <a:r>
              <a:rPr lang="ru-RU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 уделено отдельное внимание в </a:t>
            </a:r>
            <a:r>
              <a:rPr lang="ru-RU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Кратком руководстве.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536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Учебный семинар по </a:t>
            </a:r>
            <a:r>
              <a:rPr lang="ru-RU" sz="1600" dirty="0" err="1">
                <a:solidFill>
                  <a:srgbClr val="FFFFFF"/>
                </a:solidFill>
                <a:latin typeface="Century Schoolbook" charset="0"/>
              </a:rPr>
              <a:t>IDUIT</a:t>
            </a: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 /  День второй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  </a:t>
            </a:r>
            <a:r>
              <a:rPr lang="en-US" sz="1600" dirty="0">
                <a:solidFill>
                  <a:srgbClr val="FFFFFF"/>
                </a:solidFill>
                <a:latin typeface="Century Schoolbook" charset="0"/>
              </a:rPr>
              <a:t>/  </a:t>
            </a:r>
            <a:r>
              <a:rPr lang="ru-RU" sz="1600" b="1" dirty="0">
                <a:solidFill>
                  <a:srgbClr val="FFFFFF"/>
                </a:solidFill>
                <a:latin typeface="Century Schoolbook" charset="0"/>
              </a:rPr>
              <a:t> Занятие 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9</a:t>
            </a:r>
            <a:endParaRPr lang="en-US" sz="1600" b="1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28374" y="106854"/>
            <a:ext cx="43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91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8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9637" y="838869"/>
            <a:ext cx="11838213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проверки качества наркотиков 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10536" y="1463796"/>
            <a:ext cx="11063745" cy="4582633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Усилия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адвокации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легализации наркотиков не должны прекращаться. (Как отметил один из опрошенных пользователей: «Если бы наркотики небыли незаконными, нам не нужно было бы проверять их… всю необходимую нам информацию… можно было бы найти прямо на этикетке».)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Наборы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проверки всего спектра наркотиков, включая </a:t>
            </a:r>
            <a:r>
              <a:rPr lang="ru-RU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опиоиды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должны быть доступны через службы снижения вреда или в специально отведенных местах.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Организаторам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фестивалей и владельцам клубов следует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оказывать услуги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проверке наркотиков.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существовать механизмы реагирования на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загрязненных / фальсифицированных наркотиков.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по снижению вреда должны иметь возможность проверять наркотики на качество, не опасаясь судебного преследования.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содействовать дальнейшему развитию исследований для программ проверки наркотиков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710536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Учебный семинар по </a:t>
            </a:r>
            <a:r>
              <a:rPr lang="ru-RU" sz="1600" dirty="0" err="1">
                <a:solidFill>
                  <a:srgbClr val="FFFFFF"/>
                </a:solidFill>
                <a:latin typeface="Century Schoolbook" charset="0"/>
              </a:rPr>
              <a:t>IDUIT</a:t>
            </a: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 /  День второй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  </a:t>
            </a:r>
            <a:r>
              <a:rPr lang="en-US" sz="1600" dirty="0">
                <a:solidFill>
                  <a:srgbClr val="FFFFFF"/>
                </a:solidFill>
                <a:latin typeface="Century Schoolbook" charset="0"/>
              </a:rPr>
              <a:t>/  </a:t>
            </a:r>
            <a:r>
              <a:rPr lang="ru-RU" sz="1600" b="1" dirty="0">
                <a:solidFill>
                  <a:srgbClr val="FFFFFF"/>
                </a:solidFill>
                <a:latin typeface="Century Schoolbook" charset="0"/>
              </a:rPr>
              <a:t> Занятие 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9</a:t>
            </a:r>
            <a:endParaRPr lang="en-US" sz="1600" b="1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33276" y="90003"/>
            <a:ext cx="43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92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4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6083" y="838869"/>
            <a:ext cx="10630430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группах 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 </a:t>
            </a:r>
            <a:r>
              <a:rPr lang="ru-RU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минут)</a:t>
            </a:r>
            <a:endParaRPr 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536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Учебный семинар по </a:t>
            </a:r>
            <a:r>
              <a:rPr lang="ru-RU" sz="1600" dirty="0" err="1">
                <a:solidFill>
                  <a:srgbClr val="FFFFFF"/>
                </a:solidFill>
                <a:latin typeface="Century Schoolbook" charset="0"/>
              </a:rPr>
              <a:t>IDUIT</a:t>
            </a: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 /  День второй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  </a:t>
            </a:r>
            <a:r>
              <a:rPr lang="en-US" sz="1600" dirty="0">
                <a:solidFill>
                  <a:srgbClr val="FFFFFF"/>
                </a:solidFill>
                <a:latin typeface="Century Schoolbook" charset="0"/>
              </a:rPr>
              <a:t>/  </a:t>
            </a:r>
            <a:r>
              <a:rPr lang="ru-RU" sz="1600" b="1" dirty="0">
                <a:solidFill>
                  <a:srgbClr val="FFFFFF"/>
                </a:solidFill>
                <a:latin typeface="Century Schoolbook" charset="0"/>
              </a:rPr>
              <a:t> Занятие 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9</a:t>
            </a:r>
            <a:endParaRPr lang="en-US" sz="1600" b="1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0535" y="1454345"/>
            <a:ext cx="11143258" cy="4925813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Обсудите список передовых практик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Соответствуют ли им государственные/местные службы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3 области, где услуги предоставляются в соответствии с рекомендациями</a:t>
            </a: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3 области, где необходимы изменения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Опишите то , как вы, люди, употребляющие наркотики, можете участвовать в работе по улучшению услуг</a:t>
            </a: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Приготовьтесь представить свои идеи группе. Пожалуйста, ограничьте время своего выступления тремя минутами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634502" y="90003"/>
            <a:ext cx="43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93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6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44883" y="1007165"/>
            <a:ext cx="4086476" cy="4843670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536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Учебный семинар по </a:t>
            </a:r>
            <a:r>
              <a:rPr lang="ru-RU" sz="1600" dirty="0" err="1">
                <a:solidFill>
                  <a:srgbClr val="FFFFFF"/>
                </a:solidFill>
                <a:latin typeface="Century Schoolbook" charset="0"/>
              </a:rPr>
              <a:t>IDUIT</a:t>
            </a: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 /  День второй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  </a:t>
            </a:r>
            <a:r>
              <a:rPr lang="en-US" sz="1600" dirty="0">
                <a:solidFill>
                  <a:srgbClr val="FFFFFF"/>
                </a:solidFill>
                <a:latin typeface="Century Schoolbook" charset="0"/>
              </a:rPr>
              <a:t>/  </a:t>
            </a:r>
            <a:r>
              <a:rPr lang="ru-RU" sz="1600" b="1" dirty="0">
                <a:solidFill>
                  <a:srgbClr val="FFFFFF"/>
                </a:solidFill>
                <a:latin typeface="Century Schoolbook" charset="0"/>
              </a:rPr>
              <a:t> Занятие 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10</a:t>
            </a:r>
            <a:endParaRPr lang="en-US" sz="1600" b="1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1F12E5-DDEC-47CC-BD0D-C9302D49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06" y="726834"/>
            <a:ext cx="11901544" cy="830997"/>
          </a:xfrm>
        </p:spPr>
        <p:txBody>
          <a:bodyPr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3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Руководящая роль сообщества </a:t>
            </a:r>
            <a:r>
              <a:rPr lang="ru-RU" sz="3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людей, употребляющих наркотики, в </a:t>
            </a:r>
            <a:r>
              <a:rPr lang="ru-RU" sz="3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предоставлении услуг </a:t>
            </a:r>
            <a:endParaRPr lang="en-GB" sz="30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CD91B5-A051-944B-B964-406A9CDCFD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89812" y="1624255"/>
            <a:ext cx="3203562" cy="4506913"/>
          </a:xfrm>
        </p:spPr>
      </p:pic>
      <p:sp>
        <p:nvSpPr>
          <p:cNvPr id="2" name="Прямоугольник 1"/>
          <p:cNvSpPr/>
          <p:nvPr/>
        </p:nvSpPr>
        <p:spPr>
          <a:xfrm>
            <a:off x="11588750" y="80454"/>
            <a:ext cx="43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4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50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2437" y="908806"/>
            <a:ext cx="7948295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50"/>
              </a:lnSpc>
            </a:pPr>
            <a:r>
              <a:rPr sz="32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Мозговой</a:t>
            </a:r>
            <a:r>
              <a:rPr sz="3200" b="1" spc="-35" dirty="0">
                <a:solidFill>
                  <a:srgbClr val="0086CD"/>
                </a:solidFill>
                <a:latin typeface="Century Schoolbook"/>
                <a:cs typeface="Century Schoolbook"/>
              </a:rPr>
              <a:t> </a:t>
            </a:r>
            <a:r>
              <a:rPr sz="3200" b="1" dirty="0">
                <a:solidFill>
                  <a:srgbClr val="0086CD"/>
                </a:solidFill>
                <a:latin typeface="Century Schoolbook"/>
                <a:cs typeface="Century Schoolbook"/>
              </a:rPr>
              <a:t>штурм: что такое</a:t>
            </a:r>
            <a:r>
              <a:rPr sz="3200" b="1" spc="-30" dirty="0">
                <a:solidFill>
                  <a:srgbClr val="0086CD"/>
                </a:solidFill>
                <a:latin typeface="Century Schoolbook"/>
                <a:cs typeface="Century Schoolbook"/>
              </a:rPr>
              <a:t> </a:t>
            </a:r>
            <a:r>
              <a:rPr sz="3200" b="1" dirty="0">
                <a:solidFill>
                  <a:srgbClr val="0086CD"/>
                </a:solidFill>
                <a:latin typeface="Century Schoolbook"/>
                <a:cs typeface="Century Schoolbook"/>
              </a:rPr>
              <a:t>стигма и</a:t>
            </a:r>
            <a:endParaRPr sz="3200">
              <a:latin typeface="Century Schoolbook"/>
              <a:cs typeface="Century Schoolbook"/>
            </a:endParaRPr>
          </a:p>
          <a:p>
            <a:pPr marL="12700">
              <a:lnSpc>
                <a:spcPts val="3650"/>
              </a:lnSpc>
            </a:pPr>
            <a:r>
              <a:rPr sz="32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дискр</a:t>
            </a:r>
            <a:r>
              <a:rPr sz="3200" b="1" spc="-35" dirty="0">
                <a:solidFill>
                  <a:srgbClr val="0086CD"/>
                </a:solidFill>
                <a:latin typeface="Century Schoolbook"/>
                <a:cs typeface="Century Schoolbook"/>
              </a:rPr>
              <a:t>и</a:t>
            </a:r>
            <a:r>
              <a:rPr sz="32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минаци</a:t>
            </a:r>
            <a:r>
              <a:rPr sz="3200" b="1" spc="-10" dirty="0">
                <a:solidFill>
                  <a:srgbClr val="0086CD"/>
                </a:solidFill>
                <a:latin typeface="Century Schoolbook"/>
                <a:cs typeface="Century Schoolbook"/>
              </a:rPr>
              <a:t>я</a:t>
            </a:r>
            <a:r>
              <a:rPr sz="3200" b="1" dirty="0">
                <a:solidFill>
                  <a:srgbClr val="0086CD"/>
                </a:solidFill>
                <a:latin typeface="Century Schoolbook"/>
                <a:cs typeface="Century Schoolbook"/>
              </a:rPr>
              <a:t>?</a:t>
            </a:r>
            <a:endParaRPr sz="32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4138" y="3143975"/>
            <a:ext cx="687133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0086CD"/>
              </a:buClr>
              <a:buFont typeface="Arial"/>
              <a:buChar char="●"/>
              <a:tabLst>
                <a:tab pos="372745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Опр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800" spc="-114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ле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ие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стигмы</a:t>
            </a:r>
            <a:r>
              <a:rPr sz="2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дискриминации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10535" y="838869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solidFill>
                  <a:schemeClr val="accent1"/>
                </a:solidFill>
              </a:rPr>
              <a:t>Основы услуг по снижению вреда, оказываемых под руководством сообщества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10535" y="1627086"/>
            <a:ext cx="10755978" cy="4582633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60000" lvl="1">
              <a:buClr>
                <a:schemeClr val="accent1"/>
              </a:buClr>
            </a:pPr>
            <a:r>
              <a:rPr lang="ru-RU" sz="2000" dirty="0"/>
              <a:t>Декларация ценностей организации, поддерживающая </a:t>
            </a:r>
            <a:r>
              <a:rPr lang="ru-RU" sz="2000" dirty="0"/>
              <a:t>людей, употребляющих наркотики, </a:t>
            </a:r>
            <a:r>
              <a:rPr lang="ru-RU" sz="2000" dirty="0"/>
              <a:t>разработанная </a:t>
            </a:r>
            <a:r>
              <a:rPr lang="ru-RU" sz="2000" dirty="0"/>
              <a:t>при их непосредственном участии</a:t>
            </a:r>
            <a:r>
              <a:rPr lang="ru-RU" sz="2000" dirty="0"/>
              <a:t>.</a:t>
            </a:r>
          </a:p>
          <a:p>
            <a:pPr marL="360000" lvl="1">
              <a:buClr>
                <a:schemeClr val="accent1"/>
              </a:buClr>
            </a:pPr>
            <a:r>
              <a:rPr lang="ru-RU" sz="2000" dirty="0"/>
              <a:t>Люди</a:t>
            </a:r>
            <a:r>
              <a:rPr lang="ru-RU" sz="2000" dirty="0"/>
              <a:t>, употребляющие инъекционные наркотики, </a:t>
            </a:r>
            <a:r>
              <a:rPr lang="ru-RU" sz="2000" dirty="0"/>
              <a:t>занимают </a:t>
            </a:r>
            <a:r>
              <a:rPr lang="ru-RU" sz="2000" dirty="0"/>
              <a:t>руководящие </a:t>
            </a:r>
            <a:r>
              <a:rPr lang="ru-RU" sz="2000" dirty="0"/>
              <a:t>должности</a:t>
            </a:r>
            <a:endParaRPr lang="en-US" sz="2000" dirty="0"/>
          </a:p>
          <a:p>
            <a:pPr marL="360000" lvl="1">
              <a:buClr>
                <a:schemeClr val="accent1"/>
              </a:buClr>
            </a:pPr>
            <a:r>
              <a:rPr lang="ru-RU" sz="2000" dirty="0"/>
              <a:t>Политики, </a:t>
            </a:r>
            <a:r>
              <a:rPr lang="ru-RU" sz="2000" dirty="0"/>
              <a:t>обеспечивающие безопасность и </a:t>
            </a:r>
            <a:r>
              <a:rPr lang="ru-RU" sz="2000" dirty="0"/>
              <a:t>защиту </a:t>
            </a:r>
            <a:r>
              <a:rPr lang="ru-RU" sz="2000" dirty="0"/>
              <a:t>права </a:t>
            </a:r>
            <a:r>
              <a:rPr lang="ru-RU" sz="2000" dirty="0"/>
              <a:t>персонала, употребляющего </a:t>
            </a:r>
            <a:r>
              <a:rPr lang="ru-RU" sz="2000" dirty="0"/>
              <a:t>наркотики</a:t>
            </a:r>
            <a:endParaRPr lang="en-US" sz="2000" dirty="0"/>
          </a:p>
          <a:p>
            <a:pPr marL="360000" lvl="1">
              <a:buClr>
                <a:schemeClr val="accent1"/>
              </a:buClr>
            </a:pPr>
            <a:r>
              <a:rPr lang="ru-RU" sz="2000" dirty="0"/>
              <a:t>Организационная </a:t>
            </a:r>
            <a:r>
              <a:rPr lang="ru-RU" sz="2000" dirty="0"/>
              <a:t>стратегия </a:t>
            </a:r>
            <a:r>
              <a:rPr lang="ru-RU" sz="2000" dirty="0"/>
              <a:t>отвечает потребностям сообщества</a:t>
            </a:r>
            <a:endParaRPr lang="en-US" sz="2000" dirty="0"/>
          </a:p>
          <a:p>
            <a:pPr marL="360000" lvl="1">
              <a:buClr>
                <a:schemeClr val="accent1"/>
              </a:buClr>
            </a:pPr>
            <a:r>
              <a:rPr lang="ru-RU" sz="2000" dirty="0"/>
              <a:t>Независимый орган, занимающийся </a:t>
            </a:r>
            <a:r>
              <a:rPr lang="ru-RU" sz="2000" dirty="0"/>
              <a:t>проблемами сообщества </a:t>
            </a:r>
            <a:r>
              <a:rPr lang="en-US" sz="2000" dirty="0"/>
              <a:t>  </a:t>
            </a:r>
            <a:endParaRPr lang="en-US" sz="2000" dirty="0"/>
          </a:p>
          <a:p>
            <a:pPr marL="360000" lvl="1">
              <a:buClr>
                <a:schemeClr val="accent1"/>
              </a:buClr>
            </a:pPr>
            <a:r>
              <a:rPr lang="ru-RU" sz="2000" dirty="0"/>
              <a:t>Документирование </a:t>
            </a:r>
            <a:r>
              <a:rPr lang="ru-RU" sz="2000" dirty="0"/>
              <a:t>жизненного опыта </a:t>
            </a:r>
            <a:r>
              <a:rPr lang="ru-RU" sz="2000" dirty="0"/>
              <a:t>людей, употребляющих наркотики, и пользующихся услугами, </a:t>
            </a:r>
            <a:r>
              <a:rPr lang="ru-RU" sz="2000" dirty="0"/>
              <a:t>оказывающими </a:t>
            </a:r>
            <a:r>
              <a:rPr lang="ru-RU" sz="2000" dirty="0"/>
              <a:t>положительное влияние на их </a:t>
            </a:r>
            <a:r>
              <a:rPr lang="ru-RU" sz="2000" dirty="0"/>
              <a:t>жизнь</a:t>
            </a:r>
            <a:r>
              <a:rPr lang="en-US" sz="2000" dirty="0"/>
              <a:t> </a:t>
            </a:r>
            <a:endParaRPr lang="en-US" sz="2000" dirty="0"/>
          </a:p>
          <a:p>
            <a:pPr marL="360000" lvl="1">
              <a:buClr>
                <a:schemeClr val="accent1"/>
              </a:buClr>
            </a:pPr>
            <a:r>
              <a:rPr lang="ru-RU" sz="2000" dirty="0"/>
              <a:t>Конфиденциальность </a:t>
            </a:r>
            <a:r>
              <a:rPr lang="ru-RU" sz="2000" dirty="0"/>
              <a:t>клиентов и сотрудников программы должна быть </a:t>
            </a:r>
            <a:r>
              <a:rPr lang="ru-RU" sz="2000" dirty="0"/>
              <a:t>защищена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Aft>
                <a:spcPts val="2000"/>
              </a:spcAft>
              <a:buClr>
                <a:schemeClr val="accent1"/>
              </a:buCl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536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Учебный семинар по </a:t>
            </a:r>
            <a:r>
              <a:rPr lang="ru-RU" sz="1600" dirty="0" err="1">
                <a:solidFill>
                  <a:srgbClr val="FFFFFF"/>
                </a:solidFill>
                <a:latin typeface="Century Schoolbook" charset="0"/>
              </a:rPr>
              <a:t>IDUIT</a:t>
            </a: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 /  День второй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  </a:t>
            </a:r>
            <a:r>
              <a:rPr lang="en-US" sz="1600" dirty="0">
                <a:solidFill>
                  <a:srgbClr val="FFFFFF"/>
                </a:solidFill>
                <a:latin typeface="Century Schoolbook" charset="0"/>
              </a:rPr>
              <a:t>/  </a:t>
            </a:r>
            <a:r>
              <a:rPr lang="ru-RU" sz="1600" b="1" dirty="0">
                <a:solidFill>
                  <a:srgbClr val="FFFFFF"/>
                </a:solidFill>
                <a:latin typeface="Century Schoolbook" charset="0"/>
              </a:rPr>
              <a:t> Занятие 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10</a:t>
            </a:r>
            <a:endParaRPr lang="en-US" sz="1600" b="1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19230" y="90003"/>
            <a:ext cx="43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95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4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2752" y="832852"/>
            <a:ext cx="11785599" cy="636103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solidFill>
                  <a:schemeClr val="accent1"/>
                </a:solidFill>
              </a:rPr>
              <a:t>Люди, употребляющие </a:t>
            </a:r>
            <a:r>
              <a:rPr lang="ru-RU" dirty="0">
                <a:solidFill>
                  <a:schemeClr val="accent1"/>
                </a:solidFill>
              </a:rPr>
              <a:t>инъекционные </a:t>
            </a:r>
            <a:r>
              <a:rPr lang="ru-RU" dirty="0">
                <a:solidFill>
                  <a:schemeClr val="accent1"/>
                </a:solidFill>
              </a:rPr>
              <a:t>наркотики, могут помочь с улучшением качества программ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25011" y="1789043"/>
            <a:ext cx="11430001" cy="4512366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60000" lvl="1">
              <a:buClr>
                <a:schemeClr val="accent1"/>
              </a:buClr>
            </a:pPr>
            <a:r>
              <a:rPr lang="ru-RU" sz="2000" dirty="0"/>
              <a:t>Международные </a:t>
            </a:r>
            <a:r>
              <a:rPr lang="ru-RU" sz="2000" dirty="0"/>
              <a:t>стандарты признают, что программы должны взаимодействовать с людьми, употребляющими наркотики, с целью поддержания и улучшения качества предоставляемых услуг. </a:t>
            </a:r>
          </a:p>
          <a:p>
            <a:pPr marL="360000" lvl="1">
              <a:buClr>
                <a:schemeClr val="accent1"/>
              </a:buClr>
            </a:pPr>
            <a:r>
              <a:rPr lang="ru-RU" sz="2000" dirty="0"/>
              <a:t>Услуги </a:t>
            </a:r>
            <a:r>
              <a:rPr lang="ru-RU" sz="2000" dirty="0"/>
              <a:t>для людей, употребляющих наркотики, должны быть «настоящими» и отвечать условиям, окружающей среде и потребностям клиентов. </a:t>
            </a:r>
            <a:r>
              <a:rPr lang="ru-RU" sz="2000" dirty="0"/>
              <a:t>Люди, употребляющие </a:t>
            </a:r>
            <a:r>
              <a:rPr lang="ru-RU" sz="2000" dirty="0"/>
              <a:t>инъекционные </a:t>
            </a:r>
            <a:r>
              <a:rPr lang="ru-RU" sz="2000" dirty="0"/>
              <a:t>наркотики, обладают </a:t>
            </a:r>
            <a:r>
              <a:rPr lang="ru-RU" sz="2000" dirty="0"/>
              <a:t>уникальными знаниями, которые следует учитывать. </a:t>
            </a:r>
          </a:p>
          <a:p>
            <a:pPr marL="360000" lvl="1">
              <a:buClr>
                <a:schemeClr val="accent1"/>
              </a:buClr>
            </a:pPr>
            <a:r>
              <a:rPr lang="ru-RU" sz="2000" dirty="0"/>
              <a:t>Отзывы потребителей услуг, </a:t>
            </a:r>
            <a:r>
              <a:rPr lang="ru-RU" sz="2000" dirty="0"/>
              <a:t>собираемые сообществом, являются наиболее точным способом оценки и </a:t>
            </a:r>
            <a:r>
              <a:rPr lang="ru-RU" sz="2000" dirty="0"/>
              <a:t>показателем улучшения </a:t>
            </a:r>
            <a:r>
              <a:rPr lang="ru-RU" sz="2000" dirty="0"/>
              <a:t>качества услуг. </a:t>
            </a:r>
          </a:p>
          <a:p>
            <a:pPr marL="360000" lvl="1">
              <a:buClr>
                <a:schemeClr val="accent1"/>
              </a:buClr>
            </a:pPr>
            <a:r>
              <a:rPr lang="ru-RU" sz="2000" dirty="0"/>
              <a:t>Повышение </a:t>
            </a:r>
            <a:r>
              <a:rPr lang="ru-RU" sz="2000" dirty="0"/>
              <a:t>качества, доступности и приемлемости услуг в рамках программ требует регулярного сбора отзывов об опыте сообщества по их использованию. </a:t>
            </a:r>
          </a:p>
          <a:p>
            <a:pPr lvl="1" indent="0">
              <a:spcAft>
                <a:spcPts val="2000"/>
              </a:spcAft>
              <a:buClr>
                <a:schemeClr val="accent1"/>
              </a:buCl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536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Учебный семинар по </a:t>
            </a:r>
            <a:r>
              <a:rPr lang="ru-RU" sz="1600" dirty="0" err="1">
                <a:solidFill>
                  <a:srgbClr val="FFFFFF"/>
                </a:solidFill>
                <a:latin typeface="Century Schoolbook" charset="0"/>
              </a:rPr>
              <a:t>IDUIT</a:t>
            </a: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 /  День второй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  </a:t>
            </a:r>
            <a:r>
              <a:rPr lang="en-US" sz="1600" dirty="0">
                <a:solidFill>
                  <a:srgbClr val="FFFFFF"/>
                </a:solidFill>
                <a:latin typeface="Century Schoolbook" charset="0"/>
              </a:rPr>
              <a:t>/  </a:t>
            </a:r>
            <a:r>
              <a:rPr lang="ru-RU" sz="1600" b="1" dirty="0">
                <a:solidFill>
                  <a:srgbClr val="FFFFFF"/>
                </a:solidFill>
                <a:latin typeface="Century Schoolbook" charset="0"/>
              </a:rPr>
              <a:t> Занятие 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10</a:t>
            </a:r>
            <a:endParaRPr lang="en-US" sz="1600" b="1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27580" y="71715"/>
            <a:ext cx="43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96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2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10535" y="719645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solidFill>
                  <a:schemeClr val="accent1"/>
                </a:solidFill>
              </a:rPr>
              <a:t>Как люди, употребляющие </a:t>
            </a:r>
            <a:r>
              <a:rPr lang="ru-RU" dirty="0">
                <a:solidFill>
                  <a:schemeClr val="accent1"/>
                </a:solidFill>
              </a:rPr>
              <a:t>инъекционные </a:t>
            </a:r>
            <a:r>
              <a:rPr lang="ru-RU" dirty="0">
                <a:solidFill>
                  <a:schemeClr val="accent1"/>
                </a:solidFill>
              </a:rPr>
              <a:t>наркотики,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могут осуществлять обратную связь и принимать участие в осуществлении контроля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10535" y="2125390"/>
            <a:ext cx="10755978" cy="403872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0" lvl="3" indent="0">
              <a:spcAft>
                <a:spcPts val="1400"/>
              </a:spcAft>
              <a:buNone/>
            </a:pPr>
            <a:r>
              <a:rPr lang="ru-RU" sz="2000" b="1" dirty="0"/>
              <a:t>Отзывы об опыте сообщества по использованию услуг могут быть собраны </a:t>
            </a:r>
            <a:r>
              <a:rPr lang="ru-RU" sz="2000" b="1" dirty="0"/>
              <a:t>:</a:t>
            </a:r>
            <a:endParaRPr lang="en-US" sz="2000" b="1" dirty="0"/>
          </a:p>
          <a:p>
            <a:pPr marL="360000" lvl="1">
              <a:spcAft>
                <a:spcPts val="2000"/>
              </a:spcAft>
              <a:buClr>
                <a:schemeClr val="accent1"/>
              </a:buClr>
            </a:pPr>
            <a:r>
              <a:rPr lang="ru-RU" sz="2000" dirty="0"/>
              <a:t>С помощью комитетов </a:t>
            </a:r>
            <a:r>
              <a:rPr lang="ru-RU" sz="2000" dirty="0"/>
              <a:t>сообществ</a:t>
            </a:r>
            <a:endParaRPr lang="en-US" sz="2000" dirty="0"/>
          </a:p>
          <a:p>
            <a:pPr marL="360000" lvl="1">
              <a:spcAft>
                <a:spcPts val="2000"/>
              </a:spcAft>
              <a:buClr>
                <a:schemeClr val="accent1"/>
              </a:buClr>
            </a:pPr>
            <a:r>
              <a:rPr lang="ru-RU" sz="2000" dirty="0"/>
              <a:t>На специальных встречах </a:t>
            </a:r>
            <a:r>
              <a:rPr lang="ru-RU" sz="2000" dirty="0"/>
              <a:t>и </a:t>
            </a:r>
            <a:r>
              <a:rPr lang="ru-RU" sz="2000" dirty="0"/>
              <a:t>через взаимодействие </a:t>
            </a:r>
            <a:r>
              <a:rPr lang="ru-RU" sz="2000" dirty="0"/>
              <a:t>с представителями </a:t>
            </a:r>
            <a:r>
              <a:rPr lang="ru-RU" sz="2000" dirty="0"/>
              <a:t>сообщества</a:t>
            </a:r>
            <a:endParaRPr lang="en-US" sz="2000" dirty="0"/>
          </a:p>
          <a:p>
            <a:pPr marL="360000" lvl="1">
              <a:spcAft>
                <a:spcPts val="2000"/>
              </a:spcAft>
              <a:buClr>
                <a:schemeClr val="accent1"/>
              </a:buClr>
            </a:pPr>
            <a:r>
              <a:rPr lang="ru-RU" sz="2000" dirty="0"/>
              <a:t>Через использование </a:t>
            </a:r>
            <a:r>
              <a:rPr lang="ru-RU" sz="2000" dirty="0"/>
              <a:t>листов обратной </a:t>
            </a:r>
            <a:r>
              <a:rPr lang="ru-RU" sz="2000" dirty="0"/>
              <a:t>связи</a:t>
            </a:r>
          </a:p>
          <a:p>
            <a:pPr marL="360000" lvl="1">
              <a:spcAft>
                <a:spcPts val="2000"/>
              </a:spcAft>
              <a:buClr>
                <a:schemeClr val="accent1"/>
              </a:buClr>
            </a:pPr>
            <a:r>
              <a:rPr lang="ru-RU" sz="2000" dirty="0"/>
              <a:t>Посредством опросов</a:t>
            </a:r>
            <a:endParaRPr lang="en-US" sz="2000" dirty="0"/>
          </a:p>
          <a:p>
            <a:pPr marL="360000" lvl="1">
              <a:spcAft>
                <a:spcPts val="2000"/>
              </a:spcAft>
              <a:buClr>
                <a:schemeClr val="accent1"/>
              </a:buClr>
            </a:pPr>
            <a:r>
              <a:rPr lang="ru-RU" sz="2000" dirty="0"/>
              <a:t>Во время  неформальных обсуждений </a:t>
            </a:r>
            <a:r>
              <a:rPr lang="ru-RU" sz="2000" dirty="0"/>
              <a:t>с членами сообщества, </a:t>
            </a:r>
            <a:r>
              <a:rPr lang="ru-RU" sz="2000" dirty="0"/>
              <a:t>пользующимися </a:t>
            </a:r>
            <a:r>
              <a:rPr lang="ru-RU" sz="2000" dirty="0"/>
              <a:t>услугами</a:t>
            </a:r>
            <a:endParaRPr lang="en-US" sz="2000" dirty="0"/>
          </a:p>
          <a:p>
            <a:pPr lvl="1" indent="0">
              <a:spcAft>
                <a:spcPts val="2000"/>
              </a:spcAft>
              <a:buClr>
                <a:schemeClr val="accent1"/>
              </a:buCl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536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Учебный семинар по </a:t>
            </a:r>
            <a:r>
              <a:rPr lang="ru-RU" sz="1600" dirty="0" err="1">
                <a:solidFill>
                  <a:srgbClr val="FFFFFF"/>
                </a:solidFill>
                <a:latin typeface="Century Schoolbook" charset="0"/>
              </a:rPr>
              <a:t>IDUIT</a:t>
            </a: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 /  День второй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  </a:t>
            </a:r>
            <a:r>
              <a:rPr lang="en-US" sz="1600" dirty="0">
                <a:solidFill>
                  <a:srgbClr val="FFFFFF"/>
                </a:solidFill>
                <a:latin typeface="Century Schoolbook" charset="0"/>
              </a:rPr>
              <a:t>/  </a:t>
            </a:r>
            <a:r>
              <a:rPr lang="ru-RU" sz="1600" b="1" dirty="0">
                <a:solidFill>
                  <a:srgbClr val="FFFFFF"/>
                </a:solidFill>
                <a:latin typeface="Century Schoolbook" charset="0"/>
              </a:rPr>
              <a:t> Занятие 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10</a:t>
            </a:r>
            <a:endParaRPr lang="en-US" sz="1600" b="1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24995" y="71715"/>
            <a:ext cx="53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97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7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79837" y="631227"/>
            <a:ext cx="11552350" cy="1210452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1"/>
                </a:solidFill>
              </a:rPr>
              <a:t>Аргументы в пользу привлечения людей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chemeClr val="accent1"/>
                </a:solidFill>
              </a:rPr>
              <a:t>употребляющих </a:t>
            </a:r>
            <a:r>
              <a:rPr lang="ru-RU" sz="2400" dirty="0">
                <a:solidFill>
                  <a:schemeClr val="accent1"/>
                </a:solidFill>
              </a:rPr>
              <a:t>инъекционные наркотики, в </a:t>
            </a:r>
            <a:r>
              <a:rPr lang="ru-RU" sz="2400" dirty="0">
                <a:solidFill>
                  <a:schemeClr val="accent1"/>
                </a:solidFill>
              </a:rPr>
              <a:t>качестве </a:t>
            </a:r>
            <a:r>
              <a:rPr lang="ru-RU" sz="2400" dirty="0">
                <a:solidFill>
                  <a:schemeClr val="accent1"/>
                </a:solidFill>
              </a:rPr>
              <a:t>сотрудников программ </a:t>
            </a:r>
            <a:r>
              <a:rPr lang="en-US" sz="2400" dirty="0">
                <a:solidFill>
                  <a:schemeClr val="accent1"/>
                </a:solidFill>
              </a:rPr>
              <a:t>(1)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96071" y="1447924"/>
            <a:ext cx="10375306" cy="4675290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60000" lvl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</a:pPr>
            <a:r>
              <a:rPr lang="ru-RU" sz="2000" dirty="0"/>
              <a:t>Использование </a:t>
            </a:r>
            <a:r>
              <a:rPr lang="ru-RU" sz="2000" dirty="0"/>
              <a:t>в качестве сотрудников людей, употребляющих наркотики, рекомендуется в качестве передовой практики для служб снижения вреда, а в свою очередь получение работы в службе снижения вреда - хороший способ для людей, употребляющих наркотики, принять участие в улучшении здоровья и защите прав своего </a:t>
            </a:r>
            <a:r>
              <a:rPr lang="ru-RU" sz="2000" dirty="0"/>
              <a:t>сообщества</a:t>
            </a:r>
          </a:p>
          <a:p>
            <a:pPr marL="360000" lvl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</a:pPr>
            <a:endParaRPr lang="en-US" sz="2000" dirty="0"/>
          </a:p>
          <a:p>
            <a:pPr marL="360000" lvl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</a:pPr>
            <a:r>
              <a:rPr lang="ru-RU" sz="2000" dirty="0"/>
              <a:t>Использование </a:t>
            </a:r>
            <a:r>
              <a:rPr lang="ru-RU" sz="2000" dirty="0"/>
              <a:t>в качестве сотрудников </a:t>
            </a:r>
            <a:r>
              <a:rPr lang="ru-RU" sz="2000" dirty="0"/>
              <a:t>людей, употребляющих наркотики, </a:t>
            </a:r>
            <a:r>
              <a:rPr lang="ru-RU" sz="2000" dirty="0"/>
              <a:t>демонстрирует приверженность программам улучшения здоровья и защиты прав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людей, употребляющих наркотики</a:t>
            </a:r>
            <a:endParaRPr lang="ru-RU" sz="2000" dirty="0"/>
          </a:p>
          <a:p>
            <a:pPr marL="360000" lvl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</a:pPr>
            <a:endParaRPr lang="en-US" sz="2000" dirty="0"/>
          </a:p>
          <a:p>
            <a:pPr marL="360000" lvl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</a:pPr>
            <a:r>
              <a:rPr lang="ru-RU" sz="2000" dirty="0"/>
              <a:t>Сотрудники </a:t>
            </a:r>
            <a:r>
              <a:rPr lang="ru-RU" sz="2000" dirty="0"/>
              <a:t>из числа людей, употребляющих наркотики, могут стать отличными образцами для подражания для других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людей, употребляющих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наркотики</a:t>
            </a:r>
            <a:endParaRPr lang="ru-RU" sz="2000" dirty="0"/>
          </a:p>
          <a:p>
            <a:pPr marL="360000" lvl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</a:pPr>
            <a:endParaRPr lang="ru-RU" sz="2000" dirty="0"/>
          </a:p>
          <a:p>
            <a:pPr marL="360000" lvl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</a:pPr>
            <a:r>
              <a:rPr lang="ru-RU" sz="2000" dirty="0"/>
              <a:t>Люди</a:t>
            </a:r>
            <a:r>
              <a:rPr lang="ru-RU" sz="2000" dirty="0"/>
              <a:t>, употребляющие наркотики, часто являются наиболее эффективными пропагандистами общественного здравоохранения, способными достичь других людей, употребляющих наркотики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536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Учебный семинар по </a:t>
            </a:r>
            <a:r>
              <a:rPr lang="ru-RU" sz="1600" dirty="0" err="1">
                <a:solidFill>
                  <a:srgbClr val="FFFFFF"/>
                </a:solidFill>
                <a:latin typeface="Century Schoolbook" charset="0"/>
              </a:rPr>
              <a:t>IDUIT</a:t>
            </a: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 /  День второй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  </a:t>
            </a:r>
            <a:r>
              <a:rPr lang="en-US" sz="1600" dirty="0">
                <a:solidFill>
                  <a:srgbClr val="FFFFFF"/>
                </a:solidFill>
                <a:latin typeface="Century Schoolbook" charset="0"/>
              </a:rPr>
              <a:t>/  </a:t>
            </a:r>
            <a:r>
              <a:rPr lang="ru-RU" sz="1600" b="1" dirty="0">
                <a:solidFill>
                  <a:srgbClr val="FFFFFF"/>
                </a:solidFill>
                <a:latin typeface="Century Schoolbook" charset="0"/>
              </a:rPr>
              <a:t> Занятие 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10</a:t>
            </a:r>
            <a:endParaRPr lang="en-US" sz="1600" b="1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25326" y="71715"/>
            <a:ext cx="43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98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10535" y="838869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accent1"/>
                </a:solidFill>
              </a:rPr>
              <a:t>Аргументы в пользу привлечения людей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chemeClr val="accent1"/>
                </a:solidFill>
              </a:rPr>
              <a:t>употребляющих инъекционные наркотики, в качестве сотрудников программ </a:t>
            </a:r>
            <a:r>
              <a:rPr lang="en-US" sz="2800" dirty="0">
                <a:solidFill>
                  <a:schemeClr val="accent1"/>
                </a:solidFill>
              </a:rPr>
              <a:t>(</a:t>
            </a:r>
            <a:r>
              <a:rPr lang="ru-RU" sz="2800" dirty="0">
                <a:solidFill>
                  <a:schemeClr val="accent1"/>
                </a:solidFill>
              </a:rPr>
              <a:t>2</a:t>
            </a:r>
            <a:r>
              <a:rPr lang="en-US" sz="2800" dirty="0">
                <a:solidFill>
                  <a:schemeClr val="accent1"/>
                </a:solidFill>
              </a:rPr>
              <a:t>)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10535" y="2124644"/>
            <a:ext cx="10755978" cy="403872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60000"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sz="2000" dirty="0"/>
              <a:t>Наем </a:t>
            </a:r>
            <a:r>
              <a:rPr lang="ru-RU" sz="2000" dirty="0"/>
              <a:t>людей, употребляющих наркотики, обеспечивает работодателям прямой доступ к ценным знаниям о потребностях и методах целевого населения.</a:t>
            </a:r>
          </a:p>
          <a:p>
            <a:pPr marL="360000"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sz="2000" dirty="0"/>
              <a:t>Оплачиваемая </a:t>
            </a:r>
            <a:r>
              <a:rPr lang="ru-RU" sz="2000" dirty="0"/>
              <a:t>занятость на работе, которая ценится и признаётся социально значимой, напрямую способствует повышению самооценки работника. </a:t>
            </a:r>
          </a:p>
          <a:p>
            <a:pPr marL="360000"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sz="2000" dirty="0"/>
              <a:t>Работа </a:t>
            </a:r>
            <a:r>
              <a:rPr lang="ru-RU" sz="2000" dirty="0"/>
              <a:t>в организованной среде позволяет людям, употребляющим наркотики, получать важные навыки, способные облегчить поступление на другие рабочие места в будущем. </a:t>
            </a:r>
          </a:p>
          <a:p>
            <a:pPr marL="360000"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sz="2000" dirty="0"/>
              <a:t>Занятость </a:t>
            </a:r>
            <a:r>
              <a:rPr lang="ru-RU" sz="2000" dirty="0"/>
              <a:t>в проектах сообществ является неотъемлемой частью повышения чувства причастности и вклада в сообщество. </a:t>
            </a:r>
          </a:p>
          <a:p>
            <a:pPr marL="360000"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sz="2000" dirty="0"/>
              <a:t>Использование </a:t>
            </a:r>
            <a:r>
              <a:rPr lang="ru-RU" sz="2000" dirty="0"/>
              <a:t>в качестве сотрудников и </a:t>
            </a:r>
            <a:r>
              <a:rPr lang="ru-RU" sz="2000" dirty="0"/>
              <a:t>мобилизация людей</a:t>
            </a:r>
            <a:r>
              <a:rPr lang="ru-RU" sz="2000" dirty="0"/>
              <a:t>, употребляющих наркотики, </a:t>
            </a:r>
            <a:r>
              <a:rPr lang="ru-RU" sz="2000" dirty="0"/>
              <a:t>способствуют </a:t>
            </a:r>
            <a:r>
              <a:rPr lang="ru-RU" sz="2000" dirty="0"/>
              <a:t>развитию гражданской активности и политической ответственности </a:t>
            </a:r>
            <a:r>
              <a:rPr lang="ru-RU" sz="2000" dirty="0"/>
              <a:t>людей, употребляющих наркотики, </a:t>
            </a:r>
            <a:r>
              <a:rPr lang="ru-RU" sz="2000" dirty="0"/>
              <a:t>и самой организации.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536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Учебный семинар по </a:t>
            </a:r>
            <a:r>
              <a:rPr lang="ru-RU" sz="1600" dirty="0" err="1">
                <a:solidFill>
                  <a:srgbClr val="FFFFFF"/>
                </a:solidFill>
                <a:latin typeface="Century Schoolbook" charset="0"/>
              </a:rPr>
              <a:t>IDUIT</a:t>
            </a: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 /  День второй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  </a:t>
            </a:r>
            <a:r>
              <a:rPr lang="en-US" sz="1600" dirty="0">
                <a:solidFill>
                  <a:srgbClr val="FFFFFF"/>
                </a:solidFill>
                <a:latin typeface="Century Schoolbook" charset="0"/>
              </a:rPr>
              <a:t>/  </a:t>
            </a:r>
            <a:r>
              <a:rPr lang="ru-RU" sz="1600" b="1" dirty="0">
                <a:solidFill>
                  <a:srgbClr val="FFFFFF"/>
                </a:solidFill>
                <a:latin typeface="Century Schoolbook" charset="0"/>
              </a:rPr>
              <a:t> Занятие 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10</a:t>
            </a:r>
            <a:endParaRPr lang="en-US" sz="1600" b="1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19230" y="71715"/>
            <a:ext cx="43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99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3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10535" y="838869"/>
            <a:ext cx="11023989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dirty="0">
                <a:solidFill>
                  <a:schemeClr val="accent1"/>
                </a:solidFill>
              </a:rPr>
              <a:t>Л</a:t>
            </a:r>
            <a:r>
              <a:rPr lang="ru-RU" sz="2800" dirty="0">
                <a:solidFill>
                  <a:schemeClr val="accent1"/>
                </a:solidFill>
              </a:rPr>
              <a:t>юди</a:t>
            </a:r>
            <a:r>
              <a:rPr lang="ru-RU" sz="2800" dirty="0">
                <a:solidFill>
                  <a:schemeClr val="accent1"/>
                </a:solidFill>
              </a:rPr>
              <a:t>, употребляющие </a:t>
            </a:r>
            <a:r>
              <a:rPr lang="ru-RU" sz="2800" dirty="0">
                <a:solidFill>
                  <a:schemeClr val="accent1"/>
                </a:solidFill>
              </a:rPr>
              <a:t>инъекционные наркотики, могут самостоятельно </a:t>
            </a:r>
            <a:r>
              <a:rPr lang="ru-RU" sz="2800" dirty="0">
                <a:solidFill>
                  <a:schemeClr val="accent1"/>
                </a:solidFill>
              </a:rPr>
              <a:t>оказывать </a:t>
            </a:r>
            <a:r>
              <a:rPr lang="ru-RU" sz="2800" dirty="0">
                <a:solidFill>
                  <a:schemeClr val="accent1"/>
                </a:solidFill>
              </a:rPr>
              <a:t>услуги по снижению вреда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90356" y="1727660"/>
            <a:ext cx="11023988" cy="4607826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1" indent="0">
              <a:spcAft>
                <a:spcPts val="2000"/>
              </a:spcAft>
              <a:buClr>
                <a:schemeClr val="accent1"/>
              </a:buClr>
              <a:buNone/>
            </a:pPr>
            <a:r>
              <a:rPr lang="ru-RU" b="1" dirty="0" smtClean="0"/>
              <a:t>Пример</a:t>
            </a:r>
            <a:r>
              <a:rPr lang="en-US" b="1" dirty="0" smtClean="0"/>
              <a:t> </a:t>
            </a:r>
            <a:r>
              <a:rPr lang="ru-RU" b="1" dirty="0"/>
              <a:t>Союза </a:t>
            </a:r>
            <a:r>
              <a:rPr lang="ru-RU" b="1" dirty="0" smtClean="0"/>
              <a:t>людей, употребляющих наркотики, в Сан-Франциско</a:t>
            </a:r>
            <a:endParaRPr lang="en-US" b="1" dirty="0"/>
          </a:p>
          <a:p>
            <a:pPr marL="360000" lvl="1">
              <a:lnSpc>
                <a:spcPct val="100000"/>
              </a:lnSpc>
              <a:spcAft>
                <a:spcPts val="2000"/>
              </a:spcAft>
              <a:buClr>
                <a:schemeClr val="accent1"/>
              </a:buClr>
            </a:pPr>
            <a:r>
              <a:rPr lang="ru-RU" sz="2000" dirty="0"/>
              <a:t>Союз управляет деятельностью «</a:t>
            </a:r>
            <a:r>
              <a:rPr lang="ru-RU" sz="2000" dirty="0" err="1"/>
              <a:t>дроп</a:t>
            </a:r>
            <a:r>
              <a:rPr lang="ru-RU" sz="2000" dirty="0"/>
              <a:t>-ин» центра в районе, где проживает большое число людей, употребляющих </a:t>
            </a:r>
            <a:r>
              <a:rPr lang="ru-RU" sz="2000" dirty="0"/>
              <a:t>инъекционные наркотики</a:t>
            </a:r>
            <a:endParaRPr lang="en-US" sz="2000" dirty="0"/>
          </a:p>
          <a:p>
            <a:pPr marL="360000" lvl="1">
              <a:lnSpc>
                <a:spcPct val="100000"/>
              </a:lnSpc>
              <a:spcAft>
                <a:spcPts val="2000"/>
              </a:spcAft>
              <a:buClr>
                <a:schemeClr val="accent1"/>
              </a:buClr>
            </a:pPr>
            <a:r>
              <a:rPr lang="ru-RU" sz="2000" dirty="0"/>
              <a:t>Он предлагает </a:t>
            </a:r>
            <a:r>
              <a:rPr lang="ru-RU" sz="2000" dirty="0" err="1"/>
              <a:t>ПИШ</a:t>
            </a:r>
            <a:r>
              <a:rPr lang="en-US" sz="2000" dirty="0"/>
              <a:t>, </a:t>
            </a:r>
            <a:r>
              <a:rPr lang="ru-RU" sz="2000" dirty="0" err="1"/>
              <a:t>налоксон</a:t>
            </a:r>
            <a:r>
              <a:rPr lang="en-US" sz="2000" dirty="0"/>
              <a:t>, </a:t>
            </a:r>
            <a:r>
              <a:rPr lang="ru-RU" sz="2000" dirty="0"/>
              <a:t>тестирование на ВИЧ и ВГС</a:t>
            </a:r>
            <a:r>
              <a:rPr lang="en-US" sz="2000" dirty="0"/>
              <a:t>, </a:t>
            </a:r>
            <a:r>
              <a:rPr lang="ru-RU" sz="2000" dirty="0"/>
              <a:t>оказывает помощь при ранениях и ведет образовательную деятельность</a:t>
            </a:r>
            <a:endParaRPr lang="en-US" sz="2000" dirty="0"/>
          </a:p>
          <a:p>
            <a:pPr marL="360000" lvl="1">
              <a:lnSpc>
                <a:spcPct val="100000"/>
              </a:lnSpc>
              <a:spcAft>
                <a:spcPts val="2000"/>
              </a:spcAft>
              <a:buClr>
                <a:schemeClr val="accent1"/>
              </a:buClr>
            </a:pPr>
            <a:r>
              <a:rPr lang="ru-RU" sz="2000" dirty="0"/>
              <a:t>В центре есть ванные и доступ к Интернету</a:t>
            </a:r>
            <a:endParaRPr lang="en-US" sz="2000" dirty="0"/>
          </a:p>
          <a:p>
            <a:pPr marL="360000" lvl="1">
              <a:lnSpc>
                <a:spcPct val="100000"/>
              </a:lnSpc>
              <a:spcAft>
                <a:spcPts val="2000"/>
              </a:spcAft>
              <a:buClr>
                <a:schemeClr val="accent1"/>
              </a:buClr>
            </a:pPr>
            <a:r>
              <a:rPr lang="ru-RU" sz="2000" dirty="0"/>
              <a:t>Центр организует </a:t>
            </a:r>
            <a:r>
              <a:rPr lang="ru-RU" sz="2000" dirty="0" err="1"/>
              <a:t>адвокационную</a:t>
            </a:r>
            <a:r>
              <a:rPr lang="ru-RU" sz="2000" dirty="0"/>
              <a:t> работу и марши в защиту прав людей, употребляющих наркотики</a:t>
            </a:r>
            <a:endParaRPr lang="en-US" sz="2000" dirty="0"/>
          </a:p>
          <a:p>
            <a:pPr marL="360000" lvl="1">
              <a:lnSpc>
                <a:spcPct val="100000"/>
              </a:lnSpc>
              <a:spcAft>
                <a:spcPts val="2000"/>
              </a:spcAft>
              <a:buClr>
                <a:schemeClr val="accent1"/>
              </a:buClr>
            </a:pPr>
            <a:r>
              <a:rPr lang="ru-RU" sz="2000" dirty="0"/>
              <a:t>Все сотрудники и волонтеры центра – люди</a:t>
            </a:r>
            <a:r>
              <a:rPr lang="ru-RU" sz="2000" dirty="0"/>
              <a:t>, употребляющие </a:t>
            </a:r>
            <a:r>
              <a:rPr lang="ru-RU" sz="2000" dirty="0"/>
              <a:t>наркотики</a:t>
            </a:r>
          </a:p>
          <a:p>
            <a:pPr marL="360000" lvl="1">
              <a:lnSpc>
                <a:spcPct val="100000"/>
              </a:lnSpc>
              <a:spcAft>
                <a:spcPts val="2000"/>
              </a:spcAft>
              <a:buClr>
                <a:schemeClr val="accent1"/>
              </a:buClr>
            </a:pPr>
            <a:r>
              <a:rPr lang="ru-RU" sz="2000" dirty="0"/>
              <a:t>Центр работает </a:t>
            </a:r>
            <a:r>
              <a:rPr lang="ru-RU" sz="2000" dirty="0"/>
              <a:t>совместно с Департаментом здравоохранения Сан-Франциско.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536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Учебный семинар по </a:t>
            </a:r>
            <a:r>
              <a:rPr lang="ru-RU" sz="1600" dirty="0" err="1">
                <a:solidFill>
                  <a:srgbClr val="FFFFFF"/>
                </a:solidFill>
                <a:latin typeface="Century Schoolbook" charset="0"/>
              </a:rPr>
              <a:t>IDUIT</a:t>
            </a: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 /  День второй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  </a:t>
            </a:r>
            <a:r>
              <a:rPr lang="en-US" sz="1600" dirty="0">
                <a:solidFill>
                  <a:srgbClr val="FFFFFF"/>
                </a:solidFill>
                <a:latin typeface="Century Schoolbook" charset="0"/>
              </a:rPr>
              <a:t>/  </a:t>
            </a:r>
            <a:r>
              <a:rPr lang="ru-RU" sz="1600" b="1" dirty="0">
                <a:solidFill>
                  <a:srgbClr val="FFFFFF"/>
                </a:solidFill>
                <a:latin typeface="Century Schoolbook" charset="0"/>
              </a:rPr>
              <a:t> Занятие 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10</a:t>
            </a:r>
            <a:endParaRPr lang="en-US" sz="1600" b="1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1012" y="99147"/>
            <a:ext cx="5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100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2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10535" y="708237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solidFill>
                  <a:schemeClr val="accent1"/>
                </a:solidFill>
              </a:rPr>
              <a:t>Работа в группах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7111" y="1186202"/>
            <a:ext cx="11178022" cy="5124446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r>
              <a:rPr lang="ru-RU" sz="2000" dirty="0">
                <a:solidFill>
                  <a:schemeClr val="tx1"/>
                </a:solidFill>
                <a:latin typeface="Arial" charset="0"/>
              </a:rPr>
              <a:t>Группа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Улучшение качества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работы под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руководством сообщества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lvl="4">
              <a:spcAft>
                <a:spcPts val="700"/>
              </a:spcAft>
            </a:pPr>
            <a:r>
              <a:rPr lang="ru-RU" sz="1800" dirty="0"/>
              <a:t>Насколько </a:t>
            </a:r>
            <a:r>
              <a:rPr lang="ru-RU" sz="1800" dirty="0"/>
              <a:t>национальные / местные программы соответствуют рекомендациям</a:t>
            </a:r>
            <a:r>
              <a:rPr lang="ru-RU" sz="1800" dirty="0"/>
              <a:t>?</a:t>
            </a:r>
            <a:endParaRPr lang="en-US" sz="1800" dirty="0"/>
          </a:p>
          <a:p>
            <a:pPr lvl="4">
              <a:spcAft>
                <a:spcPts val="700"/>
              </a:spcAft>
            </a:pPr>
            <a:r>
              <a:rPr lang="ru-RU" sz="1800" dirty="0"/>
              <a:t>Какие </a:t>
            </a:r>
            <a:r>
              <a:rPr lang="ru-RU" sz="1800" dirty="0"/>
              <a:t>три вещи требуют изменений</a:t>
            </a:r>
            <a:r>
              <a:rPr lang="en-GB" sz="1800" dirty="0"/>
              <a:t>?</a:t>
            </a:r>
            <a:endParaRPr lang="en-US" sz="1800" dirty="0"/>
          </a:p>
          <a:p>
            <a:pPr lvl="4">
              <a:spcAft>
                <a:spcPts val="700"/>
              </a:spcAft>
            </a:pPr>
            <a:r>
              <a:rPr lang="ru-RU" sz="1800" dirty="0"/>
              <a:t>Как люди, употребляющие </a:t>
            </a:r>
            <a:r>
              <a:rPr lang="ru-RU" sz="1800" dirty="0"/>
              <a:t>инъекционные </a:t>
            </a:r>
            <a:r>
              <a:rPr lang="ru-RU" sz="1800" dirty="0"/>
              <a:t>наркотики, могут </a:t>
            </a:r>
            <a:r>
              <a:rPr lang="ru-RU" sz="1800" dirty="0"/>
              <a:t>поспособствовать принятию более широкого участия в улучшении качества </a:t>
            </a:r>
            <a:r>
              <a:rPr lang="ru-RU" sz="1800" dirty="0"/>
              <a:t>программ</a:t>
            </a:r>
            <a:r>
              <a:rPr lang="en-GB" sz="1800" dirty="0"/>
              <a:t>?</a:t>
            </a:r>
            <a:endParaRPr lang="en-US" sz="1800" dirty="0"/>
          </a:p>
          <a:p>
            <a:endParaRPr lang="en-US" sz="1000" dirty="0">
              <a:solidFill>
                <a:schemeClr val="tx1"/>
              </a:solidFill>
              <a:latin typeface="Arial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" charset="0"/>
              </a:rPr>
              <a:t>Группа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Привлечение людей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, употребляющих инъекционные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наркотики, в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качестве сотрудников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программ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lvl="4">
              <a:spcAft>
                <a:spcPts val="700"/>
              </a:spcAft>
            </a:pPr>
            <a:r>
              <a:rPr lang="ru-RU" sz="1800" dirty="0"/>
              <a:t>Насколько </a:t>
            </a:r>
            <a:r>
              <a:rPr lang="ru-RU" sz="1800" dirty="0"/>
              <a:t>национальные / местные программы соответствуют рекомендациям</a:t>
            </a:r>
            <a:r>
              <a:rPr lang="en-GB" sz="1800" dirty="0"/>
              <a:t>?</a:t>
            </a:r>
            <a:endParaRPr lang="en-US" sz="1800" dirty="0"/>
          </a:p>
          <a:p>
            <a:pPr lvl="4">
              <a:spcAft>
                <a:spcPts val="700"/>
              </a:spcAft>
            </a:pPr>
            <a:r>
              <a:rPr lang="ru-RU" sz="1800" dirty="0"/>
              <a:t>Как люди, употребляющие </a:t>
            </a:r>
            <a:r>
              <a:rPr lang="ru-RU" sz="1800" dirty="0"/>
              <a:t>инъекционные </a:t>
            </a:r>
            <a:r>
              <a:rPr lang="ru-RU" sz="1800" dirty="0"/>
              <a:t>наркотики, могут </a:t>
            </a:r>
            <a:r>
              <a:rPr lang="ru-RU" sz="1800" dirty="0"/>
              <a:t>поспособствовать принятию более широкого участия в улучшении качества программы</a:t>
            </a:r>
            <a:r>
              <a:rPr lang="en-GB" sz="1800" dirty="0"/>
              <a:t>?</a:t>
            </a:r>
            <a:endParaRPr lang="en-US" sz="1800" dirty="0"/>
          </a:p>
          <a:p>
            <a:r>
              <a:rPr lang="en-GB" sz="1000" b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000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" charset="0"/>
              </a:rPr>
              <a:t>Группа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Услуги, предоставляемые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людьми, употребляющими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инъекционные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наркотики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lvl="4">
              <a:spcAft>
                <a:spcPts val="700"/>
              </a:spcAft>
            </a:pPr>
            <a:r>
              <a:rPr lang="ru-RU" sz="1800" dirty="0"/>
              <a:t>Есть </a:t>
            </a:r>
            <a:r>
              <a:rPr lang="ru-RU" sz="1800" dirty="0"/>
              <a:t>ли у вас программы, подобные той, что осуществляется Союзом </a:t>
            </a:r>
            <a:r>
              <a:rPr lang="ru-RU" sz="1800" dirty="0"/>
              <a:t>людей, употребляющих наркотики, в Сан-Франциско</a:t>
            </a:r>
            <a:r>
              <a:rPr lang="en-GB" sz="1800" dirty="0"/>
              <a:t>?</a:t>
            </a:r>
            <a:endParaRPr lang="en-US" sz="1800" dirty="0"/>
          </a:p>
          <a:p>
            <a:pPr lvl="4">
              <a:spcAft>
                <a:spcPts val="700"/>
              </a:spcAft>
            </a:pPr>
            <a:r>
              <a:rPr lang="ru-RU" sz="1800" dirty="0"/>
              <a:t>Какие </a:t>
            </a:r>
            <a:r>
              <a:rPr lang="ru-RU" sz="1800" dirty="0"/>
              <a:t>усилия по </a:t>
            </a:r>
            <a:r>
              <a:rPr lang="ru-RU" sz="1800" dirty="0" err="1"/>
              <a:t>адвокации</a:t>
            </a:r>
            <a:r>
              <a:rPr lang="ru-RU" sz="1800" dirty="0"/>
              <a:t> подобной программы может предпринять сообщество</a:t>
            </a:r>
            <a:r>
              <a:rPr lang="en-GB" sz="1800" dirty="0"/>
              <a:t>?</a:t>
            </a:r>
            <a:endParaRPr lang="en-US" sz="1800" dirty="0"/>
          </a:p>
          <a:p>
            <a:pPr lvl="1" indent="0">
              <a:spcAft>
                <a:spcPts val="2000"/>
              </a:spcAft>
              <a:buClr>
                <a:schemeClr val="accent1"/>
              </a:buCl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536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Учебный семинар по </a:t>
            </a:r>
            <a:r>
              <a:rPr lang="ru-RU" sz="1600" dirty="0" err="1">
                <a:solidFill>
                  <a:srgbClr val="FFFFFF"/>
                </a:solidFill>
                <a:latin typeface="Century Schoolbook" charset="0"/>
              </a:rPr>
              <a:t>IDUIT</a:t>
            </a:r>
            <a:r>
              <a:rPr lang="ru-RU" sz="1600" dirty="0">
                <a:solidFill>
                  <a:srgbClr val="FFFFFF"/>
                </a:solidFill>
                <a:latin typeface="Century Schoolbook" charset="0"/>
              </a:rPr>
              <a:t> /  День второй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  </a:t>
            </a:r>
            <a:r>
              <a:rPr lang="en-US" sz="1600" dirty="0">
                <a:solidFill>
                  <a:srgbClr val="FFFFFF"/>
                </a:solidFill>
                <a:latin typeface="Century Schoolbook" charset="0"/>
              </a:rPr>
              <a:t>/  </a:t>
            </a:r>
            <a:r>
              <a:rPr lang="ru-RU" sz="1600" b="1" dirty="0">
                <a:solidFill>
                  <a:srgbClr val="FFFFFF"/>
                </a:solidFill>
                <a:latin typeface="Century Schoolbook" charset="0"/>
              </a:rPr>
              <a:t> Занятие </a:t>
            </a:r>
            <a:r>
              <a:rPr lang="en-US" sz="1600" b="1" dirty="0">
                <a:solidFill>
                  <a:srgbClr val="FFFFFF"/>
                </a:solidFill>
                <a:latin typeface="Century Schoolbook" charset="0"/>
              </a:rPr>
              <a:t>10</a:t>
            </a:r>
            <a:endParaRPr lang="en-US" sz="1600" b="1" dirty="0">
              <a:solidFill>
                <a:srgbClr val="FFFFFF"/>
              </a:solidFill>
              <a:latin typeface="Century Schoolbook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23666" y="71715"/>
            <a:ext cx="5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101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1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51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432" y="1040857"/>
            <a:ext cx="330454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Определения</a:t>
            </a:r>
            <a:endParaRPr sz="3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432" y="2038097"/>
            <a:ext cx="11315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Стигма: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432" y="2845732"/>
            <a:ext cx="5537835" cy="165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Проис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гр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чаю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 знак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тно;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тноси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 уб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ждени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/ 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тноше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иям.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динам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чный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есс де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ации,</a:t>
            </a:r>
            <a:r>
              <a:rPr sz="2000" spc="-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дискр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щий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уг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 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дей.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18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реакции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 стиг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0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дискримина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5660" y="2038097"/>
            <a:ext cx="23418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Дискриминаци</a:t>
            </a:r>
            <a:r>
              <a:rPr sz="2400" spc="5" dirty="0">
                <a:solidFill>
                  <a:srgbClr val="2A2A29"/>
                </a:solidFill>
                <a:latin typeface="Arial"/>
                <a:cs typeface="Arial"/>
              </a:rPr>
              <a:t>я</a:t>
            </a:r>
            <a:r>
              <a:rPr sz="2400" dirty="0">
                <a:solidFill>
                  <a:srgbClr val="2A2A29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5660" y="2790868"/>
            <a:ext cx="5497195" cy="1926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Дискримина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тноси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 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бой форме 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выд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лени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чения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или на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жен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ограничен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обычно (но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о)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1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-за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прису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их 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личных 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честв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аемой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принадл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жно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 к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онкр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ой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пе.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ушение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прав ч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694" y="159636"/>
            <a:ext cx="41802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1319" y="159636"/>
            <a:ext cx="132842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570" algn="l"/>
              </a:tabLst>
            </a:pP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56523"/>
            <a:ext cx="6189345" cy="406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0086CD"/>
                </a:solidFill>
                <a:latin typeface="Century Schoolbook"/>
                <a:cs typeface="Century Schoolbook"/>
              </a:rPr>
              <a:t>Что такое</a:t>
            </a:r>
            <a:r>
              <a:rPr sz="3000" b="1" spc="30" dirty="0">
                <a:solidFill>
                  <a:srgbClr val="0086CD"/>
                </a:solidFill>
                <a:latin typeface="Century Schoolbook"/>
                <a:cs typeface="Century Schoolbook"/>
              </a:rPr>
              <a:t> </a:t>
            </a:r>
            <a:r>
              <a:rPr sz="3000" b="1" dirty="0">
                <a:solidFill>
                  <a:srgbClr val="0086CD"/>
                </a:solidFill>
                <a:latin typeface="Century Schoolbook"/>
                <a:cs typeface="Century Schoolbook"/>
              </a:rPr>
              <a:t>ст</a:t>
            </a:r>
            <a:r>
              <a:rPr sz="3000" b="1" spc="-30" dirty="0">
                <a:solidFill>
                  <a:srgbClr val="0086CD"/>
                </a:solidFill>
                <a:latin typeface="Century Schoolbook"/>
                <a:cs typeface="Century Schoolbook"/>
              </a:rPr>
              <a:t>и</a:t>
            </a:r>
            <a:r>
              <a:rPr sz="30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гма?</a:t>
            </a:r>
            <a:endParaRPr sz="30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Виды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стигмы: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1655"/>
              </a:spcBef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Стигма 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ороны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льных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</a:t>
            </a:r>
            <a:endParaRPr sz="24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115"/>
              </a:spcBef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Инсти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уциональная стигма</a:t>
            </a:r>
            <a:endParaRPr sz="24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125"/>
              </a:spcBef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Самостигм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тизация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(внутрен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яя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стигма)</a:t>
            </a:r>
            <a:endParaRPr sz="24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115"/>
              </a:spcBef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Стигма по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оциа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41802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1319" y="159636"/>
            <a:ext cx="132842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570" algn="l"/>
              </a:tabLst>
            </a:pP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	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959" y="792897"/>
            <a:ext cx="11063605" cy="337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96439">
              <a:lnSpc>
                <a:spcPts val="3240"/>
              </a:lnSpc>
            </a:pPr>
            <a:r>
              <a:rPr sz="30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Мозговой штур</a:t>
            </a:r>
            <a:r>
              <a:rPr sz="3000" b="1" spc="15" dirty="0">
                <a:solidFill>
                  <a:srgbClr val="0086CD"/>
                </a:solidFill>
                <a:latin typeface="Century Schoolbook"/>
                <a:cs typeface="Century Schoolbook"/>
              </a:rPr>
              <a:t>м</a:t>
            </a:r>
            <a:r>
              <a:rPr sz="3000" b="1" dirty="0">
                <a:solidFill>
                  <a:srgbClr val="0086CD"/>
                </a:solidFill>
                <a:latin typeface="Century Schoolbook"/>
                <a:cs typeface="Century Schoolbook"/>
              </a:rPr>
              <a:t>:</a:t>
            </a:r>
            <a:r>
              <a:rPr sz="3000" b="1" spc="-5" dirty="0">
                <a:solidFill>
                  <a:srgbClr val="0086CD"/>
                </a:solidFill>
                <a:latin typeface="Century Schoolbook"/>
                <a:cs typeface="Century Schoolbook"/>
              </a:rPr>
              <a:t> </a:t>
            </a:r>
            <a:r>
              <a:rPr sz="30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Как бороться со стигмой и дискриминац</a:t>
            </a:r>
            <a:r>
              <a:rPr sz="3000" b="1" spc="-35" dirty="0">
                <a:solidFill>
                  <a:srgbClr val="0086CD"/>
                </a:solidFill>
                <a:latin typeface="Century Schoolbook"/>
                <a:cs typeface="Century Schoolbook"/>
              </a:rPr>
              <a:t>и</a:t>
            </a:r>
            <a:r>
              <a:rPr sz="30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ей</a:t>
            </a:r>
            <a:endParaRPr sz="30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837565" marR="5080" indent="-359410">
              <a:lnSpc>
                <a:spcPct val="111300"/>
              </a:lnSpc>
              <a:spcBef>
                <a:spcPts val="1810"/>
              </a:spcBef>
              <a:buClr>
                <a:srgbClr val="0086CD"/>
              </a:buClr>
              <a:buSzPct val="118750"/>
              <a:buFont typeface="Arial"/>
              <a:buChar char="●"/>
              <a:tabLst>
                <a:tab pos="8382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учить сп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обы участия в местных прогр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ах по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снижению стигмы и дискриминации</a:t>
            </a:r>
            <a:endParaRPr sz="2400">
              <a:latin typeface="Arial"/>
              <a:cs typeface="Arial"/>
            </a:endParaRPr>
          </a:p>
          <a:p>
            <a:pPr marL="837565" marR="1409065" indent="-359410">
              <a:lnSpc>
                <a:spcPct val="111300"/>
              </a:lnSpc>
              <a:spcBef>
                <a:spcPts val="1989"/>
              </a:spcBef>
              <a:buClr>
                <a:srgbClr val="0086CD"/>
              </a:buClr>
              <a:buSzPct val="118750"/>
              <a:buFont typeface="Arial"/>
              <a:buChar char="●"/>
              <a:tabLst>
                <a:tab pos="8382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ести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примеры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о, 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ак 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жно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ести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борь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стигмой и дискриминацией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7694" y="906178"/>
            <a:ext cx="784352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Борьба со стигмой и</a:t>
            </a:r>
            <a:r>
              <a:rPr sz="3000" b="1" spc="25" dirty="0">
                <a:solidFill>
                  <a:srgbClr val="0086CD"/>
                </a:solidFill>
                <a:latin typeface="Century Schoolbook"/>
                <a:cs typeface="Century Schoolbook"/>
              </a:rPr>
              <a:t> </a:t>
            </a:r>
            <a:r>
              <a:rPr sz="30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дискрим</a:t>
            </a:r>
            <a:r>
              <a:rPr sz="3000" b="1" spc="-35" dirty="0">
                <a:solidFill>
                  <a:srgbClr val="0086CD"/>
                </a:solidFill>
                <a:latin typeface="Century Schoolbook"/>
                <a:cs typeface="Century Schoolbook"/>
              </a:rPr>
              <a:t>и</a:t>
            </a:r>
            <a:r>
              <a:rPr sz="3000" b="1" dirty="0">
                <a:solidFill>
                  <a:srgbClr val="0086CD"/>
                </a:solidFill>
                <a:latin typeface="Century Schoolbook"/>
                <a:cs typeface="Century Schoolbook"/>
              </a:rPr>
              <a:t>нацией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607122"/>
            <a:ext cx="23177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616161"/>
                </a:solidFill>
                <a:latin typeface="Arial"/>
                <a:cs typeface="Arial"/>
              </a:rPr>
              <a:t>В рамках п</a:t>
            </a:r>
            <a:r>
              <a:rPr sz="1800" b="1" spc="15" dirty="0">
                <a:solidFill>
                  <a:srgbClr val="616161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616161"/>
                </a:solidFill>
                <a:latin typeface="Arial"/>
                <a:cs typeface="Arial"/>
              </a:rPr>
              <a:t>ограм</a:t>
            </a:r>
            <a:r>
              <a:rPr sz="1800" b="1" spc="-5" dirty="0">
                <a:solidFill>
                  <a:srgbClr val="616161"/>
                </a:solidFill>
                <a:latin typeface="Arial"/>
                <a:cs typeface="Arial"/>
              </a:rPr>
              <a:t>м</a:t>
            </a:r>
            <a:r>
              <a:rPr sz="1800" b="1" dirty="0">
                <a:solidFill>
                  <a:srgbClr val="616161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915897"/>
            <a:ext cx="3147695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зу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ды</a:t>
            </a:r>
            <a:r>
              <a:rPr sz="16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частия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2412974"/>
            <a:ext cx="448564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59410">
              <a:lnSpc>
                <a:spcPct val="100000"/>
              </a:lnSpc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аз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бирай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есь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местных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лях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стигмы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 дискрими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ац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7694" y="3155165"/>
            <a:ext cx="512699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59410">
              <a:lnSpc>
                <a:spcPct val="100000"/>
              </a:lnSpc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зу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3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пл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ксный</a:t>
            </a:r>
            <a:r>
              <a:rPr sz="1600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разраб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тке в</a:t>
            </a:r>
            <a:r>
              <a:rPr sz="1600" spc="-3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еш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ат</a:t>
            </a:r>
            <a:r>
              <a:rPr sz="16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льств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694" y="3897734"/>
            <a:ext cx="4995545" cy="2230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431800" indent="-359410">
              <a:lnSpc>
                <a:spcPct val="100000"/>
              </a:lnSpc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Пов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3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те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пон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ман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оналом</a:t>
            </a:r>
            <a:r>
              <a:rPr sz="16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ра</a:t>
            </a:r>
            <a:r>
              <a:rPr sz="1600" spc="-3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 стигмы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дискрими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ации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Clr>
                <a:srgbClr val="0086CD"/>
              </a:buClr>
              <a:buFont typeface="Arial"/>
              <a:buChar char="●"/>
            </a:pPr>
            <a:endParaRPr sz="1700">
              <a:latin typeface="Times New Roman"/>
              <a:cs typeface="Times New Roman"/>
            </a:endParaRPr>
          </a:p>
          <a:p>
            <a:pPr marL="372110" marR="120014" indent="-359410">
              <a:lnSpc>
                <a:spcPct val="100000"/>
              </a:lnSpc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асп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знай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1600" spc="-13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тесь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к непр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дна</a:t>
            </a:r>
            <a:r>
              <a:rPr sz="1600" spc="-3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еренно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вр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дному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дейст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ию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на програм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Clr>
                <a:srgbClr val="0086CD"/>
              </a:buClr>
              <a:buFont typeface="Arial"/>
              <a:buChar char="●"/>
            </a:pPr>
            <a:endParaRPr sz="1700">
              <a:latin typeface="Times New Roman"/>
              <a:cs typeface="Times New Roman"/>
            </a:endParaRPr>
          </a:p>
          <a:p>
            <a:pPr marL="372110" marR="5080" indent="-359410">
              <a:lnSpc>
                <a:spcPct val="100000"/>
              </a:lnSpc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те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программы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опр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лен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стр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ий по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снижению</a:t>
            </a:r>
            <a:r>
              <a:rPr sz="1600" spc="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дискрими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ац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6310" y="1634554"/>
            <a:ext cx="2662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616161"/>
                </a:solidFill>
                <a:latin typeface="Arial"/>
                <a:cs typeface="Arial"/>
              </a:rPr>
              <a:t>И</a:t>
            </a:r>
            <a:r>
              <a:rPr sz="1800" b="1" spc="-45" dirty="0">
                <a:solidFill>
                  <a:srgbClr val="616161"/>
                </a:solidFill>
                <a:latin typeface="Arial"/>
                <a:cs typeface="Arial"/>
              </a:rPr>
              <a:t>з</a:t>
            </a:r>
            <a:r>
              <a:rPr sz="1800" b="1" dirty="0">
                <a:solidFill>
                  <a:srgbClr val="616161"/>
                </a:solidFill>
                <a:latin typeface="Arial"/>
                <a:cs typeface="Arial"/>
              </a:rPr>
              <a:t>менение</a:t>
            </a:r>
            <a:r>
              <a:rPr sz="1800" b="1" spc="15" dirty="0">
                <a:solidFill>
                  <a:srgbClr val="616161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616161"/>
                </a:solidFill>
                <a:latin typeface="Arial"/>
                <a:cs typeface="Arial"/>
              </a:rPr>
              <a:t>о</a:t>
            </a:r>
            <a:r>
              <a:rPr sz="1800" b="1" spc="-20" dirty="0">
                <a:solidFill>
                  <a:srgbClr val="616161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616161"/>
                </a:solidFill>
                <a:latin typeface="Arial"/>
                <a:cs typeface="Arial"/>
              </a:rPr>
              <a:t>но</a:t>
            </a:r>
            <a:r>
              <a:rPr sz="1800" b="1" spc="-40" dirty="0">
                <a:solidFill>
                  <a:srgbClr val="616161"/>
                </a:solidFill>
                <a:latin typeface="Arial"/>
                <a:cs typeface="Arial"/>
              </a:rPr>
              <a:t>ш</a:t>
            </a:r>
            <a:r>
              <a:rPr sz="1800" b="1" dirty="0">
                <a:solidFill>
                  <a:srgbClr val="616161"/>
                </a:solidFill>
                <a:latin typeface="Arial"/>
                <a:cs typeface="Arial"/>
              </a:rPr>
              <a:t>е</a:t>
            </a:r>
            <a:r>
              <a:rPr sz="1800" b="1" spc="15" dirty="0">
                <a:solidFill>
                  <a:srgbClr val="616161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616161"/>
                </a:solidFill>
                <a:latin typeface="Arial"/>
                <a:cs typeface="Arial"/>
              </a:rPr>
              <a:t>и</a:t>
            </a:r>
            <a:r>
              <a:rPr sz="1800" b="1" spc="-5" dirty="0">
                <a:solidFill>
                  <a:srgbClr val="616161"/>
                </a:solidFill>
                <a:latin typeface="Arial"/>
                <a:cs typeface="Arial"/>
              </a:rPr>
              <a:t>й</a:t>
            </a:r>
            <a:r>
              <a:rPr sz="1800" b="1" dirty="0">
                <a:solidFill>
                  <a:srgbClr val="616161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6310" y="2119884"/>
            <a:ext cx="3277870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Поср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дством</a:t>
            </a:r>
            <a:r>
              <a:rPr sz="16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лия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16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СМИ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6310" y="2618714"/>
            <a:ext cx="482155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59410">
              <a:lnSpc>
                <a:spcPct val="100000"/>
              </a:lnSpc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Поср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дством</a:t>
            </a:r>
            <a:r>
              <a:rPr sz="16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дан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оса,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чи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ающе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 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тересы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ей,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16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нарк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6310" y="3360905"/>
            <a:ext cx="5183505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0086CD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Чер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адво</a:t>
            </a:r>
            <a:r>
              <a:rPr sz="16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ац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6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заи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тере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ован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ых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орон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694" y="159636"/>
            <a:ext cx="4355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ень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второй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1442" y="162785"/>
            <a:ext cx="1097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нят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57313" y="148390"/>
            <a:ext cx="280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54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4002</Words>
  <Application>Microsoft Office PowerPoint</Application>
  <PresentationFormat>Произвольный</PresentationFormat>
  <Paragraphs>616</Paragraphs>
  <Slides>56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2" baseType="lpstr">
      <vt:lpstr>Arial</vt:lpstr>
      <vt:lpstr>Calibri</vt:lpstr>
      <vt:lpstr>Century Schoolbook</vt:lpstr>
      <vt:lpstr>LucidaGrande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Руководящая роль сообщества людей, употребляющих наркотики, в предоставлении услуг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голубой.cdr</dc:title>
  <dc:creator>Админ</dc:creator>
  <cp:lastModifiedBy>Админ</cp:lastModifiedBy>
  <cp:revision>2</cp:revision>
  <dcterms:created xsi:type="dcterms:W3CDTF">2020-08-07T16:27:48Z</dcterms:created>
  <dcterms:modified xsi:type="dcterms:W3CDTF">2020-08-10T14:28:38Z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2020-08-07T00:00:00Z</vt:filetime>
  </property>
  <property fmtid="{D5CDD505-2E9C-101B-9397-08002B2CF9AE}" pid="3" name="LastSaved">
    <vt:filetime>2020-08-07T00:00:00Z</vt:filetime>
  </property>
</Properties>
</file>