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image2.jpg" ContentType="image/jpg"/>
  <Override PartName="/ppt/media/image4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notesSlides/notesSlide14.xml" ContentType="application/vnd.openxmlformats-officedocument.presentationml.notesSlide+xml"/>
  <Override PartName="/ppt/media/image32.jpg" ContentType="image/jpg"/>
  <Override PartName="/ppt/notesSlides/notesSlide15.xml" ContentType="application/vnd.openxmlformats-officedocument.presentationml.notesSlide+xml"/>
  <Override PartName="/ppt/media/image33.jpg" ContentType="image/jpg"/>
  <Override PartName="/ppt/notesSlides/notesSlide16.xml" ContentType="application/vnd.openxmlformats-officedocument.presentationml.notesSlide+xml"/>
  <Override PartName="/ppt/media/image34.jpg" ContentType="image/jpg"/>
  <Override PartName="/ppt/notesSlides/notesSlide17.xml" ContentType="application/vnd.openxmlformats-officedocument.presentationml.notesSlide+xml"/>
  <Override PartName="/ppt/media/image38.jpg" ContentType="image/jpg"/>
  <Override PartName="/ppt/notesSlides/notesSlide18.xml" ContentType="application/vnd.openxmlformats-officedocument.presentationml.notesSlide+xml"/>
  <Override PartName="/ppt/media/image39.jpg" ContentType="image/jpg"/>
  <Override PartName="/ppt/notesSlides/notesSlide19.xml" ContentType="application/vnd.openxmlformats-officedocument.presentationml.notesSlide+xml"/>
  <Override PartName="/ppt/media/image40.jpg" ContentType="image/jp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media/image42.jpg" ContentType="image/jpg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media/image46.jpg" ContentType="image/jpg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  <p:sldMasterId id="2147483671" r:id="rId6"/>
  </p:sldMasterIdLst>
  <p:notesMasterIdLst>
    <p:notesMasterId r:id="rId56"/>
  </p:notesMasterIdLst>
  <p:sldIdLst>
    <p:sldId id="256" r:id="rId7"/>
    <p:sldId id="257" r:id="rId8"/>
    <p:sldId id="317" r:id="rId9"/>
    <p:sldId id="310" r:id="rId10"/>
    <p:sldId id="258" r:id="rId11"/>
    <p:sldId id="315" r:id="rId12"/>
    <p:sldId id="259" r:id="rId13"/>
    <p:sldId id="31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</p:sldIdLst>
  <p:sldSz cx="12204700" cy="6858000"/>
  <p:notesSz cx="122047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CD158C-6C45-4AE9-8807-546BF7C22FF7}" v="14" dt="2020-09-15T13:23:15.72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470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microsoft.com/office/2016/11/relationships/changesInfo" Target="changesInfos/changesInfo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presProps" Target="pres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 Gordon" userId="119b05f4-5f4f-4946-9221-e2a8886301d5" providerId="ADAL" clId="{D9CD158C-6C45-4AE9-8807-546BF7C22FF7}"/>
    <pc:docChg chg="undo custSel addSld delSld modSld">
      <pc:chgData name="Igor Gordon" userId="119b05f4-5f4f-4946-9221-e2a8886301d5" providerId="ADAL" clId="{D9CD158C-6C45-4AE9-8807-546BF7C22FF7}" dt="2020-09-15T09:35:52.329" v="54" actId="47"/>
      <pc:docMkLst>
        <pc:docMk/>
      </pc:docMkLst>
      <pc:sldChg chg="modSp mod">
        <pc:chgData name="Igor Gordon" userId="119b05f4-5f4f-4946-9221-e2a8886301d5" providerId="ADAL" clId="{D9CD158C-6C45-4AE9-8807-546BF7C22FF7}" dt="2020-09-15T09:13:09.983" v="33" actId="20577"/>
        <pc:sldMkLst>
          <pc:docMk/>
          <pc:sldMk cId="0" sldId="258"/>
        </pc:sldMkLst>
        <pc:spChg chg="mod">
          <ac:chgData name="Igor Gordon" userId="119b05f4-5f4f-4946-9221-e2a8886301d5" providerId="ADAL" clId="{D9CD158C-6C45-4AE9-8807-546BF7C22FF7}" dt="2020-09-15T09:13:09.983" v="33" actId="20577"/>
          <ac:spMkLst>
            <pc:docMk/>
            <pc:sldMk cId="0" sldId="258"/>
            <ac:spMk id="6" creationId="{00000000-0000-0000-0000-000000000000}"/>
          </ac:spMkLst>
        </pc:spChg>
      </pc:sldChg>
      <pc:sldChg chg="addSp delSp mod">
        <pc:chgData name="Igor Gordon" userId="119b05f4-5f4f-4946-9221-e2a8886301d5" providerId="ADAL" clId="{D9CD158C-6C45-4AE9-8807-546BF7C22FF7}" dt="2020-09-15T09:35:24.848" v="46" actId="22"/>
        <pc:sldMkLst>
          <pc:docMk/>
          <pc:sldMk cId="0" sldId="259"/>
        </pc:sldMkLst>
        <pc:spChg chg="add del">
          <ac:chgData name="Igor Gordon" userId="119b05f4-5f4f-4946-9221-e2a8886301d5" providerId="ADAL" clId="{D9CD158C-6C45-4AE9-8807-546BF7C22FF7}" dt="2020-09-15T09:35:24.848" v="46" actId="22"/>
          <ac:spMkLst>
            <pc:docMk/>
            <pc:sldMk cId="0" sldId="259"/>
            <ac:spMk id="10" creationId="{FC9E4A11-3D78-4909-BFFD-71E0CBDC4488}"/>
          </ac:spMkLst>
        </pc:spChg>
      </pc:sldChg>
      <pc:sldChg chg="addSp add del mod">
        <pc:chgData name="Igor Gordon" userId="119b05f4-5f4f-4946-9221-e2a8886301d5" providerId="ADAL" clId="{D9CD158C-6C45-4AE9-8807-546BF7C22FF7}" dt="2020-09-15T09:20:52.912" v="39" actId="22"/>
        <pc:sldMkLst>
          <pc:docMk/>
          <pc:sldMk cId="2528543335" sldId="310"/>
        </pc:sldMkLst>
        <pc:spChg chg="add">
          <ac:chgData name="Igor Gordon" userId="119b05f4-5f4f-4946-9221-e2a8886301d5" providerId="ADAL" clId="{D9CD158C-6C45-4AE9-8807-546BF7C22FF7}" dt="2020-09-15T09:20:52.912" v="39" actId="22"/>
          <ac:spMkLst>
            <pc:docMk/>
            <pc:sldMk cId="2528543335" sldId="310"/>
            <ac:spMk id="3" creationId="{AC24BDB6-8D1C-41D7-BA1A-CD7B9AA946A0}"/>
          </ac:spMkLst>
        </pc:spChg>
      </pc:sldChg>
      <pc:sldChg chg="addSp delSp add mod">
        <pc:chgData name="Igor Gordon" userId="119b05f4-5f4f-4946-9221-e2a8886301d5" providerId="ADAL" clId="{D9CD158C-6C45-4AE9-8807-546BF7C22FF7}" dt="2020-09-15T09:21:07.532" v="42" actId="22"/>
        <pc:sldMkLst>
          <pc:docMk/>
          <pc:sldMk cId="2443771648" sldId="315"/>
        </pc:sldMkLst>
        <pc:spChg chg="add del">
          <ac:chgData name="Igor Gordon" userId="119b05f4-5f4f-4946-9221-e2a8886301d5" providerId="ADAL" clId="{D9CD158C-6C45-4AE9-8807-546BF7C22FF7}" dt="2020-09-15T09:21:01.574" v="41" actId="22"/>
          <ac:spMkLst>
            <pc:docMk/>
            <pc:sldMk cId="2443771648" sldId="315"/>
            <ac:spMk id="2" creationId="{97387B34-F3F7-4576-A554-D5361450B524}"/>
          </ac:spMkLst>
        </pc:spChg>
        <pc:spChg chg="add">
          <ac:chgData name="Igor Gordon" userId="119b05f4-5f4f-4946-9221-e2a8886301d5" providerId="ADAL" clId="{D9CD158C-6C45-4AE9-8807-546BF7C22FF7}" dt="2020-09-15T09:21:07.532" v="42" actId="22"/>
          <ac:spMkLst>
            <pc:docMk/>
            <pc:sldMk cId="2443771648" sldId="315"/>
            <ac:spMk id="8" creationId="{866ECC5F-E08A-4870-83F3-507E7F737215}"/>
          </ac:spMkLst>
        </pc:spChg>
      </pc:sldChg>
      <pc:sldChg chg="addSp add del mod">
        <pc:chgData name="Igor Gordon" userId="119b05f4-5f4f-4946-9221-e2a8886301d5" providerId="ADAL" clId="{D9CD158C-6C45-4AE9-8807-546BF7C22FF7}" dt="2020-09-15T09:20:51.393" v="38" actId="22"/>
        <pc:sldMkLst>
          <pc:docMk/>
          <pc:sldMk cId="1408647399" sldId="317"/>
        </pc:sldMkLst>
        <pc:spChg chg="add">
          <ac:chgData name="Igor Gordon" userId="119b05f4-5f4f-4946-9221-e2a8886301d5" providerId="ADAL" clId="{D9CD158C-6C45-4AE9-8807-546BF7C22FF7}" dt="2020-09-15T09:20:51.393" v="38" actId="22"/>
          <ac:spMkLst>
            <pc:docMk/>
            <pc:sldMk cId="1408647399" sldId="317"/>
            <ac:spMk id="2" creationId="{5EB37CD8-6793-49E1-81FD-59A2466A822F}"/>
          </ac:spMkLst>
        </pc:spChg>
      </pc:sldChg>
      <pc:sldChg chg="addSp delSp modSp new del mod modClrScheme chgLayout">
        <pc:chgData name="Igor Gordon" userId="119b05f4-5f4f-4946-9221-e2a8886301d5" providerId="ADAL" clId="{D9CD158C-6C45-4AE9-8807-546BF7C22FF7}" dt="2020-09-15T09:35:52.329" v="54" actId="47"/>
        <pc:sldMkLst>
          <pc:docMk/>
          <pc:sldMk cId="3012191690" sldId="318"/>
        </pc:sldMkLst>
        <pc:spChg chg="del mod ord">
          <ac:chgData name="Igor Gordon" userId="119b05f4-5f4f-4946-9221-e2a8886301d5" providerId="ADAL" clId="{D9CD158C-6C45-4AE9-8807-546BF7C22FF7}" dt="2020-09-15T09:25:36.684" v="44" actId="700"/>
          <ac:spMkLst>
            <pc:docMk/>
            <pc:sldMk cId="3012191690" sldId="318"/>
            <ac:spMk id="2" creationId="{169BC00A-E999-4B9F-BF5E-3852DF65A2DA}"/>
          </ac:spMkLst>
        </pc:spChg>
        <pc:spChg chg="del mod ord">
          <ac:chgData name="Igor Gordon" userId="119b05f4-5f4f-4946-9221-e2a8886301d5" providerId="ADAL" clId="{D9CD158C-6C45-4AE9-8807-546BF7C22FF7}" dt="2020-09-15T09:25:36.684" v="44" actId="700"/>
          <ac:spMkLst>
            <pc:docMk/>
            <pc:sldMk cId="3012191690" sldId="318"/>
            <ac:spMk id="3" creationId="{8EBF1686-3654-4EB9-8A3D-8A092CD29D23}"/>
          </ac:spMkLst>
        </pc:spChg>
        <pc:spChg chg="add mod ord">
          <ac:chgData name="Igor Gordon" userId="119b05f4-5f4f-4946-9221-e2a8886301d5" providerId="ADAL" clId="{D9CD158C-6C45-4AE9-8807-546BF7C22FF7}" dt="2020-09-15T09:25:36.684" v="44" actId="700"/>
          <ac:spMkLst>
            <pc:docMk/>
            <pc:sldMk cId="3012191690" sldId="318"/>
            <ac:spMk id="4" creationId="{348D3644-F136-4FD0-ACB5-EC648C7D6652}"/>
          </ac:spMkLst>
        </pc:spChg>
        <pc:spChg chg="add mod ord">
          <ac:chgData name="Igor Gordon" userId="119b05f4-5f4f-4946-9221-e2a8886301d5" providerId="ADAL" clId="{D9CD158C-6C45-4AE9-8807-546BF7C22FF7}" dt="2020-09-15T09:25:36.684" v="44" actId="700"/>
          <ac:spMkLst>
            <pc:docMk/>
            <pc:sldMk cId="3012191690" sldId="318"/>
            <ac:spMk id="5" creationId="{50B72F14-D52D-43D0-B611-3C31F3B493BF}"/>
          </ac:spMkLst>
        </pc:spChg>
        <pc:spChg chg="add mod ord">
          <ac:chgData name="Igor Gordon" userId="119b05f4-5f4f-4946-9221-e2a8886301d5" providerId="ADAL" clId="{D9CD158C-6C45-4AE9-8807-546BF7C22FF7}" dt="2020-09-15T09:25:36.684" v="44" actId="700"/>
          <ac:spMkLst>
            <pc:docMk/>
            <pc:sldMk cId="3012191690" sldId="318"/>
            <ac:spMk id="6" creationId="{969DC76E-0386-491E-87BC-9DD2B34F6A77}"/>
          </ac:spMkLst>
        </pc:spChg>
      </pc:sldChg>
      <pc:sldChg chg="add del">
        <pc:chgData name="Igor Gordon" userId="119b05f4-5f4f-4946-9221-e2a8886301d5" providerId="ADAL" clId="{D9CD158C-6C45-4AE9-8807-546BF7C22FF7}" dt="2020-09-15T09:35:49.442" v="52"/>
        <pc:sldMkLst>
          <pc:docMk/>
          <pc:sldMk cId="611652952" sldId="319"/>
        </pc:sldMkLst>
      </pc:sldChg>
      <pc:sldChg chg="add del">
        <pc:chgData name="Igor Gordon" userId="119b05f4-5f4f-4946-9221-e2a8886301d5" providerId="ADAL" clId="{D9CD158C-6C45-4AE9-8807-546BF7C22FF7}" dt="2020-09-15T09:35:42.547" v="48"/>
        <pc:sldMkLst>
          <pc:docMk/>
          <pc:sldMk cId="764607467" sldId="319"/>
        </pc:sldMkLst>
      </pc:sldChg>
      <pc:sldChg chg="add">
        <pc:chgData name="Igor Gordon" userId="119b05f4-5f4f-4946-9221-e2a8886301d5" providerId="ADAL" clId="{D9CD158C-6C45-4AE9-8807-546BF7C22FF7}" dt="2020-09-15T09:35:49.492" v="53"/>
        <pc:sldMkLst>
          <pc:docMk/>
          <pc:sldMk cId="803020660" sldId="319"/>
        </pc:sldMkLst>
      </pc:sldChg>
      <pc:sldChg chg="add del">
        <pc:chgData name="Igor Gordon" userId="119b05f4-5f4f-4946-9221-e2a8886301d5" providerId="ADAL" clId="{D9CD158C-6C45-4AE9-8807-546BF7C22FF7}" dt="2020-09-15T09:35:46.700" v="50"/>
        <pc:sldMkLst>
          <pc:docMk/>
          <pc:sldMk cId="2433084139" sldId="31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241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toteach.online/principy-obuchenija-vzroslyh-kotorye-stoit-uchityvat-pri-sozdanii-onlajn-kursa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494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77027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56639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62538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8237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84202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25395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71219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402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09470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6976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093DB1-5CA0-634E-9088-63F80B101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5768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8907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1884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31866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43986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36834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58577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06305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09415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76254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5683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Безопасность: </a:t>
            </a:r>
            <a:r>
              <a:rPr lang="ru-RU" dirty="0"/>
              <a:t>каждый тренинг должен начинаться с проверки наличия </a:t>
            </a:r>
            <a:r>
              <a:rPr lang="ru-RU" dirty="0" err="1"/>
              <a:t>налоксона</a:t>
            </a:r>
            <a:r>
              <a:rPr lang="ru-RU" dirty="0"/>
              <a:t>, важно потратить минимум 2 минуты для восстановления навыков оказания неотложной помощи человеку при передозировке. Также перед тренингом надо подготовить и предоставить в первый день тренинга практическую информацию о </a:t>
            </a:r>
            <a:r>
              <a:rPr lang="ru-RU" dirty="0" err="1"/>
              <a:t>наркополитике</a:t>
            </a:r>
            <a:r>
              <a:rPr lang="ru-RU" dirty="0"/>
              <a:t> и правоприменении в стране, в которой проводиться тренинг, контакты юриста и доктора, ответственных за помощь во время мероприятий, в случае проблем в связи с употреблением и организацией доступа к ПАВ. </a:t>
            </a:r>
          </a:p>
          <a:p>
            <a:endParaRPr lang="ru-RU" dirty="0"/>
          </a:p>
          <a:p>
            <a:r>
              <a:rPr lang="ru-RU" dirty="0"/>
              <a:t>+ наличие расходников наборы для утилизации расходные материалы </a:t>
            </a:r>
          </a:p>
          <a:p>
            <a:endParaRPr lang="ru-R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093DB1-5CA0-634E-9088-63F80B101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942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32138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90478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61955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82452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22918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21280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1095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826809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930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hlinkClick r:id="rId3"/>
              </a:rPr>
              <a:t>6 основных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принципов обучения взрослых – больше информации на сайте - </a:t>
            </a:r>
            <a:r>
              <a:rPr lang="en-US" dirty="0"/>
              <a:t>https://learntoteach.online/principy-obuchenija-vzroslyh-kotorye-stoit-uchityvat-pri-sozdanii-onlajn-kursa/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093DB1-5CA0-634E-9088-63F80B101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0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5352" y="2125980"/>
            <a:ext cx="10373995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0705" y="3840480"/>
            <a:ext cx="854328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49" y="512764"/>
            <a:ext cx="10776051" cy="13255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ts val="47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919" y="1838326"/>
            <a:ext cx="10767182" cy="45069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000" b="1" i="0" baseline="0">
                <a:solidFill>
                  <a:schemeClr val="tx2"/>
                </a:solidFill>
              </a:defRPr>
            </a:lvl1pPr>
            <a:lvl2pPr marL="0" indent="-360000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baseline="0">
                <a:latin typeface="Arial" charset="0"/>
              </a:defRPr>
            </a:lvl2pPr>
            <a:lvl3pPr marL="720000" indent="-360000"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baseline="0">
                <a:latin typeface="Arial" charset="0"/>
              </a:defRPr>
            </a:lvl3pPr>
            <a:lvl4pPr marL="360000" indent="-36000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4pPr>
            <a:lvl5pPr marL="720000" indent="-3600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2101" y="1"/>
            <a:ext cx="732599" cy="512763"/>
          </a:xfrm>
          <a:prstGeom prst="rect">
            <a:avLst/>
          </a:prstGeom>
        </p:spPr>
        <p:txBody>
          <a:bodyPr vert="horz" anchor="ctr" anchorCtr="0"/>
          <a:lstStyle>
            <a:lvl1pPr algn="ctr">
              <a:defRPr sz="1600" baseline="0">
                <a:solidFill>
                  <a:schemeClr val="bg1"/>
                </a:solidFill>
                <a:latin typeface="Century Schoolbook" charset="0"/>
              </a:defRPr>
            </a:lvl1pPr>
          </a:lstStyle>
          <a:p>
            <a:fld id="{7FF141E5-5205-274F-A3F2-C49D43872B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1472101" y="1"/>
            <a:ext cx="732599" cy="512763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600" kern="1200" baseline="0">
                <a:solidFill>
                  <a:schemeClr val="bg1"/>
                </a:solidFill>
                <a:latin typeface="Century Schoolbook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F141E5-5205-274F-A3F2-C49D43872B4E}" type="slidenum">
              <a:rPr lang="en-US" sz="1600" smtClean="0"/>
              <a:pPr/>
              <a:t>‹#›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2422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orient="horz" pos="323">
          <p15:clr>
            <a:srgbClr val="FBAE40"/>
          </p15:clr>
        </p15:guide>
        <p15:guide id="3" pos="7219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919" y="1838326"/>
            <a:ext cx="10767182" cy="4506912"/>
          </a:xfrm>
          <a:prstGeom prst="rect">
            <a:avLst/>
          </a:prstGeom>
        </p:spPr>
        <p:txBody>
          <a:bodyPr lIns="0" tIns="0" rIns="0" bIns="0" numCol="2" spcCol="360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000" b="1" i="0" baseline="0">
                <a:solidFill>
                  <a:schemeClr val="tx2"/>
                </a:solidFill>
              </a:defRPr>
            </a:lvl1pPr>
            <a:lvl2pPr marL="0" indent="-360000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baseline="0">
                <a:latin typeface="Arial" charset="0"/>
              </a:defRPr>
            </a:lvl2pPr>
            <a:lvl3pPr marL="720000" indent="-360000"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baseline="0">
                <a:latin typeface="Arial" charset="0"/>
              </a:defRPr>
            </a:lvl3pPr>
            <a:lvl4pPr marL="360000" indent="-36000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4pPr>
            <a:lvl5pPr marL="720000" indent="-3600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72101" y="1"/>
            <a:ext cx="732599" cy="512763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600" kern="1200" baseline="0">
                <a:solidFill>
                  <a:schemeClr val="bg1"/>
                </a:solidFill>
                <a:latin typeface="Century Schoolbook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F141E5-5205-274F-A3F2-C49D43872B4E}" type="slidenum">
              <a:rPr lang="en-US" sz="1600" smtClean="0"/>
              <a:pPr/>
              <a:t>‹#›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38284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204700" cy="63476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6049" y="512764"/>
            <a:ext cx="10776051" cy="13255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ts val="47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04919" y="1838326"/>
            <a:ext cx="10767182" cy="45069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000" b="1" i="0" baseline="0">
                <a:solidFill>
                  <a:schemeClr val="tx2"/>
                </a:solidFill>
              </a:defRPr>
            </a:lvl1pPr>
            <a:lvl2pPr marL="0" indent="-360000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baseline="0">
                <a:latin typeface="Arial" charset="0"/>
              </a:defRPr>
            </a:lvl2pPr>
            <a:lvl3pPr marL="720000" indent="-360000"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baseline="0">
                <a:latin typeface="Arial" charset="0"/>
              </a:defRPr>
            </a:lvl3pPr>
            <a:lvl4pPr marL="360000" indent="-36000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4pPr>
            <a:lvl5pPr marL="720000" indent="-3600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7500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9599" y="274638"/>
            <a:ext cx="11629392" cy="1143000"/>
          </a:xfrm>
        </p:spPr>
        <p:txBody>
          <a:bodyPr>
            <a:normAutofit/>
          </a:bodyPr>
          <a:lstStyle>
            <a:lvl1pPr>
              <a:defRPr sz="3600" b="0">
                <a:solidFill>
                  <a:srgbClr val="00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91319" y="1412776"/>
            <a:ext cx="10104898" cy="398904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400">
                <a:solidFill>
                  <a:srgbClr val="006699"/>
                </a:solidFill>
                <a:latin typeface="Helvetica Neue"/>
              </a:defRPr>
            </a:lvl1pPr>
            <a:lvl2pPr>
              <a:spcBef>
                <a:spcPts val="600"/>
              </a:spcBef>
              <a:defRPr sz="2400">
                <a:solidFill>
                  <a:srgbClr val="006699"/>
                </a:solidFill>
                <a:latin typeface="Helvetica Neue"/>
              </a:defRPr>
            </a:lvl2pPr>
            <a:lvl3pPr>
              <a:spcBef>
                <a:spcPts val="600"/>
              </a:spcBef>
              <a:defRPr sz="2000">
                <a:solidFill>
                  <a:srgbClr val="006699"/>
                </a:solidFill>
                <a:latin typeface="Helvetica Neue"/>
              </a:defRPr>
            </a:lvl3pPr>
            <a:lvl4pPr>
              <a:spcBef>
                <a:spcPts val="600"/>
              </a:spcBef>
              <a:defRPr sz="1800">
                <a:solidFill>
                  <a:srgbClr val="006699"/>
                </a:solidFill>
                <a:latin typeface="Helvetica Neue"/>
              </a:defRPr>
            </a:lvl4pPr>
            <a:lvl5pPr>
              <a:spcBef>
                <a:spcPts val="600"/>
              </a:spcBef>
              <a:defRPr sz="1800">
                <a:solidFill>
                  <a:srgbClr val="006699"/>
                </a:solidFill>
                <a:latin typeface="Helvetica Neue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762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001" y="2"/>
            <a:ext cx="12192000" cy="512445"/>
          </a:xfrm>
          <a:custGeom>
            <a:avLst/>
            <a:gdLst/>
            <a:ahLst/>
            <a:cxnLst/>
            <a:rect l="l" t="t" r="r" b="b"/>
            <a:pathLst>
              <a:path w="12192000" h="512445">
                <a:moveTo>
                  <a:pt x="0" y="512063"/>
                </a:moveTo>
                <a:lnTo>
                  <a:pt x="12191997" y="512063"/>
                </a:lnTo>
                <a:lnTo>
                  <a:pt x="12191997" y="0"/>
                </a:lnTo>
                <a:lnTo>
                  <a:pt x="0" y="0"/>
                </a:lnTo>
                <a:lnTo>
                  <a:pt x="0" y="512063"/>
                </a:lnTo>
                <a:close/>
              </a:path>
            </a:pathLst>
          </a:custGeom>
          <a:solidFill>
            <a:srgbClr val="269A37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7" name="bk object 17"/>
          <p:cNvSpPr/>
          <p:nvPr/>
        </p:nvSpPr>
        <p:spPr>
          <a:xfrm>
            <a:off x="6001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98" b="0" i="0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0235" y="1577340"/>
            <a:ext cx="5309045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5419" y="1577340"/>
            <a:ext cx="5309045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6918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000" y="0"/>
            <a:ext cx="12192000" cy="512445"/>
          </a:xfrm>
          <a:custGeom>
            <a:avLst/>
            <a:gdLst/>
            <a:ahLst/>
            <a:cxnLst/>
            <a:rect l="l" t="t" r="r" b="b"/>
            <a:pathLst>
              <a:path w="12192000" h="512445">
                <a:moveTo>
                  <a:pt x="0" y="512063"/>
                </a:moveTo>
                <a:lnTo>
                  <a:pt x="12191997" y="512063"/>
                </a:lnTo>
                <a:lnTo>
                  <a:pt x="12191997" y="0"/>
                </a:lnTo>
                <a:lnTo>
                  <a:pt x="0" y="0"/>
                </a:lnTo>
                <a:lnTo>
                  <a:pt x="0" y="512063"/>
                </a:lnTo>
                <a:close/>
              </a:path>
            </a:pathLst>
          </a:custGeom>
          <a:solidFill>
            <a:srgbClr val="269A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0235" y="1577340"/>
            <a:ext cx="5309044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5420" y="1577340"/>
            <a:ext cx="5309044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49" y="512764"/>
            <a:ext cx="10776051" cy="13255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ts val="47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919" y="1838326"/>
            <a:ext cx="10767182" cy="45069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000" b="1" i="0" baseline="0">
                <a:solidFill>
                  <a:schemeClr val="tx2"/>
                </a:solidFill>
              </a:defRPr>
            </a:lvl1pPr>
            <a:lvl2pPr marL="0" indent="-360000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baseline="0">
                <a:latin typeface="Arial" charset="0"/>
              </a:defRPr>
            </a:lvl2pPr>
            <a:lvl3pPr marL="720000" indent="-360000"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baseline="0">
                <a:latin typeface="Arial" charset="0"/>
              </a:defRPr>
            </a:lvl3pPr>
            <a:lvl4pPr marL="360000" indent="-36000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4pPr>
            <a:lvl5pPr marL="720000" indent="-3600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2101" y="1"/>
            <a:ext cx="732599" cy="512763"/>
          </a:xfrm>
          <a:prstGeom prst="rect">
            <a:avLst/>
          </a:prstGeom>
        </p:spPr>
        <p:txBody>
          <a:bodyPr vert="horz" anchor="ctr" anchorCtr="0"/>
          <a:lstStyle>
            <a:lvl1pPr algn="ctr">
              <a:defRPr sz="1600" baseline="0">
                <a:solidFill>
                  <a:schemeClr val="bg1"/>
                </a:solidFill>
                <a:latin typeface="Century Schoolbook" charset="0"/>
              </a:defRPr>
            </a:lvl1pPr>
          </a:lstStyle>
          <a:p>
            <a:fld id="{7FF141E5-5205-274F-A3F2-C49D43872B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1472101" y="1"/>
            <a:ext cx="732599" cy="512763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600" kern="1200" baseline="0">
                <a:solidFill>
                  <a:schemeClr val="bg1"/>
                </a:solidFill>
                <a:latin typeface="Century Schoolbook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F141E5-5205-274F-A3F2-C49D43872B4E}" type="slidenum">
              <a:rPr lang="en-US" sz="1600" smtClean="0"/>
              <a:pPr/>
              <a:t>‹#›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4642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orient="horz" pos="323">
          <p15:clr>
            <a:srgbClr val="FBAE40"/>
          </p15:clr>
        </p15:guide>
        <p15:guide id="3" pos="7219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919" y="1838326"/>
            <a:ext cx="10767182" cy="4506912"/>
          </a:xfrm>
          <a:prstGeom prst="rect">
            <a:avLst/>
          </a:prstGeom>
        </p:spPr>
        <p:txBody>
          <a:bodyPr lIns="0" tIns="0" rIns="0" bIns="0" numCol="2" spcCol="360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000" b="1" i="0" baseline="0">
                <a:solidFill>
                  <a:schemeClr val="tx2"/>
                </a:solidFill>
              </a:defRPr>
            </a:lvl1pPr>
            <a:lvl2pPr marL="0" indent="-360000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baseline="0">
                <a:latin typeface="Arial" charset="0"/>
              </a:defRPr>
            </a:lvl2pPr>
            <a:lvl3pPr marL="720000" indent="-360000"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baseline="0">
                <a:latin typeface="Arial" charset="0"/>
              </a:defRPr>
            </a:lvl3pPr>
            <a:lvl4pPr marL="360000" indent="-36000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4pPr>
            <a:lvl5pPr marL="720000" indent="-3600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72101" y="1"/>
            <a:ext cx="732599" cy="512763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600" kern="1200" baseline="0">
                <a:solidFill>
                  <a:schemeClr val="bg1"/>
                </a:solidFill>
                <a:latin typeface="Century Schoolbook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F141E5-5205-274F-A3F2-C49D43872B4E}" type="slidenum">
              <a:rPr lang="en-US" sz="1600" smtClean="0"/>
              <a:pPr/>
              <a:t>‹#›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181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204700" cy="63476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6049" y="512764"/>
            <a:ext cx="10776051" cy="13255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ts val="47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04919" y="1838326"/>
            <a:ext cx="10767182" cy="45069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000" b="1" i="0" baseline="0">
                <a:solidFill>
                  <a:schemeClr val="tx2"/>
                </a:solidFill>
              </a:defRPr>
            </a:lvl1pPr>
            <a:lvl2pPr marL="0" indent="-360000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baseline="0">
                <a:latin typeface="Arial" charset="0"/>
              </a:defRPr>
            </a:lvl2pPr>
            <a:lvl3pPr marL="720000" indent="-360000"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baseline="0">
                <a:latin typeface="Arial" charset="0"/>
              </a:defRPr>
            </a:lvl3pPr>
            <a:lvl4pPr marL="360000" indent="-36000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4pPr>
            <a:lvl5pPr marL="720000" indent="-3600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193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9599" y="274638"/>
            <a:ext cx="11629392" cy="1143000"/>
          </a:xfrm>
        </p:spPr>
        <p:txBody>
          <a:bodyPr>
            <a:normAutofit/>
          </a:bodyPr>
          <a:lstStyle>
            <a:lvl1pPr>
              <a:defRPr sz="3600" b="0">
                <a:solidFill>
                  <a:srgbClr val="00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91319" y="1412776"/>
            <a:ext cx="10104898" cy="398904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400">
                <a:solidFill>
                  <a:srgbClr val="006699"/>
                </a:solidFill>
                <a:latin typeface="Helvetica Neue"/>
              </a:defRPr>
            </a:lvl1pPr>
            <a:lvl2pPr>
              <a:spcBef>
                <a:spcPts val="600"/>
              </a:spcBef>
              <a:defRPr sz="2400">
                <a:solidFill>
                  <a:srgbClr val="006699"/>
                </a:solidFill>
                <a:latin typeface="Helvetica Neue"/>
              </a:defRPr>
            </a:lvl2pPr>
            <a:lvl3pPr>
              <a:spcBef>
                <a:spcPts val="600"/>
              </a:spcBef>
              <a:defRPr sz="2000">
                <a:solidFill>
                  <a:srgbClr val="006699"/>
                </a:solidFill>
                <a:latin typeface="Helvetica Neue"/>
              </a:defRPr>
            </a:lvl3pPr>
            <a:lvl4pPr>
              <a:spcBef>
                <a:spcPts val="600"/>
              </a:spcBef>
              <a:defRPr sz="1800">
                <a:solidFill>
                  <a:srgbClr val="006699"/>
                </a:solidFill>
                <a:latin typeface="Helvetica Neue"/>
              </a:defRPr>
            </a:lvl4pPr>
            <a:lvl5pPr>
              <a:spcBef>
                <a:spcPts val="600"/>
              </a:spcBef>
              <a:defRPr sz="1800">
                <a:solidFill>
                  <a:srgbClr val="006699"/>
                </a:solidFill>
                <a:latin typeface="Helvetica Neue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23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000" y="0"/>
            <a:ext cx="12192000" cy="512445"/>
          </a:xfrm>
          <a:custGeom>
            <a:avLst/>
            <a:gdLst/>
            <a:ahLst/>
            <a:cxnLst/>
            <a:rect l="l" t="t" r="r" b="b"/>
            <a:pathLst>
              <a:path w="12192000" h="512445">
                <a:moveTo>
                  <a:pt x="0" y="512063"/>
                </a:moveTo>
                <a:lnTo>
                  <a:pt x="12191997" y="512063"/>
                </a:lnTo>
                <a:lnTo>
                  <a:pt x="12191997" y="0"/>
                </a:lnTo>
                <a:lnTo>
                  <a:pt x="0" y="0"/>
                </a:lnTo>
                <a:lnTo>
                  <a:pt x="0" y="512063"/>
                </a:lnTo>
                <a:close/>
              </a:path>
            </a:pathLst>
          </a:custGeom>
          <a:solidFill>
            <a:srgbClr val="269A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740" y="76505"/>
            <a:ext cx="12035218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0235" y="1577340"/>
            <a:ext cx="1098422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9598" y="6377940"/>
            <a:ext cx="3905503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0235" y="6377940"/>
            <a:ext cx="2807081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7384" y="6377940"/>
            <a:ext cx="2807081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204700" cy="512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96049" y="512764"/>
            <a:ext cx="10776051" cy="13255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Click to edit Master title style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801" y="6432667"/>
            <a:ext cx="2446300" cy="351114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6345238"/>
            <a:ext cx="122827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52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204700" cy="512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96049" y="512764"/>
            <a:ext cx="10776051" cy="13255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Click to edit Master title style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801" y="6432667"/>
            <a:ext cx="2446300" cy="351114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6345238"/>
            <a:ext cx="122827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10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jp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jp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jp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hyperlink" Target="http://www.inpud.net/consensus_statement_2015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wqrz3lLxY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harmreductioneurasia.org/ru/volshebniy-braslet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korbannapza.org/en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00" y="0"/>
            <a:ext cx="12192000" cy="6347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entury Schoolbook"/>
                <a:cs typeface="Century Schoolbook"/>
              </a:rPr>
              <a:t>IDUIT Tra</a:t>
            </a:r>
            <a:r>
              <a:rPr sz="1800" spc="-20" dirty="0">
                <a:solidFill>
                  <a:srgbClr val="FFFFFF"/>
                </a:solidFill>
                <a:latin typeface="Century Schoolbook"/>
                <a:cs typeface="Century Schoolbook"/>
              </a:rPr>
              <a:t>i</a:t>
            </a:r>
            <a:r>
              <a:rPr sz="1800" dirty="0">
                <a:solidFill>
                  <a:srgbClr val="FFFFFF"/>
                </a:solidFill>
                <a:latin typeface="Century Schoolbook"/>
                <a:cs typeface="Century Schoolbook"/>
              </a:rPr>
              <a:t>ning</a:t>
            </a:r>
            <a:r>
              <a:rPr sz="18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800" spc="-2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8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Schoolbook"/>
                <a:cs typeface="Century Schoolbook"/>
              </a:rPr>
              <a:t>День первый</a:t>
            </a:r>
            <a:r>
              <a:rPr sz="1800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8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800" spc="-2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Schoolbook"/>
                <a:cs typeface="Century Schoolbook"/>
              </a:rPr>
              <a:t>1</a:t>
            </a:r>
            <a:endParaRPr sz="1800">
              <a:latin typeface="Century Schoolbook"/>
              <a:cs typeface="Century Schoolbook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2422525">
              <a:lnSpc>
                <a:spcPct val="100000"/>
              </a:lnSpc>
              <a:spcBef>
                <a:spcPts val="1390"/>
              </a:spcBef>
            </a:pPr>
            <a:r>
              <a:rPr sz="1800" dirty="0">
                <a:solidFill>
                  <a:srgbClr val="00B04F"/>
                </a:solidFill>
                <a:latin typeface="Century Schoolbook"/>
                <a:cs typeface="Century Schoolbook"/>
              </a:rPr>
              <a:t>WELCOME</a:t>
            </a:r>
            <a:endParaRPr sz="1800">
              <a:latin typeface="Century Schoolbook"/>
              <a:cs typeface="Century Schoolbook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Times New Roman"/>
              <a:cs typeface="Times New Roman"/>
            </a:endParaRPr>
          </a:p>
          <a:p>
            <a:pPr marL="2422525">
              <a:lnSpc>
                <a:spcPct val="100000"/>
              </a:lnSpc>
            </a:pPr>
            <a:r>
              <a:rPr sz="2400" dirty="0">
                <a:solidFill>
                  <a:srgbClr val="565654"/>
                </a:solidFill>
                <a:latin typeface="Century Schoolbook"/>
                <a:cs typeface="Century Schoolbook"/>
              </a:rPr>
              <a:t>The</a:t>
            </a:r>
            <a:r>
              <a:rPr sz="2400" spc="-25" dirty="0">
                <a:solidFill>
                  <a:srgbClr val="565654"/>
                </a:solidFill>
                <a:latin typeface="Century Schoolbook"/>
                <a:cs typeface="Century Schoolbook"/>
              </a:rPr>
              <a:t> </a:t>
            </a:r>
            <a:r>
              <a:rPr sz="2400" dirty="0">
                <a:solidFill>
                  <a:srgbClr val="565654"/>
                </a:solidFill>
                <a:latin typeface="Century Schoolbook"/>
                <a:cs typeface="Century Schoolbook"/>
              </a:rPr>
              <a:t>purpo</a:t>
            </a:r>
            <a:r>
              <a:rPr sz="2400" spc="20" dirty="0">
                <a:solidFill>
                  <a:srgbClr val="565654"/>
                </a:solidFill>
                <a:latin typeface="Century Schoolbook"/>
                <a:cs typeface="Century Schoolbook"/>
              </a:rPr>
              <a:t>s</a:t>
            </a:r>
            <a:r>
              <a:rPr sz="2400" dirty="0">
                <a:solidFill>
                  <a:srgbClr val="565654"/>
                </a:solidFill>
                <a:latin typeface="Century Schoolbook"/>
                <a:cs typeface="Century Schoolbook"/>
              </a:rPr>
              <a:t>e</a:t>
            </a:r>
            <a:r>
              <a:rPr sz="2400" spc="-25" dirty="0">
                <a:solidFill>
                  <a:srgbClr val="565654"/>
                </a:solidFill>
                <a:latin typeface="Century Schoolbook"/>
                <a:cs typeface="Century Schoolbook"/>
              </a:rPr>
              <a:t> </a:t>
            </a:r>
            <a:r>
              <a:rPr sz="2400" dirty="0">
                <a:solidFill>
                  <a:srgbClr val="565654"/>
                </a:solidFill>
                <a:latin typeface="Century Schoolbook"/>
                <a:cs typeface="Century Schoolbook"/>
              </a:rPr>
              <a:t>of this</a:t>
            </a:r>
            <a:r>
              <a:rPr sz="2400" spc="-15" dirty="0">
                <a:solidFill>
                  <a:srgbClr val="565654"/>
                </a:solidFill>
                <a:latin typeface="Century Schoolbook"/>
                <a:cs typeface="Century Schoolbook"/>
              </a:rPr>
              <a:t> </a:t>
            </a:r>
            <a:r>
              <a:rPr sz="2400" dirty="0">
                <a:solidFill>
                  <a:srgbClr val="565654"/>
                </a:solidFill>
                <a:latin typeface="Century Schoolbook"/>
                <a:cs typeface="Century Schoolbook"/>
              </a:rPr>
              <a:t>Занятие</a:t>
            </a:r>
            <a:r>
              <a:rPr sz="2400" spc="-10" dirty="0">
                <a:solidFill>
                  <a:srgbClr val="565654"/>
                </a:solidFill>
                <a:latin typeface="Century Schoolbook"/>
                <a:cs typeface="Century Schoolbook"/>
              </a:rPr>
              <a:t> </a:t>
            </a:r>
            <a:r>
              <a:rPr sz="2400" dirty="0">
                <a:solidFill>
                  <a:srgbClr val="565654"/>
                </a:solidFill>
                <a:latin typeface="Century Schoolbook"/>
                <a:cs typeface="Century Schoolbook"/>
              </a:rPr>
              <a:t>is:</a:t>
            </a:r>
            <a:endParaRPr sz="2400">
              <a:latin typeface="Century Schoolbook"/>
              <a:cs typeface="Century Schoolbook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500">
              <a:latin typeface="Times New Roman"/>
              <a:cs typeface="Times New Roman"/>
            </a:endParaRPr>
          </a:p>
          <a:p>
            <a:pPr marL="2879725" marR="4669790" indent="-457200">
              <a:lnSpc>
                <a:spcPct val="100000"/>
              </a:lnSpc>
              <a:buClr>
                <a:srgbClr val="565654"/>
              </a:buClr>
              <a:buFont typeface="Arial"/>
              <a:buChar char="•"/>
              <a:tabLst>
                <a:tab pos="2879725" algn="l"/>
              </a:tabLst>
            </a:pPr>
            <a:r>
              <a:rPr sz="2400" dirty="0">
                <a:solidFill>
                  <a:srgbClr val="565654"/>
                </a:solidFill>
                <a:latin typeface="Century Schoolbook"/>
                <a:cs typeface="Century Schoolbook"/>
              </a:rPr>
              <a:t>To facilitate networking</a:t>
            </a:r>
            <a:r>
              <a:rPr sz="2400" spc="-50" dirty="0">
                <a:solidFill>
                  <a:srgbClr val="565654"/>
                </a:solidFill>
                <a:latin typeface="Century Schoolbook"/>
                <a:cs typeface="Century Schoolbook"/>
              </a:rPr>
              <a:t> </a:t>
            </a:r>
            <a:r>
              <a:rPr sz="2400" dirty="0">
                <a:solidFill>
                  <a:srgbClr val="565654"/>
                </a:solidFill>
                <a:latin typeface="Century Schoolbook"/>
                <a:cs typeface="Century Schoolbook"/>
              </a:rPr>
              <a:t>between participants</a:t>
            </a:r>
            <a:endParaRPr sz="2400">
              <a:latin typeface="Century Schoolbook"/>
              <a:cs typeface="Century Schoolbook"/>
            </a:endParaRPr>
          </a:p>
          <a:p>
            <a:pPr marL="2879725" indent="-457200">
              <a:lnSpc>
                <a:spcPct val="100000"/>
              </a:lnSpc>
              <a:buClr>
                <a:srgbClr val="565654"/>
              </a:buClr>
              <a:buFont typeface="Arial"/>
              <a:buChar char="•"/>
              <a:tabLst>
                <a:tab pos="2879725" algn="l"/>
              </a:tabLst>
            </a:pPr>
            <a:r>
              <a:rPr sz="2400" dirty="0">
                <a:solidFill>
                  <a:srgbClr val="565654"/>
                </a:solidFill>
                <a:latin typeface="Century Schoolbook"/>
                <a:cs typeface="Century Schoolbook"/>
              </a:rPr>
              <a:t>To understand</a:t>
            </a:r>
            <a:r>
              <a:rPr sz="2400" spc="-30" dirty="0">
                <a:solidFill>
                  <a:srgbClr val="565654"/>
                </a:solidFill>
                <a:latin typeface="Century Schoolbook"/>
                <a:cs typeface="Century Schoolbook"/>
              </a:rPr>
              <a:t> </a:t>
            </a:r>
            <a:r>
              <a:rPr sz="2400" dirty="0">
                <a:solidFill>
                  <a:srgbClr val="565654"/>
                </a:solidFill>
                <a:latin typeface="Century Schoolbook"/>
                <a:cs typeface="Century Schoolbook"/>
              </a:rPr>
              <a:t>participants’</a:t>
            </a:r>
            <a:r>
              <a:rPr sz="2400" spc="-25" dirty="0">
                <a:solidFill>
                  <a:srgbClr val="565654"/>
                </a:solidFill>
                <a:latin typeface="Century Schoolbook"/>
                <a:cs typeface="Century Schoolbook"/>
              </a:rPr>
              <a:t> </a:t>
            </a:r>
            <a:r>
              <a:rPr sz="2400" dirty="0">
                <a:solidFill>
                  <a:srgbClr val="565654"/>
                </a:solidFill>
                <a:latin typeface="Century Schoolbook"/>
                <a:cs typeface="Century Schoolbook"/>
              </a:rPr>
              <a:t>expectations</a:t>
            </a:r>
            <a:endParaRPr sz="2400">
              <a:latin typeface="Century Schoolbook"/>
              <a:cs typeface="Century Schoolbook"/>
            </a:endParaRPr>
          </a:p>
          <a:p>
            <a:pPr marL="2879725" indent="-457200">
              <a:lnSpc>
                <a:spcPct val="100000"/>
              </a:lnSpc>
              <a:buClr>
                <a:srgbClr val="565654"/>
              </a:buClr>
              <a:buFont typeface="Arial"/>
              <a:buChar char="•"/>
              <a:tabLst>
                <a:tab pos="2879725" algn="l"/>
              </a:tabLst>
            </a:pPr>
            <a:r>
              <a:rPr sz="2400" dirty="0">
                <a:solidFill>
                  <a:srgbClr val="565654"/>
                </a:solidFill>
                <a:latin typeface="Century Schoolbook"/>
                <a:cs typeface="Century Schoolbook"/>
              </a:rPr>
              <a:t>To inform</a:t>
            </a:r>
            <a:r>
              <a:rPr sz="2400" spc="-25" dirty="0">
                <a:solidFill>
                  <a:srgbClr val="565654"/>
                </a:solidFill>
                <a:latin typeface="Century Schoolbook"/>
                <a:cs typeface="Century Schoolbook"/>
              </a:rPr>
              <a:t> </a:t>
            </a:r>
            <a:r>
              <a:rPr sz="2400" dirty="0">
                <a:solidFill>
                  <a:srgbClr val="565654"/>
                </a:solidFill>
                <a:latin typeface="Century Schoolbook"/>
                <a:cs typeface="Century Schoolbook"/>
              </a:rPr>
              <a:t>participants</a:t>
            </a:r>
            <a:r>
              <a:rPr sz="2400" spc="-25" dirty="0">
                <a:solidFill>
                  <a:srgbClr val="565654"/>
                </a:solidFill>
                <a:latin typeface="Century Schoolbook"/>
                <a:cs typeface="Century Schoolbook"/>
              </a:rPr>
              <a:t> </a:t>
            </a:r>
            <a:r>
              <a:rPr sz="2400" dirty="0">
                <a:solidFill>
                  <a:srgbClr val="565654"/>
                </a:solidFill>
                <a:latin typeface="Century Schoolbook"/>
                <a:cs typeface="Century Schoolbook"/>
              </a:rPr>
              <a:t>a</a:t>
            </a:r>
            <a:r>
              <a:rPr sz="2400" spc="-25" dirty="0">
                <a:solidFill>
                  <a:srgbClr val="565654"/>
                </a:solidFill>
                <a:latin typeface="Century Schoolbook"/>
                <a:cs typeface="Century Schoolbook"/>
              </a:rPr>
              <a:t>b</a:t>
            </a:r>
            <a:r>
              <a:rPr sz="2400" dirty="0">
                <a:solidFill>
                  <a:srgbClr val="565654"/>
                </a:solidFill>
                <a:latin typeface="Century Schoolbook"/>
                <a:cs typeface="Century Schoolbook"/>
              </a:rPr>
              <a:t>out the wor</a:t>
            </a:r>
            <a:r>
              <a:rPr sz="2400" spc="5" dirty="0">
                <a:solidFill>
                  <a:srgbClr val="565654"/>
                </a:solidFill>
                <a:latin typeface="Century Schoolbook"/>
                <a:cs typeface="Century Schoolbook"/>
              </a:rPr>
              <a:t>k</a:t>
            </a:r>
            <a:r>
              <a:rPr sz="2400" dirty="0">
                <a:solidFill>
                  <a:srgbClr val="565654"/>
                </a:solidFill>
                <a:latin typeface="Century Schoolbook"/>
                <a:cs typeface="Century Schoolbook"/>
              </a:rPr>
              <a:t>-</a:t>
            </a:r>
            <a:endParaRPr sz="2400">
              <a:latin typeface="Century Schoolbook"/>
              <a:cs typeface="Century Schoolbook"/>
            </a:endParaRPr>
          </a:p>
          <a:p>
            <a:pPr marL="2879725">
              <a:lnSpc>
                <a:spcPct val="100000"/>
              </a:lnSpc>
            </a:pPr>
            <a:r>
              <a:rPr sz="2400" dirty="0">
                <a:solidFill>
                  <a:srgbClr val="565654"/>
                </a:solidFill>
                <a:latin typeface="Century Schoolbook"/>
                <a:cs typeface="Century Schoolbook"/>
              </a:rPr>
              <a:t>shop</a:t>
            </a:r>
            <a:r>
              <a:rPr sz="2400" spc="-25" dirty="0">
                <a:solidFill>
                  <a:srgbClr val="565654"/>
                </a:solidFill>
                <a:latin typeface="Century Schoolbook"/>
                <a:cs typeface="Century Schoolbook"/>
              </a:rPr>
              <a:t> </a:t>
            </a:r>
            <a:r>
              <a:rPr sz="2400" dirty="0">
                <a:solidFill>
                  <a:srgbClr val="565654"/>
                </a:solidFill>
                <a:latin typeface="Century Schoolbook"/>
                <a:cs typeface="Century Schoolbook"/>
              </a:rPr>
              <a:t>s</a:t>
            </a:r>
            <a:r>
              <a:rPr sz="2400" spc="20" dirty="0">
                <a:solidFill>
                  <a:srgbClr val="565654"/>
                </a:solidFill>
                <a:latin typeface="Century Schoolbook"/>
                <a:cs typeface="Century Schoolbook"/>
              </a:rPr>
              <a:t>t</a:t>
            </a:r>
            <a:r>
              <a:rPr sz="2400" dirty="0">
                <a:solidFill>
                  <a:srgbClr val="565654"/>
                </a:solidFill>
                <a:latin typeface="Century Schoolbook"/>
                <a:cs typeface="Century Schoolbook"/>
              </a:rPr>
              <a:t>ructure</a:t>
            </a:r>
            <a:r>
              <a:rPr sz="2400" spc="-30" dirty="0">
                <a:solidFill>
                  <a:srgbClr val="565654"/>
                </a:solidFill>
                <a:latin typeface="Century Schoolbook"/>
                <a:cs typeface="Century Schoolbook"/>
              </a:rPr>
              <a:t> </a:t>
            </a:r>
            <a:r>
              <a:rPr sz="2400" dirty="0">
                <a:solidFill>
                  <a:srgbClr val="565654"/>
                </a:solidFill>
                <a:latin typeface="Century Schoolbook"/>
                <a:cs typeface="Century Schoolbook"/>
              </a:rPr>
              <a:t>and objectives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00" y="0"/>
            <a:ext cx="12192000" cy="6347460"/>
          </a:xfrm>
          <a:custGeom>
            <a:avLst/>
            <a:gdLst/>
            <a:ahLst/>
            <a:cxnLst/>
            <a:rect l="l" t="t" r="r" b="b"/>
            <a:pathLst>
              <a:path w="12192000" h="6347460">
                <a:moveTo>
                  <a:pt x="0" y="6347454"/>
                </a:moveTo>
                <a:lnTo>
                  <a:pt x="12191997" y="6347454"/>
                </a:lnTo>
                <a:lnTo>
                  <a:pt x="12191997" y="0"/>
                </a:lnTo>
                <a:lnTo>
                  <a:pt x="0" y="0"/>
                </a:lnTo>
                <a:lnTo>
                  <a:pt x="0" y="6347454"/>
                </a:lnTo>
                <a:close/>
              </a:path>
            </a:pathLst>
          </a:custGeom>
          <a:solidFill>
            <a:srgbClr val="269A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8856" y="583757"/>
            <a:ext cx="6999605" cy="2330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7900"/>
              </a:lnSpc>
            </a:pPr>
            <a:r>
              <a:rPr sz="4000" spc="-20" dirty="0">
                <a:solidFill>
                  <a:srgbClr val="FFFFFF"/>
                </a:solidFill>
                <a:latin typeface="Century Schoolbook"/>
                <a:cs typeface="Century Schoolbook"/>
              </a:rPr>
              <a:t>Injecting</a:t>
            </a:r>
            <a:r>
              <a:rPr sz="40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Century Schoolbook"/>
                <a:cs typeface="Century Schoolbook"/>
              </a:rPr>
              <a:t>Drug</a:t>
            </a:r>
            <a:r>
              <a:rPr sz="40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Century Schoolbook"/>
                <a:cs typeface="Century Schoolbook"/>
              </a:rPr>
              <a:t>User Implementation</a:t>
            </a:r>
            <a:r>
              <a:rPr sz="4000" spc="4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Century Schoolbook"/>
                <a:cs typeface="Century Schoolbook"/>
              </a:rPr>
              <a:t>Tool</a:t>
            </a:r>
            <a:r>
              <a:rPr sz="40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Century Schoolbook"/>
                <a:cs typeface="Century Schoolbook"/>
              </a:rPr>
              <a:t>(IDUIT) Учебный</a:t>
            </a:r>
            <a:r>
              <a:rPr sz="40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Century Schoolbook"/>
                <a:cs typeface="Century Schoolbook"/>
              </a:rPr>
              <a:t>семинар</a:t>
            </a:r>
            <a:endParaRPr sz="4000">
              <a:latin typeface="Century Schoolbook"/>
              <a:cs typeface="Century Schoolbook"/>
            </a:endParaRPr>
          </a:p>
          <a:p>
            <a:pPr marL="12700">
              <a:lnSpc>
                <a:spcPts val="4690"/>
              </a:lnSpc>
            </a:pPr>
            <a:r>
              <a:rPr sz="4000" b="1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4000" b="1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4000" b="1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первый</a:t>
            </a:r>
            <a:endParaRPr sz="40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6814" y="3636262"/>
            <a:ext cx="2214374" cy="23500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33978" y="707137"/>
            <a:ext cx="4187188" cy="53530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63408" y="159636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6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1467163"/>
            <a:ext cx="32448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Час</a:t>
            </a:r>
            <a:r>
              <a:rPr sz="1600" b="1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1600" b="1" spc="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565654"/>
                </a:solidFill>
                <a:latin typeface="Arial"/>
                <a:cs typeface="Arial"/>
              </a:rPr>
              <a:t>1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:</a:t>
            </a:r>
            <a:r>
              <a:rPr sz="1600" b="1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565654"/>
                </a:solidFill>
                <a:latin typeface="Arial"/>
                <a:cs typeface="Arial"/>
              </a:rPr>
              <a:t>Для</a:t>
            </a:r>
            <a:r>
              <a:rPr sz="1600" b="1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1600" b="1" spc="-5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енов</a:t>
            </a:r>
            <a:r>
              <a:rPr sz="1600" b="1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сооб</a:t>
            </a:r>
            <a:r>
              <a:rPr sz="1600" b="1" spc="-6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1600" b="1" spc="-3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600" b="1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600" b="1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1862178"/>
            <a:ext cx="5059045" cy="1276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marR="5080" indent="-359410">
              <a:lnSpc>
                <a:spcPct val="104299"/>
              </a:lnSpc>
              <a:buClr>
                <a:srgbClr val="269A37"/>
              </a:buClr>
              <a:buSzPct val="118750"/>
              <a:buFont typeface="Arial"/>
              <a:buChar char="●"/>
              <a:tabLst>
                <a:tab pos="372745" algn="l"/>
              </a:tabLst>
            </a:pPr>
            <a:r>
              <a:rPr sz="1600" b="1" spc="-15" dirty="0">
                <a:solidFill>
                  <a:srgbClr val="565654"/>
                </a:solidFill>
                <a:latin typeface="Arial"/>
                <a:cs typeface="Arial"/>
              </a:rPr>
              <a:t>Повы</a:t>
            </a:r>
            <a:r>
              <a:rPr sz="1600" b="1" spc="-50" dirty="0">
                <a:solidFill>
                  <a:srgbClr val="565654"/>
                </a:solidFill>
                <a:latin typeface="Arial"/>
                <a:cs typeface="Arial"/>
              </a:rPr>
              <a:t>ш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ение</a:t>
            </a:r>
            <a:r>
              <a:rPr sz="1600" b="1" spc="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b="1" spc="-3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600" b="1" spc="-3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ед</a:t>
            </a:r>
            <a:r>
              <a:rPr sz="1600" b="1" spc="-5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b="1" spc="-15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1600" b="1" spc="-5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енн</a:t>
            </a:r>
            <a:r>
              <a:rPr sz="1600" b="1" spc="-3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600" b="1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600" b="1" spc="8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Пра</a:t>
            </a:r>
            <a:r>
              <a:rPr sz="1600" spc="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ти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ес</a:t>
            </a:r>
            <a:r>
              <a:rPr sz="1600" spc="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ом</a:t>
            </a:r>
            <a:r>
              <a:rPr sz="16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ру</a:t>
            </a:r>
            <a:r>
              <a:rPr sz="1600" spc="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6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spc="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ство</a:t>
            </a:r>
            <a:r>
              <a:rPr sz="16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ля</a:t>
            </a:r>
            <a:r>
              <a:rPr sz="16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пров</a:t>
            </a:r>
            <a:r>
              <a:rPr sz="1600" spc="-5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ден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16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местных мероп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ият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й</a:t>
            </a:r>
            <a:r>
              <a:rPr sz="1600" spc="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6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1600" spc="-5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лью</a:t>
            </a:r>
            <a:r>
              <a:rPr sz="16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реализации</a:t>
            </a:r>
            <a:r>
              <a:rPr sz="1600" spc="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комплексных программ</a:t>
            </a:r>
            <a:r>
              <a:rPr sz="16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по</a:t>
            </a:r>
            <a:r>
              <a:rPr sz="16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65654"/>
                </a:solidFill>
                <a:latin typeface="Arial"/>
                <a:cs typeface="Arial"/>
              </a:rPr>
              <a:t>ВИЧ</a:t>
            </a:r>
            <a:r>
              <a:rPr sz="16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6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600" spc="-8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1600" spc="-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6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ср</a:t>
            </a:r>
            <a:r>
              <a:rPr sz="16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600" spc="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6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600" spc="-5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1600" spc="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ей,</a:t>
            </a:r>
            <a:r>
              <a:rPr sz="16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600" spc="-5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600" spc="-8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ляющих</a:t>
            </a:r>
            <a:r>
              <a:rPr sz="16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инъек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ионные</a:t>
            </a:r>
            <a:r>
              <a:rPr sz="1600" spc="7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нарк</a:t>
            </a:r>
            <a:r>
              <a:rPr sz="16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тики</a:t>
            </a:r>
            <a:r>
              <a:rPr sz="1600" spc="5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(IDUI</a:t>
            </a:r>
            <a:r>
              <a:rPr sz="1600" spc="-15" dirty="0">
                <a:solidFill>
                  <a:srgbClr val="565654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7694" y="3310358"/>
            <a:ext cx="5147310" cy="1021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marR="5080" indent="-359410">
              <a:lnSpc>
                <a:spcPct val="104200"/>
              </a:lnSpc>
              <a:buClr>
                <a:srgbClr val="269A37"/>
              </a:buClr>
              <a:buSzPct val="118750"/>
              <a:buFont typeface="Arial"/>
              <a:buChar char="●"/>
              <a:tabLst>
                <a:tab pos="372745" algn="l"/>
              </a:tabLst>
            </a:pPr>
            <a:r>
              <a:rPr sz="1600" b="1" spc="-114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си</a:t>
            </a:r>
            <a:r>
              <a:rPr sz="1600" b="1" spc="-4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ение</a:t>
            </a:r>
            <a:r>
              <a:rPr sz="1600" b="1" spc="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1600" b="1" spc="-3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аний</a:t>
            </a:r>
            <a:r>
              <a:rPr sz="1600" b="1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об</a:t>
            </a:r>
            <a:r>
              <a:rPr sz="16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но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ан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1600" dirty="0">
                <a:solidFill>
                  <a:srgbClr val="565654"/>
                </a:solidFill>
                <a:latin typeface="Arial"/>
                <a:cs typeface="Arial"/>
              </a:rPr>
              <a:t>ы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1600" spc="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на</a:t>
            </a:r>
            <a:r>
              <a:rPr sz="16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фактиче</a:t>
            </a:r>
            <a:r>
              <a:rPr sz="16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ких данных</a:t>
            </a:r>
            <a:r>
              <a:rPr sz="1600" spc="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комплек</a:t>
            </a:r>
            <a:r>
              <a:rPr sz="16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ых</a:t>
            </a:r>
            <a:r>
              <a:rPr sz="1600" spc="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программах</a:t>
            </a:r>
            <a:r>
              <a:rPr sz="16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по</a:t>
            </a:r>
            <a:r>
              <a:rPr sz="16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65654"/>
                </a:solidFill>
                <a:latin typeface="Arial"/>
                <a:cs typeface="Arial"/>
              </a:rPr>
              <a:t>ВИЧ</a:t>
            </a:r>
            <a:r>
              <a:rPr sz="16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и ви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600" spc="-4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6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600" spc="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еп</a:t>
            </a:r>
            <a:r>
              <a:rPr sz="1600" spc="-5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600" spc="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600" spc="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6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600" spc="1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16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600" spc="-5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дей,</a:t>
            </a:r>
            <a:r>
              <a:rPr sz="16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600" spc="-5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600" spc="-8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ляющих и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ъекцио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ные</a:t>
            </a:r>
            <a:r>
              <a:rPr sz="1600" spc="7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нарк</a:t>
            </a:r>
            <a:r>
              <a:rPr sz="16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ти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6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600" spc="-5" dirty="0">
                <a:solidFill>
                  <a:srgbClr val="565654"/>
                </a:solidFill>
                <a:latin typeface="Arial"/>
                <a:cs typeface="Arial"/>
              </a:rPr>
              <a:t>,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7694" y="4505428"/>
            <a:ext cx="4467860" cy="767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marR="5080" indent="-359410">
              <a:lnSpc>
                <a:spcPct val="104099"/>
              </a:lnSpc>
              <a:buClr>
                <a:srgbClr val="269A37"/>
              </a:buClr>
              <a:buSzPct val="118750"/>
              <a:buFont typeface="Arial"/>
              <a:buChar char="●"/>
              <a:tabLst>
                <a:tab pos="372745" algn="l"/>
              </a:tabLst>
            </a:pPr>
            <a:r>
              <a:rPr sz="1600" b="1" spc="-4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ас</a:t>
            </a:r>
            <a:r>
              <a:rPr sz="1600" b="1" spc="-50" dirty="0">
                <a:solidFill>
                  <a:srgbClr val="565654"/>
                </a:solidFill>
                <a:latin typeface="Arial"/>
                <a:cs typeface="Arial"/>
              </a:rPr>
              <a:t>ш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ирение</a:t>
            </a:r>
            <a:r>
              <a:rPr sz="1600" b="1" spc="6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b="1" spc="-3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600" b="1" spc="-50" dirty="0">
                <a:solidFill>
                  <a:srgbClr val="565654"/>
                </a:solidFill>
                <a:latin typeface="Arial"/>
                <a:cs typeface="Arial"/>
              </a:rPr>
              <a:t>оз</a:t>
            </a:r>
            <a:r>
              <a:rPr sz="1600" b="1" spc="-4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1600" b="1" spc="-3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b="1" spc="-15" dirty="0">
                <a:solidFill>
                  <a:srgbClr val="565654"/>
                </a:solidFill>
                <a:latin typeface="Arial"/>
                <a:cs typeface="Arial"/>
              </a:rPr>
              <a:t>ж</a:t>
            </a:r>
            <a:r>
              <a:rPr sz="1600" b="1" spc="-3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1600" b="1" spc="-3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600" b="1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ей</a:t>
            </a:r>
            <a:r>
              <a:rPr sz="1600" b="1" spc="8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сооб</a:t>
            </a:r>
            <a:r>
              <a:rPr sz="1600" b="1" spc="-6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1600" b="1" spc="-3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600" b="1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600" b="1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600" b="1" spc="5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в исп</a:t>
            </a:r>
            <a:r>
              <a:rPr sz="1600" spc="-5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ль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овании</a:t>
            </a:r>
            <a:r>
              <a:rPr sz="1600" spc="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IDUIT</a:t>
            </a:r>
            <a:r>
              <a:rPr sz="1600" spc="-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для</a:t>
            </a:r>
            <a:r>
              <a:rPr sz="16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планиро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ания</a:t>
            </a:r>
            <a:r>
              <a:rPr sz="16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и вн</a:t>
            </a:r>
            <a:r>
              <a:rPr sz="16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дрения</a:t>
            </a:r>
            <a:r>
              <a:rPr sz="16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програм</a:t>
            </a:r>
            <a:r>
              <a:rPr sz="1600" spc="-35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1600" spc="-5" dirty="0">
                <a:solidFill>
                  <a:srgbClr val="565654"/>
                </a:solidFill>
                <a:latin typeface="Arial"/>
                <a:cs typeface="Arial"/>
              </a:rPr>
              <a:t>,</a:t>
            </a:r>
            <a:r>
              <a:rPr sz="1600" spc="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6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акже</a:t>
            </a:r>
            <a:r>
              <a:rPr sz="16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адво</a:t>
            </a:r>
            <a:r>
              <a:rPr sz="16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ац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7694" y="5444542"/>
            <a:ext cx="4605655" cy="513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marR="5080" indent="-359410">
              <a:lnSpc>
                <a:spcPct val="104400"/>
              </a:lnSpc>
              <a:buClr>
                <a:srgbClr val="269A37"/>
              </a:buClr>
              <a:buSzPct val="118750"/>
              <a:buFont typeface="Arial"/>
              <a:buChar char="●"/>
              <a:tabLst>
                <a:tab pos="372745" algn="l"/>
              </a:tabLst>
            </a:pPr>
            <a:r>
              <a:rPr sz="1600" b="1" spc="-1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600" b="1" spc="-3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b="1" spc="-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600" b="1" spc="-50" dirty="0">
                <a:solidFill>
                  <a:srgbClr val="565654"/>
                </a:solidFill>
                <a:latin typeface="Arial"/>
                <a:cs typeface="Arial"/>
              </a:rPr>
              <a:t>гот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овка</a:t>
            </a:r>
            <a:r>
              <a:rPr sz="1600" b="1" spc="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1600" b="1" spc="-5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енов</a:t>
            </a:r>
            <a:r>
              <a:rPr sz="1600" b="1" spc="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со</a:t>
            </a:r>
            <a:r>
              <a:rPr sz="1600" b="1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1600" b="1" spc="-50" dirty="0">
                <a:solidFill>
                  <a:srgbClr val="565654"/>
                </a:solidFill>
                <a:latin typeface="Arial"/>
                <a:cs typeface="Arial"/>
              </a:rPr>
              <a:t>ще</a:t>
            </a:r>
            <a:r>
              <a:rPr sz="1600" b="1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600" b="1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600" b="1" spc="8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6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иало</a:t>
            </a:r>
            <a:r>
              <a:rPr sz="1600" spc="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6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с р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зраб</a:t>
            </a:r>
            <a:r>
              <a:rPr sz="1600" spc="-5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тчи</a:t>
            </a:r>
            <a:r>
              <a:rPr sz="16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ами</a:t>
            </a:r>
            <a:r>
              <a:rPr sz="1600" spc="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600" spc="-5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литики</a:t>
            </a:r>
            <a:r>
              <a:rPr sz="16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для</a:t>
            </a:r>
            <a:r>
              <a:rPr sz="16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зао</a:t>
            </a:r>
            <a:r>
              <a:rPr sz="16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трен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15972" y="1461984"/>
            <a:ext cx="12877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вни</a:t>
            </a:r>
            <a:r>
              <a:rPr sz="1600" spc="-35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ания</a:t>
            </a:r>
            <a:r>
              <a:rPr sz="1600" spc="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1600" spc="-5" dirty="0">
                <a:solidFill>
                  <a:srgbClr val="565654"/>
                </a:solidFill>
                <a:latin typeface="Arial"/>
                <a:cs typeface="Arial"/>
              </a:rPr>
              <a:t>а: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15972" y="1862178"/>
            <a:ext cx="4664710" cy="1326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3380" indent="-360680">
              <a:lnSpc>
                <a:spcPct val="100000"/>
              </a:lnSpc>
              <a:buClr>
                <a:srgbClr val="565654"/>
              </a:buClr>
              <a:buSzPct val="118750"/>
              <a:buFont typeface="Arial"/>
              <a:buChar char="●"/>
              <a:tabLst>
                <a:tab pos="374015" algn="l"/>
              </a:tabLst>
            </a:pP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До</a:t>
            </a:r>
            <a:r>
              <a:rPr sz="16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тигн</a:t>
            </a:r>
            <a:r>
              <a:rPr sz="1600" spc="-4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том</a:t>
            </a:r>
            <a:endParaRPr sz="1600">
              <a:latin typeface="Arial"/>
              <a:cs typeface="Arial"/>
            </a:endParaRPr>
          </a:p>
          <a:p>
            <a:pPr marL="373380" indent="-360680">
              <a:lnSpc>
                <a:spcPct val="100000"/>
              </a:lnSpc>
              <a:spcBef>
                <a:spcPts val="285"/>
              </a:spcBef>
              <a:buClr>
                <a:srgbClr val="565654"/>
              </a:buClr>
              <a:buSzPct val="118750"/>
              <a:buFont typeface="Arial"/>
              <a:buChar char="●"/>
              <a:tabLst>
                <a:tab pos="374015" algn="l"/>
              </a:tabLst>
            </a:pP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Приори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600" spc="-5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ах</a:t>
            </a:r>
            <a:r>
              <a:rPr sz="16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адво</a:t>
            </a:r>
            <a:r>
              <a:rPr sz="16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ац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endParaRPr sz="1600">
              <a:latin typeface="Arial"/>
              <a:cs typeface="Arial"/>
            </a:endParaRPr>
          </a:p>
          <a:p>
            <a:pPr marL="373380" marR="5080" indent="-360680">
              <a:lnSpc>
                <a:spcPct val="104099"/>
              </a:lnSpc>
              <a:spcBef>
                <a:spcPts val="195"/>
              </a:spcBef>
              <a:buClr>
                <a:srgbClr val="565654"/>
              </a:buClr>
              <a:buSzPct val="118750"/>
              <a:buFont typeface="Arial"/>
              <a:buChar char="●"/>
              <a:tabLst>
                <a:tab pos="374015" algn="l"/>
              </a:tabLst>
            </a:pPr>
            <a:r>
              <a:rPr sz="1600" spc="-14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ом,</a:t>
            </a:r>
            <a:r>
              <a:rPr sz="16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ак</a:t>
            </a:r>
            <a:r>
              <a:rPr sz="16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члены</a:t>
            </a:r>
            <a:r>
              <a:rPr sz="16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оо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1600" spc="-3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еств</a:t>
            </a:r>
            <a:r>
              <a:rPr sz="16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мог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600" spc="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внести</a:t>
            </a:r>
            <a:r>
              <a:rPr sz="16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ой в</a:t>
            </a:r>
            <a:r>
              <a:rPr sz="1600" spc="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лад</a:t>
            </a:r>
            <a:r>
              <a:rPr sz="16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6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адво</a:t>
            </a:r>
            <a:r>
              <a:rPr sz="16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ац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онн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600" spc="-1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1600" spc="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раб</a:t>
            </a:r>
            <a:r>
              <a:rPr sz="16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ту</a:t>
            </a:r>
            <a:r>
              <a:rPr sz="1600" spc="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по приори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6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тным</a:t>
            </a:r>
            <a:r>
              <a:rPr sz="1600" spc="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напра</a:t>
            </a:r>
            <a:r>
              <a:rPr sz="1600" spc="-5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лениям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56310" y="3677344"/>
            <a:ext cx="4081145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Час</a:t>
            </a:r>
            <a:r>
              <a:rPr sz="1600" b="1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1600" b="1" spc="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565654"/>
                </a:solidFill>
                <a:latin typeface="Arial"/>
                <a:cs typeface="Arial"/>
              </a:rPr>
              <a:t>2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:</a:t>
            </a:r>
            <a:r>
              <a:rPr sz="1600" b="1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565654"/>
                </a:solidFill>
                <a:latin typeface="Arial"/>
                <a:cs typeface="Arial"/>
              </a:rPr>
              <a:t>Для</a:t>
            </a:r>
            <a:r>
              <a:rPr sz="1600" b="1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600" b="1" spc="-5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600" b="1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600" b="1" spc="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600" b="1" spc="-50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600" b="1" spc="-3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600" b="1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600" b="1" spc="6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b="1" spc="-8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600" b="1" spc="-4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600" b="1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1600" b="1" spc="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1600" b="1" spc="-4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ен</a:t>
            </a:r>
            <a:r>
              <a:rPr sz="1600" b="1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соо</a:t>
            </a:r>
            <a:r>
              <a:rPr sz="1600" b="1" spc="-3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1600" b="1" spc="-50" dirty="0">
                <a:solidFill>
                  <a:srgbClr val="565654"/>
                </a:solidFill>
                <a:latin typeface="Arial"/>
                <a:cs typeface="Arial"/>
              </a:rPr>
              <a:t>ще</a:t>
            </a:r>
            <a:r>
              <a:rPr sz="1600" b="1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600" b="1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600" b="1" spc="6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600" b="1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600" b="1" spc="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зраб</a:t>
            </a:r>
            <a:r>
              <a:rPr sz="1600" b="1" spc="-7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b="1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чи</a:t>
            </a:r>
            <a:r>
              <a:rPr sz="1600" b="1" spc="-3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ов</a:t>
            </a:r>
            <a:r>
              <a:rPr sz="1600" b="1" spc="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600" b="1" spc="-5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b="1" spc="-3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600" b="1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600" b="1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600" b="1" spc="-1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56310" y="4327119"/>
            <a:ext cx="5172710" cy="1276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marR="5080" indent="-359410">
              <a:lnSpc>
                <a:spcPct val="104200"/>
              </a:lnSpc>
              <a:buClr>
                <a:srgbClr val="269A37"/>
              </a:buClr>
              <a:buSzPct val="118750"/>
              <a:buFont typeface="Arial"/>
              <a:buChar char="●"/>
              <a:tabLst>
                <a:tab pos="372745" algn="l"/>
              </a:tabLst>
            </a:pPr>
            <a:r>
              <a:rPr sz="1600" spc="-1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600" spc="-5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spc="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чер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ть</a:t>
            </a:r>
            <a:r>
              <a:rPr sz="1600" spc="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важне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й</a:t>
            </a:r>
            <a:r>
              <a:rPr sz="1600" spc="-15" dirty="0">
                <a:solidFill>
                  <a:srgbClr val="565654"/>
                </a:solidFill>
                <a:latin typeface="Arial"/>
                <a:cs typeface="Arial"/>
              </a:rPr>
              <a:t>шую</a:t>
            </a:r>
            <a:r>
              <a:rPr sz="1600" spc="6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6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ль,</a:t>
            </a:r>
            <a:r>
              <a:rPr sz="16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6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ор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600" spc="-1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16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600" spc="-5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1600" spc="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и,</a:t>
            </a:r>
            <a:r>
              <a:rPr sz="16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600" spc="-5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600" spc="-8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1600" spc="-15" dirty="0">
                <a:solidFill>
                  <a:srgbClr val="565654"/>
                </a:solidFill>
                <a:latin typeface="Arial"/>
                <a:cs typeface="Arial"/>
              </a:rPr>
              <a:t>ляющие</a:t>
            </a:r>
            <a:r>
              <a:rPr sz="16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ъекционные</a:t>
            </a:r>
            <a:r>
              <a:rPr sz="1600" spc="6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нарк</a:t>
            </a:r>
            <a:r>
              <a:rPr sz="16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тики,</a:t>
            </a:r>
            <a:r>
              <a:rPr sz="1600" spc="6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игра</a:t>
            </a:r>
            <a:r>
              <a:rPr sz="1600" spc="-5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т в</a:t>
            </a:r>
            <a:r>
              <a:rPr sz="16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реа</a:t>
            </a:r>
            <a:r>
              <a:rPr sz="1600" spc="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иза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ии</a:t>
            </a:r>
            <a:r>
              <a:rPr sz="1600" spc="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65654"/>
                </a:solidFill>
                <a:latin typeface="Arial"/>
                <a:cs typeface="Arial"/>
              </a:rPr>
              <a:t>эф</a:t>
            </a:r>
            <a:r>
              <a:rPr sz="1600" spc="-35" dirty="0">
                <a:solidFill>
                  <a:srgbClr val="565654"/>
                </a:solidFill>
                <a:latin typeface="Arial"/>
                <a:cs typeface="Arial"/>
              </a:rPr>
              <a:t>ф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ективных</a:t>
            </a:r>
            <a:r>
              <a:rPr sz="1600" spc="6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программ</a:t>
            </a:r>
            <a:r>
              <a:rPr sz="16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по</a:t>
            </a:r>
            <a:r>
              <a:rPr sz="16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65654"/>
                </a:solidFill>
                <a:latin typeface="Arial"/>
                <a:cs typeface="Arial"/>
              </a:rPr>
              <a:t>ВИЧ</a:t>
            </a:r>
            <a:r>
              <a:rPr sz="16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для самих</a:t>
            </a:r>
            <a:r>
              <a:rPr sz="16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600" spc="-5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де</a:t>
            </a:r>
            <a:r>
              <a:rPr sz="1600" spc="-5" dirty="0">
                <a:solidFill>
                  <a:srgbClr val="565654"/>
                </a:solidFill>
                <a:latin typeface="Arial"/>
                <a:cs typeface="Arial"/>
              </a:rPr>
              <a:t>й,</a:t>
            </a:r>
            <a:r>
              <a:rPr sz="1600" spc="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600" spc="-5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600" spc="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600" spc="-8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1600" spc="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600" spc="-15" dirty="0">
                <a:solidFill>
                  <a:srgbClr val="565654"/>
                </a:solidFill>
                <a:latin typeface="Arial"/>
                <a:cs typeface="Arial"/>
              </a:rPr>
              <a:t>яющих</a:t>
            </a:r>
            <a:r>
              <a:rPr sz="16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инъекционные нарк</a:t>
            </a:r>
            <a:r>
              <a:rPr sz="16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ки.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7694" y="676807"/>
            <a:ext cx="292417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35" dirty="0">
                <a:solidFill>
                  <a:srgbClr val="269A37"/>
                </a:solidFill>
                <a:latin typeface="Arial"/>
                <a:cs typeface="Arial"/>
              </a:rPr>
              <a:t>Ц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ели с</a:t>
            </a:r>
            <a:r>
              <a:rPr sz="3000" b="1" spc="-40" dirty="0">
                <a:solidFill>
                  <a:srgbClr val="269A37"/>
                </a:solidFill>
                <a:latin typeface="Arial"/>
                <a:cs typeface="Arial"/>
              </a:rPr>
              <a:t>е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минара</a:t>
            </a:r>
            <a:endParaRPr sz="3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7694" y="159636"/>
            <a:ext cx="576008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первый</a:t>
            </a:r>
            <a:r>
              <a:rPr sz="1600" b="1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2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63408" y="159636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7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301" y="872765"/>
            <a:ext cx="11116310" cy="5351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1965">
              <a:lnSpc>
                <a:spcPct val="100000"/>
              </a:lnSpc>
            </a:pP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По</a:t>
            </a:r>
            <a:r>
              <a:rPr sz="3000" b="1" spc="-45" dirty="0">
                <a:solidFill>
                  <a:srgbClr val="269A37"/>
                </a:solidFill>
                <a:latin typeface="Arial"/>
                <a:cs typeface="Arial"/>
              </a:rPr>
              <a:t>в</a:t>
            </a:r>
            <a:r>
              <a:rPr sz="3000" b="1" spc="-10" dirty="0">
                <a:solidFill>
                  <a:srgbClr val="269A37"/>
                </a:solidFill>
                <a:latin typeface="Arial"/>
                <a:cs typeface="Arial"/>
              </a:rPr>
              <a:t>е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с</a:t>
            </a:r>
            <a:r>
              <a:rPr sz="3000" b="1" spc="-65" dirty="0">
                <a:solidFill>
                  <a:srgbClr val="269A37"/>
                </a:solidFill>
                <a:latin typeface="Arial"/>
                <a:cs typeface="Arial"/>
              </a:rPr>
              <a:t>т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ка</a:t>
            </a:r>
            <a:r>
              <a:rPr sz="3000" b="1" spc="2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дня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2400" b="1" spc="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ень</a:t>
            </a:r>
            <a:r>
              <a:rPr sz="2400" b="1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первый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ас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ш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ирение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зможн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ей</a:t>
            </a:r>
            <a:r>
              <a:rPr sz="24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бществ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Пра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ая реформа,</a:t>
            </a:r>
            <a:r>
              <a:rPr sz="24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пра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spc="-1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,</a:t>
            </a:r>
            <a:r>
              <a:rPr sz="24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стигма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 дис</a:t>
            </a:r>
            <a:r>
              <a:rPr sz="2400" spc="1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риминация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ень</a:t>
            </a:r>
            <a:r>
              <a:rPr sz="2400" b="1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b="1" spc="-6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орой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дение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в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дст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 по</a:t>
            </a:r>
            <a:r>
              <a:rPr sz="24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IDUIT</a:t>
            </a:r>
            <a:endParaRPr sz="2400">
              <a:latin typeface="Arial"/>
              <a:cs typeface="Arial"/>
            </a:endParaRPr>
          </a:p>
          <a:p>
            <a:pPr marL="12700" marR="177800">
              <a:lnSpc>
                <a:spcPct val="100000"/>
              </a:lnSpc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Здра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ранение,</a:t>
            </a:r>
            <a:r>
              <a:rPr sz="2400" spc="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социа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ые с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ж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бы: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доста</a:t>
            </a:r>
            <a:r>
              <a:rPr sz="2400" spc="-8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ление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слуг 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упра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ление Участие и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5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дящая р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ль 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ооб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еств в пр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дос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лении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слуг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ень</a:t>
            </a:r>
            <a:r>
              <a:rPr sz="2400" b="1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b="1" spc="-6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b="1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ий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-3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ов</a:t>
            </a:r>
            <a:r>
              <a:rPr sz="2400" spc="5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к диа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огу о 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лити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Диа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ог с 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азраб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тчи</a:t>
            </a:r>
            <a:r>
              <a:rPr sz="2400" spc="5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ами п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литик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в сфере пр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дос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ления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слуг по ВИЧ/В</a:t>
            </a:r>
            <a:r>
              <a:rPr sz="2400" spc="-14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 для л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дей,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ляющ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инъекционные н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ки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159636"/>
            <a:ext cx="576008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первый</a:t>
            </a:r>
            <a:r>
              <a:rPr sz="1600" b="1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2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63408" y="159636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8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2922272"/>
            <a:ext cx="10596880" cy="659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590"/>
              </a:lnSpc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Оце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spc="5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ровня знаний</a:t>
            </a:r>
            <a:r>
              <a:rPr sz="24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участни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ов по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росам, </a:t>
            </a:r>
            <a:r>
              <a:rPr sz="2400" spc="7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асающимся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ИЧ и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в 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он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 уп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ления инъекционных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ков.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1360224"/>
            <a:ext cx="5583555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Оценка знаний</a:t>
            </a:r>
            <a:r>
              <a:rPr sz="3000" b="1" spc="-10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269A37"/>
                </a:solidFill>
                <a:latin typeface="Arial"/>
                <a:cs typeface="Arial"/>
              </a:rPr>
              <a:t>(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ПО ВЫБО</a:t>
            </a:r>
            <a:r>
              <a:rPr sz="3000" b="1" spc="-45" dirty="0">
                <a:solidFill>
                  <a:srgbClr val="269A37"/>
                </a:solidFill>
                <a:latin typeface="Arial"/>
                <a:cs typeface="Arial"/>
              </a:rPr>
              <a:t>Р</a:t>
            </a:r>
            <a:r>
              <a:rPr sz="3000" b="1" spc="20" dirty="0">
                <a:solidFill>
                  <a:srgbClr val="269A37"/>
                </a:solidFill>
                <a:latin typeface="Arial"/>
                <a:cs typeface="Arial"/>
              </a:rPr>
              <a:t>У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)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7694" y="159636"/>
            <a:ext cx="576008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первый</a:t>
            </a:r>
            <a:r>
              <a:rPr sz="1600" b="1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2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63408" y="159636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9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3309113"/>
            <a:ext cx="10119360" cy="989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000"/>
              </a:lnSpc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Прави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льст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 стран</a:t>
            </a:r>
            <a:r>
              <a:rPr sz="24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по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се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 ми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дписали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р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яд 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ждунар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дных 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лаш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ний, де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лари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ующих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женность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защи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доровья 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прав л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дей,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в том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числе л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дей,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ляющих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ар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тик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1848506"/>
            <a:ext cx="558165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Предп</a:t>
            </a:r>
            <a:r>
              <a:rPr sz="3000" b="1" spc="-45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сылки</a:t>
            </a:r>
            <a:r>
              <a:rPr sz="3000" b="1" spc="-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и об</a:t>
            </a:r>
            <a:r>
              <a:rPr sz="3000" b="1" spc="-45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сно</a:t>
            </a:r>
            <a:r>
              <a:rPr sz="3000" b="1" spc="-45" dirty="0">
                <a:solidFill>
                  <a:srgbClr val="269A37"/>
                </a:solidFill>
                <a:latin typeface="Arial"/>
                <a:cs typeface="Arial"/>
              </a:rPr>
              <a:t>в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ание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7694" y="159636"/>
            <a:ext cx="576008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первый</a:t>
            </a:r>
            <a:r>
              <a:rPr sz="1600" b="1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3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55217" y="5111532"/>
            <a:ext cx="808822" cy="901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26261" y="5049921"/>
            <a:ext cx="861908" cy="961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58443" y="3685752"/>
            <a:ext cx="832211" cy="9270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37910" y="2165026"/>
            <a:ext cx="1125220" cy="10988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56853" y="2218571"/>
            <a:ext cx="860280" cy="9445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62585" y="3630581"/>
            <a:ext cx="818071" cy="9264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90816" y="5019476"/>
            <a:ext cx="2810510" cy="1309370"/>
          </a:xfrm>
          <a:custGeom>
            <a:avLst/>
            <a:gdLst/>
            <a:ahLst/>
            <a:cxnLst/>
            <a:rect l="l" t="t" r="r" b="b"/>
            <a:pathLst>
              <a:path w="2810509" h="1309370">
                <a:moveTo>
                  <a:pt x="0" y="1309114"/>
                </a:moveTo>
                <a:lnTo>
                  <a:pt x="2810254" y="1309114"/>
                </a:lnTo>
                <a:lnTo>
                  <a:pt x="2810254" y="0"/>
                </a:lnTo>
                <a:lnTo>
                  <a:pt x="0" y="0"/>
                </a:lnTo>
                <a:lnTo>
                  <a:pt x="0" y="1309114"/>
                </a:lnTo>
                <a:close/>
              </a:path>
            </a:pathLst>
          </a:custGeom>
          <a:solidFill>
            <a:srgbClr val="3B66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77955" y="4990522"/>
            <a:ext cx="2339340" cy="1183005"/>
          </a:xfrm>
          <a:custGeom>
            <a:avLst/>
            <a:gdLst/>
            <a:ahLst/>
            <a:cxnLst/>
            <a:rect l="l" t="t" r="r" b="b"/>
            <a:pathLst>
              <a:path w="2339340" h="1183004">
                <a:moveTo>
                  <a:pt x="0" y="1182621"/>
                </a:moveTo>
                <a:lnTo>
                  <a:pt x="2339341" y="1182621"/>
                </a:lnTo>
                <a:lnTo>
                  <a:pt x="2339341" y="0"/>
                </a:lnTo>
                <a:lnTo>
                  <a:pt x="0" y="0"/>
                </a:lnTo>
                <a:lnTo>
                  <a:pt x="0" y="1182621"/>
                </a:lnTo>
                <a:close/>
              </a:path>
            </a:pathLst>
          </a:custGeom>
          <a:solidFill>
            <a:srgbClr val="2845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36807" y="3320215"/>
            <a:ext cx="2380615" cy="1557655"/>
          </a:xfrm>
          <a:custGeom>
            <a:avLst/>
            <a:gdLst/>
            <a:ahLst/>
            <a:cxnLst/>
            <a:rect l="l" t="t" r="r" b="b"/>
            <a:pathLst>
              <a:path w="2380615" h="1557654">
                <a:moveTo>
                  <a:pt x="0" y="1557529"/>
                </a:moveTo>
                <a:lnTo>
                  <a:pt x="2380489" y="1557529"/>
                </a:lnTo>
                <a:lnTo>
                  <a:pt x="2380489" y="0"/>
                </a:lnTo>
                <a:lnTo>
                  <a:pt x="0" y="0"/>
                </a:lnTo>
                <a:lnTo>
                  <a:pt x="0" y="1557529"/>
                </a:lnTo>
                <a:close/>
              </a:path>
            </a:pathLst>
          </a:custGeom>
          <a:solidFill>
            <a:srgbClr val="DE00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42705" y="2047676"/>
            <a:ext cx="3319779" cy="1259205"/>
          </a:xfrm>
          <a:custGeom>
            <a:avLst/>
            <a:gdLst/>
            <a:ahLst/>
            <a:cxnLst/>
            <a:rect l="l" t="t" r="r" b="b"/>
            <a:pathLst>
              <a:path w="3319779" h="1259204">
                <a:moveTo>
                  <a:pt x="0" y="1258822"/>
                </a:moveTo>
                <a:lnTo>
                  <a:pt x="3319269" y="1258822"/>
                </a:lnTo>
                <a:lnTo>
                  <a:pt x="3319269" y="0"/>
                </a:lnTo>
                <a:lnTo>
                  <a:pt x="0" y="0"/>
                </a:lnTo>
                <a:lnTo>
                  <a:pt x="0" y="1258822"/>
                </a:lnTo>
                <a:close/>
              </a:path>
            </a:pathLst>
          </a:custGeom>
          <a:solidFill>
            <a:srgbClr val="1BA0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06642" y="3372034"/>
            <a:ext cx="2339340" cy="1507490"/>
          </a:xfrm>
          <a:custGeom>
            <a:avLst/>
            <a:gdLst/>
            <a:ahLst/>
            <a:cxnLst/>
            <a:rect l="l" t="t" r="r" b="b"/>
            <a:pathLst>
              <a:path w="2339340" h="1507489">
                <a:moveTo>
                  <a:pt x="0" y="1507233"/>
                </a:moveTo>
                <a:lnTo>
                  <a:pt x="2339337" y="1507233"/>
                </a:lnTo>
                <a:lnTo>
                  <a:pt x="2339337" y="0"/>
                </a:lnTo>
                <a:lnTo>
                  <a:pt x="0" y="0"/>
                </a:lnTo>
                <a:lnTo>
                  <a:pt x="0" y="1507233"/>
                </a:lnTo>
                <a:close/>
              </a:path>
            </a:pathLst>
          </a:custGeom>
          <a:solidFill>
            <a:srgbClr val="F5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36209" y="2149766"/>
            <a:ext cx="2161152" cy="5586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44741" y="2788974"/>
            <a:ext cx="2104236" cy="1682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40126" y="3040372"/>
            <a:ext cx="1428595" cy="12998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39156" y="3504783"/>
            <a:ext cx="1573056" cy="3435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37181" y="3540016"/>
            <a:ext cx="76200" cy="92710"/>
          </a:xfrm>
          <a:custGeom>
            <a:avLst/>
            <a:gdLst/>
            <a:ahLst/>
            <a:cxnLst/>
            <a:rect l="l" t="t" r="r" b="b"/>
            <a:pathLst>
              <a:path w="76200" h="92710">
                <a:moveTo>
                  <a:pt x="15699" y="0"/>
                </a:moveTo>
                <a:lnTo>
                  <a:pt x="0" y="0"/>
                </a:lnTo>
                <a:lnTo>
                  <a:pt x="0" y="92621"/>
                </a:lnTo>
                <a:lnTo>
                  <a:pt x="16920" y="92621"/>
                </a:lnTo>
                <a:lnTo>
                  <a:pt x="30544" y="70642"/>
                </a:lnTo>
                <a:lnTo>
                  <a:pt x="15699" y="70642"/>
                </a:lnTo>
                <a:lnTo>
                  <a:pt x="15699" y="0"/>
                </a:lnTo>
                <a:close/>
              </a:path>
              <a:path w="76200" h="92710">
                <a:moveTo>
                  <a:pt x="76140" y="22412"/>
                </a:moveTo>
                <a:lnTo>
                  <a:pt x="60440" y="22412"/>
                </a:lnTo>
                <a:lnTo>
                  <a:pt x="60440" y="92621"/>
                </a:lnTo>
                <a:lnTo>
                  <a:pt x="76140" y="92621"/>
                </a:lnTo>
                <a:lnTo>
                  <a:pt x="76140" y="22412"/>
                </a:lnTo>
                <a:close/>
              </a:path>
              <a:path w="76200" h="92710">
                <a:moveTo>
                  <a:pt x="76140" y="0"/>
                </a:moveTo>
                <a:lnTo>
                  <a:pt x="59220" y="0"/>
                </a:lnTo>
                <a:lnTo>
                  <a:pt x="15699" y="70642"/>
                </a:lnTo>
                <a:lnTo>
                  <a:pt x="30544" y="70642"/>
                </a:lnTo>
                <a:lnTo>
                  <a:pt x="60440" y="22412"/>
                </a:lnTo>
                <a:lnTo>
                  <a:pt x="76140" y="22412"/>
                </a:lnTo>
                <a:lnTo>
                  <a:pt x="761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26880" y="3965070"/>
            <a:ext cx="1703409" cy="12074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30624" y="4178419"/>
            <a:ext cx="1739408" cy="129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39070" y="4391780"/>
            <a:ext cx="1512731" cy="1320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30189" y="4605141"/>
            <a:ext cx="1078230" cy="132080"/>
          </a:xfrm>
          <a:custGeom>
            <a:avLst/>
            <a:gdLst/>
            <a:ahLst/>
            <a:cxnLst/>
            <a:rect l="l" t="t" r="r" b="b"/>
            <a:pathLst>
              <a:path w="1078229" h="132079">
                <a:moveTo>
                  <a:pt x="6443" y="115444"/>
                </a:moveTo>
                <a:lnTo>
                  <a:pt x="8182" y="130157"/>
                </a:lnTo>
                <a:lnTo>
                  <a:pt x="11898" y="131436"/>
                </a:lnTo>
                <a:lnTo>
                  <a:pt x="15264" y="132076"/>
                </a:lnTo>
                <a:lnTo>
                  <a:pt x="23277" y="132076"/>
                </a:lnTo>
                <a:lnTo>
                  <a:pt x="27572" y="130870"/>
                </a:lnTo>
                <a:lnTo>
                  <a:pt x="34768" y="126053"/>
                </a:lnTo>
                <a:lnTo>
                  <a:pt x="37962" y="122266"/>
                </a:lnTo>
                <a:lnTo>
                  <a:pt x="40888" y="116837"/>
                </a:lnTo>
                <a:lnTo>
                  <a:pt x="12860" y="116837"/>
                </a:lnTo>
                <a:lnTo>
                  <a:pt x="9867" y="116373"/>
                </a:lnTo>
                <a:lnTo>
                  <a:pt x="6443" y="115444"/>
                </a:lnTo>
                <a:close/>
              </a:path>
              <a:path w="1078229" h="132079">
                <a:moveTo>
                  <a:pt x="16891" y="2087"/>
                </a:moveTo>
                <a:lnTo>
                  <a:pt x="0" y="2087"/>
                </a:lnTo>
                <a:lnTo>
                  <a:pt x="35086" y="94722"/>
                </a:lnTo>
                <a:lnTo>
                  <a:pt x="33983" y="97685"/>
                </a:lnTo>
                <a:lnTo>
                  <a:pt x="18892" y="116837"/>
                </a:lnTo>
                <a:lnTo>
                  <a:pt x="40888" y="116837"/>
                </a:lnTo>
                <a:lnTo>
                  <a:pt x="42837" y="113270"/>
                </a:lnTo>
                <a:lnTo>
                  <a:pt x="45766" y="106274"/>
                </a:lnTo>
                <a:lnTo>
                  <a:pt x="49540" y="96116"/>
                </a:lnTo>
                <a:lnTo>
                  <a:pt x="56672" y="77050"/>
                </a:lnTo>
                <a:lnTo>
                  <a:pt x="42837" y="77050"/>
                </a:lnTo>
                <a:lnTo>
                  <a:pt x="40863" y="69562"/>
                </a:lnTo>
                <a:lnTo>
                  <a:pt x="38628" y="62424"/>
                </a:lnTo>
                <a:lnTo>
                  <a:pt x="36134" y="55631"/>
                </a:lnTo>
                <a:lnTo>
                  <a:pt x="16891" y="2087"/>
                </a:lnTo>
                <a:close/>
              </a:path>
              <a:path w="1078229" h="132079">
                <a:moveTo>
                  <a:pt x="84715" y="2087"/>
                </a:moveTo>
                <a:lnTo>
                  <a:pt x="69041" y="2087"/>
                </a:lnTo>
                <a:lnTo>
                  <a:pt x="49281" y="55979"/>
                </a:lnTo>
                <a:lnTo>
                  <a:pt x="46785" y="62830"/>
                </a:lnTo>
                <a:lnTo>
                  <a:pt x="44636" y="69853"/>
                </a:lnTo>
                <a:lnTo>
                  <a:pt x="42837" y="77050"/>
                </a:lnTo>
                <a:lnTo>
                  <a:pt x="56672" y="77050"/>
                </a:lnTo>
                <a:lnTo>
                  <a:pt x="84715" y="2087"/>
                </a:lnTo>
                <a:close/>
              </a:path>
              <a:path w="1078229" h="132079">
                <a:moveTo>
                  <a:pt x="165021" y="57285"/>
                </a:moveTo>
                <a:lnTo>
                  <a:pt x="149349" y="57285"/>
                </a:lnTo>
                <a:lnTo>
                  <a:pt x="149349" y="94550"/>
                </a:lnTo>
                <a:lnTo>
                  <a:pt x="165021" y="94550"/>
                </a:lnTo>
                <a:lnTo>
                  <a:pt x="165021" y="57285"/>
                </a:lnTo>
                <a:close/>
              </a:path>
              <a:path w="1078229" h="132079">
                <a:moveTo>
                  <a:pt x="105642" y="2087"/>
                </a:moveTo>
                <a:lnTo>
                  <a:pt x="89971" y="2087"/>
                </a:lnTo>
                <a:lnTo>
                  <a:pt x="89989" y="32604"/>
                </a:lnTo>
                <a:lnTo>
                  <a:pt x="115333" y="61814"/>
                </a:lnTo>
                <a:lnTo>
                  <a:pt x="124171" y="61791"/>
                </a:lnTo>
                <a:lnTo>
                  <a:pt x="136347" y="60514"/>
                </a:lnTo>
                <a:lnTo>
                  <a:pt x="149349" y="57285"/>
                </a:lnTo>
                <a:lnTo>
                  <a:pt x="165021" y="57285"/>
                </a:lnTo>
                <a:lnTo>
                  <a:pt x="165021" y="48667"/>
                </a:lnTo>
                <a:lnTo>
                  <a:pt x="121197" y="48667"/>
                </a:lnTo>
                <a:lnTo>
                  <a:pt x="116903" y="47404"/>
                </a:lnTo>
                <a:lnTo>
                  <a:pt x="110055" y="42357"/>
                </a:lnTo>
                <a:lnTo>
                  <a:pt x="107892" y="39394"/>
                </a:lnTo>
                <a:lnTo>
                  <a:pt x="106091" y="32604"/>
                </a:lnTo>
                <a:lnTo>
                  <a:pt x="105642" y="27132"/>
                </a:lnTo>
                <a:lnTo>
                  <a:pt x="105642" y="2087"/>
                </a:lnTo>
                <a:close/>
              </a:path>
              <a:path w="1078229" h="132079">
                <a:moveTo>
                  <a:pt x="165021" y="2087"/>
                </a:moveTo>
                <a:lnTo>
                  <a:pt x="149349" y="2087"/>
                </a:lnTo>
                <a:lnTo>
                  <a:pt x="149349" y="43966"/>
                </a:lnTo>
                <a:lnTo>
                  <a:pt x="139946" y="47101"/>
                </a:lnTo>
                <a:lnTo>
                  <a:pt x="132285" y="48667"/>
                </a:lnTo>
                <a:lnTo>
                  <a:pt x="165021" y="48667"/>
                </a:lnTo>
                <a:lnTo>
                  <a:pt x="165021" y="2087"/>
                </a:lnTo>
                <a:close/>
              </a:path>
              <a:path w="1078229" h="132079">
                <a:moveTo>
                  <a:pt x="202892" y="2087"/>
                </a:moveTo>
                <a:lnTo>
                  <a:pt x="188615" y="2087"/>
                </a:lnTo>
                <a:lnTo>
                  <a:pt x="188615" y="129984"/>
                </a:lnTo>
                <a:lnTo>
                  <a:pt x="204285" y="129984"/>
                </a:lnTo>
                <a:lnTo>
                  <a:pt x="204285" y="84974"/>
                </a:lnTo>
                <a:lnTo>
                  <a:pt x="256807" y="84974"/>
                </a:lnTo>
                <a:lnTo>
                  <a:pt x="257845" y="83753"/>
                </a:lnTo>
                <a:lnTo>
                  <a:pt x="220684" y="83753"/>
                </a:lnTo>
                <a:lnTo>
                  <a:pt x="214852" y="80909"/>
                </a:lnTo>
                <a:lnTo>
                  <a:pt x="209038" y="73955"/>
                </a:lnTo>
                <a:lnTo>
                  <a:pt x="204363" y="63405"/>
                </a:lnTo>
                <a:lnTo>
                  <a:pt x="202806" y="48840"/>
                </a:lnTo>
                <a:lnTo>
                  <a:pt x="202886" y="45294"/>
                </a:lnTo>
                <a:lnTo>
                  <a:pt x="205146" y="31751"/>
                </a:lnTo>
                <a:lnTo>
                  <a:pt x="210513" y="21631"/>
                </a:lnTo>
                <a:lnTo>
                  <a:pt x="215651" y="15393"/>
                </a:lnTo>
                <a:lnTo>
                  <a:pt x="218099" y="14100"/>
                </a:lnTo>
                <a:lnTo>
                  <a:pt x="202892" y="14100"/>
                </a:lnTo>
                <a:lnTo>
                  <a:pt x="202892" y="2087"/>
                </a:lnTo>
                <a:close/>
              </a:path>
              <a:path w="1078229" h="132079">
                <a:moveTo>
                  <a:pt x="256807" y="84974"/>
                </a:moveTo>
                <a:lnTo>
                  <a:pt x="204285" y="84974"/>
                </a:lnTo>
                <a:lnTo>
                  <a:pt x="206956" y="88339"/>
                </a:lnTo>
                <a:lnTo>
                  <a:pt x="210366" y="91122"/>
                </a:lnTo>
                <a:lnTo>
                  <a:pt x="218667" y="95537"/>
                </a:lnTo>
                <a:lnTo>
                  <a:pt x="223354" y="96638"/>
                </a:lnTo>
                <a:lnTo>
                  <a:pt x="235717" y="96638"/>
                </a:lnTo>
                <a:lnTo>
                  <a:pt x="242521" y="94622"/>
                </a:lnTo>
                <a:lnTo>
                  <a:pt x="255463" y="86554"/>
                </a:lnTo>
                <a:lnTo>
                  <a:pt x="256807" y="84974"/>
                </a:lnTo>
                <a:close/>
              </a:path>
              <a:path w="1078229" h="132079">
                <a:moveTo>
                  <a:pt x="258329" y="12275"/>
                </a:moveTo>
                <a:lnTo>
                  <a:pt x="234961" y="12275"/>
                </a:lnTo>
                <a:lnTo>
                  <a:pt x="240750" y="15205"/>
                </a:lnTo>
                <a:lnTo>
                  <a:pt x="248028" y="24629"/>
                </a:lnTo>
                <a:lnTo>
                  <a:pt x="251641" y="35377"/>
                </a:lnTo>
                <a:lnTo>
                  <a:pt x="252786" y="51317"/>
                </a:lnTo>
                <a:lnTo>
                  <a:pt x="250597" y="65062"/>
                </a:lnTo>
                <a:lnTo>
                  <a:pt x="245426" y="74916"/>
                </a:lnTo>
                <a:lnTo>
                  <a:pt x="240461" y="80808"/>
                </a:lnTo>
                <a:lnTo>
                  <a:pt x="234496" y="83753"/>
                </a:lnTo>
                <a:lnTo>
                  <a:pt x="257845" y="83753"/>
                </a:lnTo>
                <a:lnTo>
                  <a:pt x="268888" y="38801"/>
                </a:lnTo>
                <a:lnTo>
                  <a:pt x="267350" y="30685"/>
                </a:lnTo>
                <a:lnTo>
                  <a:pt x="261198" y="15886"/>
                </a:lnTo>
                <a:lnTo>
                  <a:pt x="258329" y="12275"/>
                </a:lnTo>
                <a:close/>
              </a:path>
              <a:path w="1078229" h="132079">
                <a:moveTo>
                  <a:pt x="237604" y="0"/>
                </a:moveTo>
                <a:lnTo>
                  <a:pt x="223672" y="0"/>
                </a:lnTo>
                <a:lnTo>
                  <a:pt x="218537" y="1173"/>
                </a:lnTo>
                <a:lnTo>
                  <a:pt x="210064" y="5875"/>
                </a:lnTo>
                <a:lnTo>
                  <a:pt x="206258" y="9403"/>
                </a:lnTo>
                <a:lnTo>
                  <a:pt x="202892" y="14100"/>
                </a:lnTo>
                <a:lnTo>
                  <a:pt x="218099" y="14100"/>
                </a:lnTo>
                <a:lnTo>
                  <a:pt x="221555" y="12275"/>
                </a:lnTo>
                <a:lnTo>
                  <a:pt x="258329" y="12275"/>
                </a:lnTo>
                <a:lnTo>
                  <a:pt x="256644" y="10154"/>
                </a:lnTo>
                <a:lnTo>
                  <a:pt x="244570" y="2029"/>
                </a:lnTo>
                <a:lnTo>
                  <a:pt x="237604" y="0"/>
                </a:lnTo>
                <a:close/>
              </a:path>
              <a:path w="1078229" h="132079">
                <a:moveTo>
                  <a:pt x="324774" y="8"/>
                </a:moveTo>
                <a:lnTo>
                  <a:pt x="290838" y="17604"/>
                </a:lnTo>
                <a:lnTo>
                  <a:pt x="283008" y="57059"/>
                </a:lnTo>
                <a:lnTo>
                  <a:pt x="285843" y="68192"/>
                </a:lnTo>
                <a:lnTo>
                  <a:pt x="292208" y="79211"/>
                </a:lnTo>
                <a:lnTo>
                  <a:pt x="303160" y="90938"/>
                </a:lnTo>
                <a:lnTo>
                  <a:pt x="314825" y="95189"/>
                </a:lnTo>
                <a:lnTo>
                  <a:pt x="329894" y="96552"/>
                </a:lnTo>
                <a:lnTo>
                  <a:pt x="342744" y="94168"/>
                </a:lnTo>
                <a:lnTo>
                  <a:pt x="353704" y="88316"/>
                </a:lnTo>
                <a:lnTo>
                  <a:pt x="357795" y="83753"/>
                </a:lnTo>
                <a:lnTo>
                  <a:pt x="318978" y="83753"/>
                </a:lnTo>
                <a:lnTo>
                  <a:pt x="312538" y="81053"/>
                </a:lnTo>
                <a:lnTo>
                  <a:pt x="302205" y="70261"/>
                </a:lnTo>
                <a:lnTo>
                  <a:pt x="299330" y="62481"/>
                </a:lnTo>
                <a:lnTo>
                  <a:pt x="298749" y="52321"/>
                </a:lnTo>
                <a:lnTo>
                  <a:pt x="367704" y="52321"/>
                </a:lnTo>
                <a:lnTo>
                  <a:pt x="367794" y="49075"/>
                </a:lnTo>
                <a:lnTo>
                  <a:pt x="367514" y="41543"/>
                </a:lnTo>
                <a:lnTo>
                  <a:pt x="367079" y="39437"/>
                </a:lnTo>
                <a:lnTo>
                  <a:pt x="299620" y="39437"/>
                </a:lnTo>
                <a:lnTo>
                  <a:pt x="300142" y="31370"/>
                </a:lnTo>
                <a:lnTo>
                  <a:pt x="302856" y="24930"/>
                </a:lnTo>
                <a:lnTo>
                  <a:pt x="312667" y="15292"/>
                </a:lnTo>
                <a:lnTo>
                  <a:pt x="318719" y="12884"/>
                </a:lnTo>
                <a:lnTo>
                  <a:pt x="354644" y="12884"/>
                </a:lnTo>
                <a:lnTo>
                  <a:pt x="349811" y="7161"/>
                </a:lnTo>
                <a:lnTo>
                  <a:pt x="338513" y="1792"/>
                </a:lnTo>
                <a:lnTo>
                  <a:pt x="324774" y="8"/>
                </a:lnTo>
                <a:close/>
              </a:path>
              <a:path w="1078229" h="132079">
                <a:moveTo>
                  <a:pt x="351076" y="64775"/>
                </a:moveTo>
                <a:lnTo>
                  <a:pt x="348696" y="71391"/>
                </a:lnTo>
                <a:lnTo>
                  <a:pt x="345478" y="76207"/>
                </a:lnTo>
                <a:lnTo>
                  <a:pt x="337348" y="82245"/>
                </a:lnTo>
                <a:lnTo>
                  <a:pt x="332445" y="83753"/>
                </a:lnTo>
                <a:lnTo>
                  <a:pt x="357795" y="83753"/>
                </a:lnTo>
                <a:lnTo>
                  <a:pt x="362021" y="79039"/>
                </a:lnTo>
                <a:lnTo>
                  <a:pt x="367268" y="66776"/>
                </a:lnTo>
                <a:lnTo>
                  <a:pt x="351076" y="64775"/>
                </a:lnTo>
                <a:close/>
              </a:path>
              <a:path w="1078229" h="132079">
                <a:moveTo>
                  <a:pt x="354644" y="12884"/>
                </a:moveTo>
                <a:lnTo>
                  <a:pt x="333867" y="12884"/>
                </a:lnTo>
                <a:lnTo>
                  <a:pt x="340337" y="15900"/>
                </a:lnTo>
                <a:lnTo>
                  <a:pt x="345330" y="21937"/>
                </a:lnTo>
                <a:lnTo>
                  <a:pt x="348580" y="25825"/>
                </a:lnTo>
                <a:lnTo>
                  <a:pt x="350554" y="31658"/>
                </a:lnTo>
                <a:lnTo>
                  <a:pt x="351248" y="39437"/>
                </a:lnTo>
                <a:lnTo>
                  <a:pt x="367079" y="39437"/>
                </a:lnTo>
                <a:lnTo>
                  <a:pt x="365092" y="29818"/>
                </a:lnTo>
                <a:lnTo>
                  <a:pt x="359476" y="18607"/>
                </a:lnTo>
                <a:lnTo>
                  <a:pt x="354644" y="12884"/>
                </a:lnTo>
                <a:close/>
              </a:path>
              <a:path w="1078229" h="132079">
                <a:moveTo>
                  <a:pt x="505749" y="94550"/>
                </a:moveTo>
                <a:lnTo>
                  <a:pt x="492865" y="94550"/>
                </a:lnTo>
                <a:lnTo>
                  <a:pt x="492865" y="120757"/>
                </a:lnTo>
                <a:lnTo>
                  <a:pt x="505749" y="120757"/>
                </a:lnTo>
                <a:lnTo>
                  <a:pt x="505749" y="94550"/>
                </a:lnTo>
                <a:close/>
              </a:path>
              <a:path w="1078229" h="132079">
                <a:moveTo>
                  <a:pt x="591422" y="81666"/>
                </a:moveTo>
                <a:lnTo>
                  <a:pt x="492865" y="81666"/>
                </a:lnTo>
                <a:lnTo>
                  <a:pt x="492865" y="93684"/>
                </a:lnTo>
                <a:lnTo>
                  <a:pt x="493387" y="94550"/>
                </a:lnTo>
                <a:lnTo>
                  <a:pt x="578538" y="94550"/>
                </a:lnTo>
                <a:lnTo>
                  <a:pt x="578538" y="120757"/>
                </a:lnTo>
                <a:lnTo>
                  <a:pt x="591422" y="120757"/>
                </a:lnTo>
                <a:lnTo>
                  <a:pt x="591422" y="81666"/>
                </a:lnTo>
                <a:close/>
              </a:path>
              <a:path w="1078229" h="132079">
                <a:moveTo>
                  <a:pt x="402722" y="14972"/>
                </a:moveTo>
                <a:lnTo>
                  <a:pt x="384296" y="14972"/>
                </a:lnTo>
                <a:lnTo>
                  <a:pt x="386532" y="15350"/>
                </a:lnTo>
                <a:lnTo>
                  <a:pt x="389491" y="16857"/>
                </a:lnTo>
                <a:lnTo>
                  <a:pt x="390852" y="18831"/>
                </a:lnTo>
                <a:lnTo>
                  <a:pt x="392130" y="22024"/>
                </a:lnTo>
                <a:lnTo>
                  <a:pt x="395911" y="31690"/>
                </a:lnTo>
                <a:lnTo>
                  <a:pt x="398631" y="37569"/>
                </a:lnTo>
                <a:lnTo>
                  <a:pt x="402347" y="42616"/>
                </a:lnTo>
                <a:lnTo>
                  <a:pt x="405597" y="44952"/>
                </a:lnTo>
                <a:lnTo>
                  <a:pt x="408749" y="47566"/>
                </a:lnTo>
                <a:lnTo>
                  <a:pt x="399431" y="53857"/>
                </a:lnTo>
                <a:lnTo>
                  <a:pt x="390301" y="65905"/>
                </a:lnTo>
                <a:lnTo>
                  <a:pt x="373151" y="94550"/>
                </a:lnTo>
                <a:lnTo>
                  <a:pt x="390391" y="94550"/>
                </a:lnTo>
                <a:lnTo>
                  <a:pt x="410616" y="60044"/>
                </a:lnTo>
                <a:lnTo>
                  <a:pt x="413608" y="56227"/>
                </a:lnTo>
                <a:lnTo>
                  <a:pt x="418712" y="52685"/>
                </a:lnTo>
                <a:lnTo>
                  <a:pt x="421732" y="51799"/>
                </a:lnTo>
                <a:lnTo>
                  <a:pt x="464438" y="51799"/>
                </a:lnTo>
                <a:lnTo>
                  <a:pt x="456297" y="47097"/>
                </a:lnTo>
                <a:lnTo>
                  <a:pt x="460476" y="45182"/>
                </a:lnTo>
                <a:lnTo>
                  <a:pt x="463553" y="43066"/>
                </a:lnTo>
                <a:lnTo>
                  <a:pt x="464417" y="42050"/>
                </a:lnTo>
                <a:lnTo>
                  <a:pt x="420162" y="42050"/>
                </a:lnTo>
                <a:lnTo>
                  <a:pt x="416638" y="41065"/>
                </a:lnTo>
                <a:lnTo>
                  <a:pt x="412635" y="37115"/>
                </a:lnTo>
                <a:lnTo>
                  <a:pt x="409709" y="31546"/>
                </a:lnTo>
                <a:lnTo>
                  <a:pt x="402722" y="14972"/>
                </a:lnTo>
                <a:close/>
              </a:path>
              <a:path w="1078229" h="132079">
                <a:moveTo>
                  <a:pt x="441234" y="51799"/>
                </a:moveTo>
                <a:lnTo>
                  <a:pt x="425213" y="51799"/>
                </a:lnTo>
                <a:lnTo>
                  <a:pt x="425213" y="94550"/>
                </a:lnTo>
                <a:lnTo>
                  <a:pt x="441234" y="94550"/>
                </a:lnTo>
                <a:lnTo>
                  <a:pt x="441234" y="51799"/>
                </a:lnTo>
                <a:close/>
              </a:path>
              <a:path w="1078229" h="132079">
                <a:moveTo>
                  <a:pt x="464438" y="51799"/>
                </a:moveTo>
                <a:lnTo>
                  <a:pt x="444776" y="51799"/>
                </a:lnTo>
                <a:lnTo>
                  <a:pt x="447826" y="52699"/>
                </a:lnTo>
                <a:lnTo>
                  <a:pt x="452930" y="56300"/>
                </a:lnTo>
                <a:lnTo>
                  <a:pt x="455922" y="60101"/>
                </a:lnTo>
                <a:lnTo>
                  <a:pt x="476147" y="94550"/>
                </a:lnTo>
                <a:lnTo>
                  <a:pt x="492865" y="94550"/>
                </a:lnTo>
                <a:lnTo>
                  <a:pt x="492865" y="93684"/>
                </a:lnTo>
                <a:lnTo>
                  <a:pt x="474770" y="63681"/>
                </a:lnTo>
                <a:lnTo>
                  <a:pt x="465647" y="52497"/>
                </a:lnTo>
                <a:lnTo>
                  <a:pt x="464438" y="51799"/>
                </a:lnTo>
                <a:close/>
              </a:path>
              <a:path w="1078229" h="132079">
                <a:moveTo>
                  <a:pt x="581411" y="2087"/>
                </a:moveTo>
                <a:lnTo>
                  <a:pt x="516981" y="2087"/>
                </a:lnTo>
                <a:lnTo>
                  <a:pt x="516967" y="10140"/>
                </a:lnTo>
                <a:lnTo>
                  <a:pt x="516458" y="25462"/>
                </a:lnTo>
                <a:lnTo>
                  <a:pt x="509788" y="64254"/>
                </a:lnTo>
                <a:lnTo>
                  <a:pt x="501138" y="81666"/>
                </a:lnTo>
                <a:lnTo>
                  <a:pt x="565826" y="81666"/>
                </a:lnTo>
                <a:lnTo>
                  <a:pt x="517693" y="78674"/>
                </a:lnTo>
                <a:lnTo>
                  <a:pt x="521618" y="69213"/>
                </a:lnTo>
                <a:lnTo>
                  <a:pt x="524815" y="58122"/>
                </a:lnTo>
                <a:lnTo>
                  <a:pt x="527285" y="45399"/>
                </a:lnTo>
                <a:lnTo>
                  <a:pt x="529027" y="31044"/>
                </a:lnTo>
                <a:lnTo>
                  <a:pt x="530042" y="15058"/>
                </a:lnTo>
                <a:lnTo>
                  <a:pt x="581411" y="15058"/>
                </a:lnTo>
                <a:lnTo>
                  <a:pt x="581411" y="2087"/>
                </a:lnTo>
                <a:close/>
              </a:path>
              <a:path w="1078229" h="132079">
                <a:moveTo>
                  <a:pt x="581411" y="15058"/>
                </a:moveTo>
                <a:lnTo>
                  <a:pt x="565826" y="15058"/>
                </a:lnTo>
                <a:lnTo>
                  <a:pt x="565826" y="81666"/>
                </a:lnTo>
                <a:lnTo>
                  <a:pt x="581411" y="81666"/>
                </a:lnTo>
                <a:lnTo>
                  <a:pt x="581411" y="15058"/>
                </a:lnTo>
                <a:close/>
              </a:path>
              <a:path w="1078229" h="132079">
                <a:moveTo>
                  <a:pt x="441234" y="2087"/>
                </a:moveTo>
                <a:lnTo>
                  <a:pt x="425213" y="2087"/>
                </a:lnTo>
                <a:lnTo>
                  <a:pt x="425213" y="42050"/>
                </a:lnTo>
                <a:lnTo>
                  <a:pt x="441234" y="42050"/>
                </a:lnTo>
                <a:lnTo>
                  <a:pt x="441234" y="2087"/>
                </a:lnTo>
                <a:close/>
              </a:path>
              <a:path w="1078229" h="132079">
                <a:moveTo>
                  <a:pt x="489816" y="2087"/>
                </a:moveTo>
                <a:lnTo>
                  <a:pt x="477860" y="2087"/>
                </a:lnTo>
                <a:lnTo>
                  <a:pt x="473331" y="3279"/>
                </a:lnTo>
                <a:lnTo>
                  <a:pt x="467586" y="8096"/>
                </a:lnTo>
                <a:lnTo>
                  <a:pt x="464306" y="13694"/>
                </a:lnTo>
                <a:lnTo>
                  <a:pt x="460653" y="22459"/>
                </a:lnTo>
                <a:lnTo>
                  <a:pt x="456760" y="31690"/>
                </a:lnTo>
                <a:lnTo>
                  <a:pt x="453801" y="37263"/>
                </a:lnTo>
                <a:lnTo>
                  <a:pt x="449737" y="41093"/>
                </a:lnTo>
                <a:lnTo>
                  <a:pt x="446227" y="42050"/>
                </a:lnTo>
                <a:lnTo>
                  <a:pt x="464417" y="42050"/>
                </a:lnTo>
                <a:lnTo>
                  <a:pt x="467499" y="38422"/>
                </a:lnTo>
                <a:lnTo>
                  <a:pt x="469648" y="34243"/>
                </a:lnTo>
                <a:lnTo>
                  <a:pt x="471971" y="28205"/>
                </a:lnTo>
                <a:lnTo>
                  <a:pt x="474465" y="21880"/>
                </a:lnTo>
                <a:lnTo>
                  <a:pt x="476323" y="18078"/>
                </a:lnTo>
                <a:lnTo>
                  <a:pt x="478703" y="15580"/>
                </a:lnTo>
                <a:lnTo>
                  <a:pt x="481370" y="14972"/>
                </a:lnTo>
                <a:lnTo>
                  <a:pt x="489816" y="14972"/>
                </a:lnTo>
                <a:lnTo>
                  <a:pt x="489816" y="2087"/>
                </a:lnTo>
                <a:close/>
              </a:path>
              <a:path w="1078229" h="132079">
                <a:moveTo>
                  <a:pt x="384934" y="2087"/>
                </a:moveTo>
                <a:lnTo>
                  <a:pt x="376722" y="2087"/>
                </a:lnTo>
                <a:lnTo>
                  <a:pt x="376722" y="15058"/>
                </a:lnTo>
                <a:lnTo>
                  <a:pt x="384296" y="14972"/>
                </a:lnTo>
                <a:lnTo>
                  <a:pt x="402722" y="14972"/>
                </a:lnTo>
                <a:lnTo>
                  <a:pt x="400216" y="10140"/>
                </a:lnTo>
                <a:lnTo>
                  <a:pt x="396323" y="5439"/>
                </a:lnTo>
                <a:lnTo>
                  <a:pt x="394117" y="3902"/>
                </a:lnTo>
                <a:lnTo>
                  <a:pt x="389185" y="2451"/>
                </a:lnTo>
                <a:lnTo>
                  <a:pt x="384934" y="2087"/>
                </a:lnTo>
                <a:close/>
              </a:path>
              <a:path w="1078229" h="132079">
                <a:moveTo>
                  <a:pt x="489816" y="14972"/>
                </a:moveTo>
                <a:lnTo>
                  <a:pt x="481370" y="14972"/>
                </a:lnTo>
                <a:lnTo>
                  <a:pt x="489816" y="15058"/>
                </a:lnTo>
                <a:close/>
              </a:path>
              <a:path w="1078229" h="132079">
                <a:moveTo>
                  <a:pt x="644944" y="8"/>
                </a:moveTo>
                <a:lnTo>
                  <a:pt x="611008" y="17604"/>
                </a:lnTo>
                <a:lnTo>
                  <a:pt x="603178" y="57059"/>
                </a:lnTo>
                <a:lnTo>
                  <a:pt x="606013" y="68192"/>
                </a:lnTo>
                <a:lnTo>
                  <a:pt x="612378" y="79211"/>
                </a:lnTo>
                <a:lnTo>
                  <a:pt x="623329" y="90938"/>
                </a:lnTo>
                <a:lnTo>
                  <a:pt x="634995" y="95189"/>
                </a:lnTo>
                <a:lnTo>
                  <a:pt x="650064" y="96553"/>
                </a:lnTo>
                <a:lnTo>
                  <a:pt x="662913" y="94168"/>
                </a:lnTo>
                <a:lnTo>
                  <a:pt x="673874" y="88316"/>
                </a:lnTo>
                <a:lnTo>
                  <a:pt x="677964" y="83753"/>
                </a:lnTo>
                <a:lnTo>
                  <a:pt x="639147" y="83753"/>
                </a:lnTo>
                <a:lnTo>
                  <a:pt x="632707" y="81053"/>
                </a:lnTo>
                <a:lnTo>
                  <a:pt x="622374" y="70261"/>
                </a:lnTo>
                <a:lnTo>
                  <a:pt x="619499" y="62481"/>
                </a:lnTo>
                <a:lnTo>
                  <a:pt x="618919" y="52321"/>
                </a:lnTo>
                <a:lnTo>
                  <a:pt x="687873" y="52321"/>
                </a:lnTo>
                <a:lnTo>
                  <a:pt x="687964" y="49075"/>
                </a:lnTo>
                <a:lnTo>
                  <a:pt x="687683" y="41543"/>
                </a:lnTo>
                <a:lnTo>
                  <a:pt x="687248" y="39437"/>
                </a:lnTo>
                <a:lnTo>
                  <a:pt x="619790" y="39437"/>
                </a:lnTo>
                <a:lnTo>
                  <a:pt x="620312" y="31370"/>
                </a:lnTo>
                <a:lnTo>
                  <a:pt x="623027" y="24930"/>
                </a:lnTo>
                <a:lnTo>
                  <a:pt x="632837" y="15292"/>
                </a:lnTo>
                <a:lnTo>
                  <a:pt x="638888" y="12884"/>
                </a:lnTo>
                <a:lnTo>
                  <a:pt x="674813" y="12884"/>
                </a:lnTo>
                <a:lnTo>
                  <a:pt x="669981" y="7161"/>
                </a:lnTo>
                <a:lnTo>
                  <a:pt x="658682" y="1792"/>
                </a:lnTo>
                <a:lnTo>
                  <a:pt x="644944" y="8"/>
                </a:lnTo>
                <a:close/>
              </a:path>
              <a:path w="1078229" h="132079">
                <a:moveTo>
                  <a:pt x="671245" y="64775"/>
                </a:moveTo>
                <a:lnTo>
                  <a:pt x="668865" y="71391"/>
                </a:lnTo>
                <a:lnTo>
                  <a:pt x="665647" y="76207"/>
                </a:lnTo>
                <a:lnTo>
                  <a:pt x="657518" y="82245"/>
                </a:lnTo>
                <a:lnTo>
                  <a:pt x="652614" y="83753"/>
                </a:lnTo>
                <a:lnTo>
                  <a:pt x="677964" y="83753"/>
                </a:lnTo>
                <a:lnTo>
                  <a:pt x="682191" y="79039"/>
                </a:lnTo>
                <a:lnTo>
                  <a:pt x="687438" y="66776"/>
                </a:lnTo>
                <a:lnTo>
                  <a:pt x="671245" y="64775"/>
                </a:lnTo>
                <a:close/>
              </a:path>
              <a:path w="1078229" h="132079">
                <a:moveTo>
                  <a:pt x="674813" y="12884"/>
                </a:moveTo>
                <a:lnTo>
                  <a:pt x="654037" y="12884"/>
                </a:lnTo>
                <a:lnTo>
                  <a:pt x="660506" y="15900"/>
                </a:lnTo>
                <a:lnTo>
                  <a:pt x="665500" y="21937"/>
                </a:lnTo>
                <a:lnTo>
                  <a:pt x="668750" y="25825"/>
                </a:lnTo>
                <a:lnTo>
                  <a:pt x="670723" y="31658"/>
                </a:lnTo>
                <a:lnTo>
                  <a:pt x="671418" y="39437"/>
                </a:lnTo>
                <a:lnTo>
                  <a:pt x="687248" y="39437"/>
                </a:lnTo>
                <a:lnTo>
                  <a:pt x="685262" y="29818"/>
                </a:lnTo>
                <a:lnTo>
                  <a:pt x="679646" y="18607"/>
                </a:lnTo>
                <a:lnTo>
                  <a:pt x="674813" y="12884"/>
                </a:lnTo>
                <a:close/>
              </a:path>
              <a:path w="1078229" h="132079">
                <a:moveTo>
                  <a:pt x="722872" y="2087"/>
                </a:moveTo>
                <a:lnTo>
                  <a:pt x="707202" y="2087"/>
                </a:lnTo>
                <a:lnTo>
                  <a:pt x="707202" y="94550"/>
                </a:lnTo>
                <a:lnTo>
                  <a:pt x="722872" y="94550"/>
                </a:lnTo>
                <a:lnTo>
                  <a:pt x="722872" y="53541"/>
                </a:lnTo>
                <a:lnTo>
                  <a:pt x="781992" y="53541"/>
                </a:lnTo>
                <a:lnTo>
                  <a:pt x="781992" y="40571"/>
                </a:lnTo>
                <a:lnTo>
                  <a:pt x="722872" y="40571"/>
                </a:lnTo>
                <a:lnTo>
                  <a:pt x="722872" y="2087"/>
                </a:lnTo>
                <a:close/>
              </a:path>
              <a:path w="1078229" h="132079">
                <a:moveTo>
                  <a:pt x="781992" y="53541"/>
                </a:moveTo>
                <a:lnTo>
                  <a:pt x="766317" y="53541"/>
                </a:lnTo>
                <a:lnTo>
                  <a:pt x="766317" y="94550"/>
                </a:lnTo>
                <a:lnTo>
                  <a:pt x="781992" y="94550"/>
                </a:lnTo>
                <a:lnTo>
                  <a:pt x="781992" y="53541"/>
                </a:lnTo>
                <a:close/>
              </a:path>
              <a:path w="1078229" h="132079">
                <a:moveTo>
                  <a:pt x="781992" y="2087"/>
                </a:moveTo>
                <a:lnTo>
                  <a:pt x="766317" y="2087"/>
                </a:lnTo>
                <a:lnTo>
                  <a:pt x="766317" y="40571"/>
                </a:lnTo>
                <a:lnTo>
                  <a:pt x="781992" y="40571"/>
                </a:lnTo>
                <a:lnTo>
                  <a:pt x="781992" y="2087"/>
                </a:lnTo>
                <a:close/>
              </a:path>
              <a:path w="1078229" h="132079">
                <a:moveTo>
                  <a:pt x="821613" y="2087"/>
                </a:moveTo>
                <a:lnTo>
                  <a:pt x="805943" y="2087"/>
                </a:lnTo>
                <a:lnTo>
                  <a:pt x="805943" y="94550"/>
                </a:lnTo>
                <a:lnTo>
                  <a:pt x="822834" y="94550"/>
                </a:lnTo>
                <a:lnTo>
                  <a:pt x="836435" y="72608"/>
                </a:lnTo>
                <a:lnTo>
                  <a:pt x="821613" y="72608"/>
                </a:lnTo>
                <a:lnTo>
                  <a:pt x="821613" y="2087"/>
                </a:lnTo>
                <a:close/>
              </a:path>
              <a:path w="1078229" h="132079">
                <a:moveTo>
                  <a:pt x="881950" y="24461"/>
                </a:moveTo>
                <a:lnTo>
                  <a:pt x="866279" y="24461"/>
                </a:lnTo>
                <a:lnTo>
                  <a:pt x="866279" y="94550"/>
                </a:lnTo>
                <a:lnTo>
                  <a:pt x="881950" y="94550"/>
                </a:lnTo>
                <a:lnTo>
                  <a:pt x="881950" y="24461"/>
                </a:lnTo>
                <a:close/>
              </a:path>
              <a:path w="1078229" h="132079">
                <a:moveTo>
                  <a:pt x="881950" y="2087"/>
                </a:moveTo>
                <a:lnTo>
                  <a:pt x="865059" y="2087"/>
                </a:lnTo>
                <a:lnTo>
                  <a:pt x="821613" y="72608"/>
                </a:lnTo>
                <a:lnTo>
                  <a:pt x="836435" y="72608"/>
                </a:lnTo>
                <a:lnTo>
                  <a:pt x="866279" y="24461"/>
                </a:lnTo>
                <a:lnTo>
                  <a:pt x="881950" y="24461"/>
                </a:lnTo>
                <a:lnTo>
                  <a:pt x="881950" y="2087"/>
                </a:lnTo>
                <a:close/>
              </a:path>
              <a:path w="1078229" h="132079">
                <a:moveTo>
                  <a:pt x="977793" y="2087"/>
                </a:moveTo>
                <a:lnTo>
                  <a:pt x="934569" y="2088"/>
                </a:lnTo>
                <a:lnTo>
                  <a:pt x="901872" y="21066"/>
                </a:lnTo>
                <a:lnTo>
                  <a:pt x="901872" y="35869"/>
                </a:lnTo>
                <a:lnTo>
                  <a:pt x="904035" y="41874"/>
                </a:lnTo>
                <a:lnTo>
                  <a:pt x="912682" y="52321"/>
                </a:lnTo>
                <a:lnTo>
                  <a:pt x="919314" y="55543"/>
                </a:lnTo>
                <a:lnTo>
                  <a:pt x="928253" y="56763"/>
                </a:lnTo>
                <a:lnTo>
                  <a:pt x="923145" y="57750"/>
                </a:lnTo>
                <a:lnTo>
                  <a:pt x="918001" y="62059"/>
                </a:lnTo>
                <a:lnTo>
                  <a:pt x="895954" y="94550"/>
                </a:lnTo>
                <a:lnTo>
                  <a:pt x="915369" y="94550"/>
                </a:lnTo>
                <a:lnTo>
                  <a:pt x="929038" y="74350"/>
                </a:lnTo>
                <a:lnTo>
                  <a:pt x="934204" y="66631"/>
                </a:lnTo>
                <a:lnTo>
                  <a:pt x="938161" y="62045"/>
                </a:lnTo>
                <a:lnTo>
                  <a:pt x="943531" y="59216"/>
                </a:lnTo>
                <a:lnTo>
                  <a:pt x="947639" y="58506"/>
                </a:lnTo>
                <a:lnTo>
                  <a:pt x="977793" y="58506"/>
                </a:lnTo>
                <a:lnTo>
                  <a:pt x="977793" y="45618"/>
                </a:lnTo>
                <a:lnTo>
                  <a:pt x="934783" y="45618"/>
                </a:lnTo>
                <a:lnTo>
                  <a:pt x="927745" y="44326"/>
                </a:lnTo>
                <a:lnTo>
                  <a:pt x="919793" y="39164"/>
                </a:lnTo>
                <a:lnTo>
                  <a:pt x="917806" y="35114"/>
                </a:lnTo>
                <a:lnTo>
                  <a:pt x="917806" y="25711"/>
                </a:lnTo>
                <a:lnTo>
                  <a:pt x="919156" y="22316"/>
                </a:lnTo>
                <a:lnTo>
                  <a:pt x="924552" y="16508"/>
                </a:lnTo>
                <a:lnTo>
                  <a:pt x="930574" y="15058"/>
                </a:lnTo>
                <a:lnTo>
                  <a:pt x="977793" y="15058"/>
                </a:lnTo>
                <a:lnTo>
                  <a:pt x="977793" y="2087"/>
                </a:lnTo>
                <a:close/>
              </a:path>
              <a:path w="1078229" h="132079">
                <a:moveTo>
                  <a:pt x="977793" y="58506"/>
                </a:moveTo>
                <a:lnTo>
                  <a:pt x="962207" y="58506"/>
                </a:lnTo>
                <a:lnTo>
                  <a:pt x="962207" y="94550"/>
                </a:lnTo>
                <a:lnTo>
                  <a:pt x="977793" y="94550"/>
                </a:lnTo>
                <a:lnTo>
                  <a:pt x="977793" y="58506"/>
                </a:lnTo>
                <a:close/>
              </a:path>
              <a:path w="1078229" h="132079">
                <a:moveTo>
                  <a:pt x="977793" y="15058"/>
                </a:moveTo>
                <a:lnTo>
                  <a:pt x="962207" y="15058"/>
                </a:lnTo>
                <a:lnTo>
                  <a:pt x="962207" y="45618"/>
                </a:lnTo>
                <a:lnTo>
                  <a:pt x="977793" y="45618"/>
                </a:lnTo>
                <a:lnTo>
                  <a:pt x="977793" y="15058"/>
                </a:lnTo>
                <a:close/>
              </a:path>
              <a:path w="1078229" h="132079">
                <a:moveTo>
                  <a:pt x="1013231" y="2087"/>
                </a:moveTo>
                <a:lnTo>
                  <a:pt x="993640" y="2087"/>
                </a:lnTo>
                <a:lnTo>
                  <a:pt x="1024895" y="46489"/>
                </a:lnTo>
                <a:lnTo>
                  <a:pt x="991116" y="94550"/>
                </a:lnTo>
                <a:lnTo>
                  <a:pt x="1010095" y="94550"/>
                </a:lnTo>
                <a:lnTo>
                  <a:pt x="1034388" y="58070"/>
                </a:lnTo>
                <a:lnTo>
                  <a:pt x="1052017" y="58070"/>
                </a:lnTo>
                <a:lnTo>
                  <a:pt x="1043265" y="45618"/>
                </a:lnTo>
                <a:lnTo>
                  <a:pt x="1051700" y="34127"/>
                </a:lnTo>
                <a:lnTo>
                  <a:pt x="1033862" y="34127"/>
                </a:lnTo>
                <a:lnTo>
                  <a:pt x="1032239" y="31341"/>
                </a:lnTo>
                <a:lnTo>
                  <a:pt x="1030089" y="27889"/>
                </a:lnTo>
                <a:lnTo>
                  <a:pt x="1027422" y="23766"/>
                </a:lnTo>
                <a:lnTo>
                  <a:pt x="1013231" y="2087"/>
                </a:lnTo>
                <a:close/>
              </a:path>
              <a:path w="1078229" h="132079">
                <a:moveTo>
                  <a:pt x="1052017" y="58070"/>
                </a:moveTo>
                <a:lnTo>
                  <a:pt x="1034388" y="58070"/>
                </a:lnTo>
                <a:lnTo>
                  <a:pt x="1039435" y="65819"/>
                </a:lnTo>
                <a:lnTo>
                  <a:pt x="1058414" y="94550"/>
                </a:lnTo>
                <a:lnTo>
                  <a:pt x="1077657" y="94550"/>
                </a:lnTo>
                <a:lnTo>
                  <a:pt x="1052017" y="58070"/>
                </a:lnTo>
                <a:close/>
              </a:path>
              <a:path w="1078229" h="132079">
                <a:moveTo>
                  <a:pt x="1075220" y="2087"/>
                </a:moveTo>
                <a:lnTo>
                  <a:pt x="1056499" y="2087"/>
                </a:lnTo>
                <a:lnTo>
                  <a:pt x="1040914" y="23939"/>
                </a:lnTo>
                <a:lnTo>
                  <a:pt x="1038769" y="26902"/>
                </a:lnTo>
                <a:lnTo>
                  <a:pt x="1036419" y="30297"/>
                </a:lnTo>
                <a:lnTo>
                  <a:pt x="1033862" y="34127"/>
                </a:lnTo>
                <a:lnTo>
                  <a:pt x="1051700" y="34127"/>
                </a:lnTo>
                <a:lnTo>
                  <a:pt x="1075220" y="20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833637" y="3484933"/>
            <a:ext cx="929005" cy="130175"/>
          </a:xfrm>
          <a:custGeom>
            <a:avLst/>
            <a:gdLst/>
            <a:ahLst/>
            <a:cxnLst/>
            <a:rect l="l" t="t" r="r" b="b"/>
            <a:pathLst>
              <a:path w="929004" h="130175">
                <a:moveTo>
                  <a:pt x="16800" y="111880"/>
                </a:moveTo>
                <a:lnTo>
                  <a:pt x="16800" y="126330"/>
                </a:lnTo>
                <a:lnTo>
                  <a:pt x="23129" y="128365"/>
                </a:lnTo>
                <a:lnTo>
                  <a:pt x="28468" y="129379"/>
                </a:lnTo>
                <a:lnTo>
                  <a:pt x="39959" y="129379"/>
                </a:lnTo>
                <a:lnTo>
                  <a:pt x="45445" y="127464"/>
                </a:lnTo>
                <a:lnTo>
                  <a:pt x="50553" y="122240"/>
                </a:lnTo>
                <a:lnTo>
                  <a:pt x="54939" y="115797"/>
                </a:lnTo>
                <a:lnTo>
                  <a:pt x="26117" y="115797"/>
                </a:lnTo>
                <a:lnTo>
                  <a:pt x="21305" y="114476"/>
                </a:lnTo>
                <a:lnTo>
                  <a:pt x="16800" y="111880"/>
                </a:lnTo>
                <a:close/>
              </a:path>
              <a:path w="929004" h="130175">
                <a:moveTo>
                  <a:pt x="17063" y="0"/>
                </a:moveTo>
                <a:lnTo>
                  <a:pt x="0" y="0"/>
                </a:lnTo>
                <a:lnTo>
                  <a:pt x="51713" y="93769"/>
                </a:lnTo>
                <a:lnTo>
                  <a:pt x="48117" y="103172"/>
                </a:lnTo>
                <a:lnTo>
                  <a:pt x="44823" y="109194"/>
                </a:lnTo>
                <a:lnTo>
                  <a:pt x="38844" y="114476"/>
                </a:lnTo>
                <a:lnTo>
                  <a:pt x="35290" y="115797"/>
                </a:lnTo>
                <a:lnTo>
                  <a:pt x="54939" y="115797"/>
                </a:lnTo>
                <a:lnTo>
                  <a:pt x="56632" y="113310"/>
                </a:lnTo>
                <a:lnTo>
                  <a:pt x="63992" y="99255"/>
                </a:lnTo>
                <a:lnTo>
                  <a:pt x="74157" y="78185"/>
                </a:lnTo>
                <a:lnTo>
                  <a:pt x="58679" y="78185"/>
                </a:lnTo>
                <a:lnTo>
                  <a:pt x="17063" y="0"/>
                </a:lnTo>
                <a:close/>
              </a:path>
              <a:path w="929004" h="130175">
                <a:moveTo>
                  <a:pt x="111876" y="0"/>
                </a:moveTo>
                <a:lnTo>
                  <a:pt x="95072" y="0"/>
                </a:lnTo>
                <a:lnTo>
                  <a:pt x="58679" y="78185"/>
                </a:lnTo>
                <a:lnTo>
                  <a:pt x="74157" y="78185"/>
                </a:lnTo>
                <a:lnTo>
                  <a:pt x="111876" y="0"/>
                </a:lnTo>
                <a:close/>
              </a:path>
              <a:path w="929004" h="130175">
                <a:moveTo>
                  <a:pt x="140943" y="35175"/>
                </a:moveTo>
                <a:lnTo>
                  <a:pt x="116564" y="35175"/>
                </a:lnTo>
                <a:lnTo>
                  <a:pt x="116564" y="127637"/>
                </a:lnTo>
                <a:lnTo>
                  <a:pt x="131885" y="127637"/>
                </a:lnTo>
                <a:lnTo>
                  <a:pt x="131885" y="49629"/>
                </a:lnTo>
                <a:lnTo>
                  <a:pt x="145687" y="49629"/>
                </a:lnTo>
                <a:lnTo>
                  <a:pt x="140943" y="35175"/>
                </a:lnTo>
                <a:close/>
              </a:path>
              <a:path w="929004" h="130175">
                <a:moveTo>
                  <a:pt x="145687" y="49629"/>
                </a:moveTo>
                <a:lnTo>
                  <a:pt x="131885" y="49629"/>
                </a:lnTo>
                <a:lnTo>
                  <a:pt x="157744" y="127637"/>
                </a:lnTo>
                <a:lnTo>
                  <a:pt x="171762" y="127637"/>
                </a:lnTo>
                <a:lnTo>
                  <a:pt x="178540" y="109180"/>
                </a:lnTo>
                <a:lnTo>
                  <a:pt x="165232" y="109180"/>
                </a:lnTo>
                <a:lnTo>
                  <a:pt x="145687" y="49629"/>
                </a:lnTo>
                <a:close/>
              </a:path>
              <a:path w="929004" h="130175">
                <a:moveTo>
                  <a:pt x="214772" y="53196"/>
                </a:moveTo>
                <a:lnTo>
                  <a:pt x="199101" y="53196"/>
                </a:lnTo>
                <a:lnTo>
                  <a:pt x="199101" y="127637"/>
                </a:lnTo>
                <a:lnTo>
                  <a:pt x="214772" y="127637"/>
                </a:lnTo>
                <a:lnTo>
                  <a:pt x="214772" y="53196"/>
                </a:lnTo>
                <a:close/>
              </a:path>
              <a:path w="929004" h="130175">
                <a:moveTo>
                  <a:pt x="214772" y="35175"/>
                </a:moveTo>
                <a:lnTo>
                  <a:pt x="192222" y="35175"/>
                </a:lnTo>
                <a:lnTo>
                  <a:pt x="165232" y="109180"/>
                </a:lnTo>
                <a:lnTo>
                  <a:pt x="178540" y="109180"/>
                </a:lnTo>
                <a:lnTo>
                  <a:pt x="199101" y="53196"/>
                </a:lnTo>
                <a:lnTo>
                  <a:pt x="214772" y="53196"/>
                </a:lnTo>
                <a:lnTo>
                  <a:pt x="214772" y="35175"/>
                </a:lnTo>
                <a:close/>
              </a:path>
              <a:path w="929004" h="130175">
                <a:moveTo>
                  <a:pt x="274996" y="33095"/>
                </a:moveTo>
                <a:lnTo>
                  <a:pt x="241061" y="50692"/>
                </a:lnTo>
                <a:lnTo>
                  <a:pt x="233230" y="90147"/>
                </a:lnTo>
                <a:lnTo>
                  <a:pt x="236065" y="101280"/>
                </a:lnTo>
                <a:lnTo>
                  <a:pt x="242430" y="112299"/>
                </a:lnTo>
                <a:lnTo>
                  <a:pt x="253382" y="124026"/>
                </a:lnTo>
                <a:lnTo>
                  <a:pt x="265048" y="128276"/>
                </a:lnTo>
                <a:lnTo>
                  <a:pt x="280117" y="129640"/>
                </a:lnTo>
                <a:lnTo>
                  <a:pt x="292966" y="127255"/>
                </a:lnTo>
                <a:lnTo>
                  <a:pt x="303927" y="121403"/>
                </a:lnTo>
                <a:lnTo>
                  <a:pt x="308017" y="116841"/>
                </a:lnTo>
                <a:lnTo>
                  <a:pt x="269200" y="116841"/>
                </a:lnTo>
                <a:lnTo>
                  <a:pt x="262760" y="114141"/>
                </a:lnTo>
                <a:lnTo>
                  <a:pt x="252427" y="103348"/>
                </a:lnTo>
                <a:lnTo>
                  <a:pt x="249551" y="95568"/>
                </a:lnTo>
                <a:lnTo>
                  <a:pt x="248972" y="85410"/>
                </a:lnTo>
                <a:lnTo>
                  <a:pt x="317926" y="85410"/>
                </a:lnTo>
                <a:lnTo>
                  <a:pt x="318016" y="82162"/>
                </a:lnTo>
                <a:lnTo>
                  <a:pt x="317736" y="74631"/>
                </a:lnTo>
                <a:lnTo>
                  <a:pt x="317301" y="72525"/>
                </a:lnTo>
                <a:lnTo>
                  <a:pt x="249843" y="72525"/>
                </a:lnTo>
                <a:lnTo>
                  <a:pt x="250365" y="64457"/>
                </a:lnTo>
                <a:lnTo>
                  <a:pt x="253079" y="58017"/>
                </a:lnTo>
                <a:lnTo>
                  <a:pt x="262890" y="48380"/>
                </a:lnTo>
                <a:lnTo>
                  <a:pt x="268941" y="45971"/>
                </a:lnTo>
                <a:lnTo>
                  <a:pt x="304865" y="45971"/>
                </a:lnTo>
                <a:lnTo>
                  <a:pt x="300033" y="40249"/>
                </a:lnTo>
                <a:lnTo>
                  <a:pt x="288734" y="34880"/>
                </a:lnTo>
                <a:lnTo>
                  <a:pt x="274996" y="33095"/>
                </a:lnTo>
                <a:close/>
              </a:path>
              <a:path w="929004" h="130175">
                <a:moveTo>
                  <a:pt x="301298" y="97862"/>
                </a:moveTo>
                <a:lnTo>
                  <a:pt x="298918" y="104479"/>
                </a:lnTo>
                <a:lnTo>
                  <a:pt x="295700" y="109296"/>
                </a:lnTo>
                <a:lnTo>
                  <a:pt x="287571" y="115332"/>
                </a:lnTo>
                <a:lnTo>
                  <a:pt x="282667" y="116841"/>
                </a:lnTo>
                <a:lnTo>
                  <a:pt x="308017" y="116841"/>
                </a:lnTo>
                <a:lnTo>
                  <a:pt x="312243" y="112127"/>
                </a:lnTo>
                <a:lnTo>
                  <a:pt x="317491" y="99863"/>
                </a:lnTo>
                <a:lnTo>
                  <a:pt x="301298" y="97862"/>
                </a:lnTo>
                <a:close/>
              </a:path>
              <a:path w="929004" h="130175">
                <a:moveTo>
                  <a:pt x="304865" y="45971"/>
                </a:moveTo>
                <a:lnTo>
                  <a:pt x="284090" y="45971"/>
                </a:lnTo>
                <a:lnTo>
                  <a:pt x="290559" y="48988"/>
                </a:lnTo>
                <a:lnTo>
                  <a:pt x="295551" y="55025"/>
                </a:lnTo>
                <a:lnTo>
                  <a:pt x="298803" y="58914"/>
                </a:lnTo>
                <a:lnTo>
                  <a:pt x="300776" y="64745"/>
                </a:lnTo>
                <a:lnTo>
                  <a:pt x="301471" y="72525"/>
                </a:lnTo>
                <a:lnTo>
                  <a:pt x="317301" y="72525"/>
                </a:lnTo>
                <a:lnTo>
                  <a:pt x="315314" y="62905"/>
                </a:lnTo>
                <a:lnTo>
                  <a:pt x="309698" y="51694"/>
                </a:lnTo>
                <a:lnTo>
                  <a:pt x="304865" y="45971"/>
                </a:lnTo>
                <a:close/>
              </a:path>
              <a:path w="929004" h="130175">
                <a:moveTo>
                  <a:pt x="352925" y="35175"/>
                </a:moveTo>
                <a:lnTo>
                  <a:pt x="337254" y="35175"/>
                </a:lnTo>
                <a:lnTo>
                  <a:pt x="337254" y="127637"/>
                </a:lnTo>
                <a:lnTo>
                  <a:pt x="352925" y="127637"/>
                </a:lnTo>
                <a:lnTo>
                  <a:pt x="352925" y="86630"/>
                </a:lnTo>
                <a:lnTo>
                  <a:pt x="412045" y="86630"/>
                </a:lnTo>
                <a:lnTo>
                  <a:pt x="412045" y="73660"/>
                </a:lnTo>
                <a:lnTo>
                  <a:pt x="352925" y="73660"/>
                </a:lnTo>
                <a:lnTo>
                  <a:pt x="352925" y="35175"/>
                </a:lnTo>
                <a:close/>
              </a:path>
              <a:path w="929004" h="130175">
                <a:moveTo>
                  <a:pt x="412045" y="86630"/>
                </a:moveTo>
                <a:lnTo>
                  <a:pt x="396370" y="86630"/>
                </a:lnTo>
                <a:lnTo>
                  <a:pt x="396370" y="127637"/>
                </a:lnTo>
                <a:lnTo>
                  <a:pt x="412045" y="127637"/>
                </a:lnTo>
                <a:lnTo>
                  <a:pt x="412045" y="86630"/>
                </a:lnTo>
                <a:close/>
              </a:path>
              <a:path w="929004" h="130175">
                <a:moveTo>
                  <a:pt x="412045" y="35175"/>
                </a:moveTo>
                <a:lnTo>
                  <a:pt x="396370" y="35175"/>
                </a:lnTo>
                <a:lnTo>
                  <a:pt x="396370" y="73660"/>
                </a:lnTo>
                <a:lnTo>
                  <a:pt x="412045" y="73660"/>
                </a:lnTo>
                <a:lnTo>
                  <a:pt x="412045" y="35175"/>
                </a:lnTo>
                <a:close/>
              </a:path>
              <a:path w="929004" h="130175">
                <a:moveTo>
                  <a:pt x="451050" y="35175"/>
                </a:moveTo>
                <a:lnTo>
                  <a:pt x="435376" y="35175"/>
                </a:lnTo>
                <a:lnTo>
                  <a:pt x="435376" y="127637"/>
                </a:lnTo>
                <a:lnTo>
                  <a:pt x="479362" y="127499"/>
                </a:lnTo>
                <a:lnTo>
                  <a:pt x="492942" y="125012"/>
                </a:lnTo>
                <a:lnTo>
                  <a:pt x="502549" y="119407"/>
                </a:lnTo>
                <a:lnTo>
                  <a:pt x="507500" y="114753"/>
                </a:lnTo>
                <a:lnTo>
                  <a:pt x="451050" y="114753"/>
                </a:lnTo>
                <a:lnTo>
                  <a:pt x="451050" y="84279"/>
                </a:lnTo>
                <a:lnTo>
                  <a:pt x="505127" y="84279"/>
                </a:lnTo>
                <a:lnTo>
                  <a:pt x="496827" y="76417"/>
                </a:lnTo>
                <a:lnTo>
                  <a:pt x="485377" y="72585"/>
                </a:lnTo>
                <a:lnTo>
                  <a:pt x="470900" y="71309"/>
                </a:lnTo>
                <a:lnTo>
                  <a:pt x="451050" y="71309"/>
                </a:lnTo>
                <a:lnTo>
                  <a:pt x="451050" y="35175"/>
                </a:lnTo>
                <a:close/>
              </a:path>
              <a:path w="929004" h="130175">
                <a:moveTo>
                  <a:pt x="505127" y="84279"/>
                </a:moveTo>
                <a:lnTo>
                  <a:pt x="480333" y="84279"/>
                </a:lnTo>
                <a:lnTo>
                  <a:pt x="487267" y="85845"/>
                </a:lnTo>
                <a:lnTo>
                  <a:pt x="493538" y="92116"/>
                </a:lnTo>
                <a:lnTo>
                  <a:pt x="495104" y="95684"/>
                </a:lnTo>
                <a:lnTo>
                  <a:pt x="495104" y="104857"/>
                </a:lnTo>
                <a:lnTo>
                  <a:pt x="492987" y="108658"/>
                </a:lnTo>
                <a:lnTo>
                  <a:pt x="484512" y="113532"/>
                </a:lnTo>
                <a:lnTo>
                  <a:pt x="477428" y="114753"/>
                </a:lnTo>
                <a:lnTo>
                  <a:pt x="507500" y="114753"/>
                </a:lnTo>
                <a:lnTo>
                  <a:pt x="508380" y="113925"/>
                </a:lnTo>
                <a:lnTo>
                  <a:pt x="511296" y="107322"/>
                </a:lnTo>
                <a:lnTo>
                  <a:pt x="511243" y="97761"/>
                </a:lnTo>
                <a:lnTo>
                  <a:pt x="507680" y="86698"/>
                </a:lnTo>
                <a:lnTo>
                  <a:pt x="505127" y="84279"/>
                </a:lnTo>
                <a:close/>
              </a:path>
              <a:path w="929004" h="130175">
                <a:moveTo>
                  <a:pt x="544729" y="35175"/>
                </a:moveTo>
                <a:lnTo>
                  <a:pt x="529059" y="35175"/>
                </a:lnTo>
                <a:lnTo>
                  <a:pt x="529059" y="127637"/>
                </a:lnTo>
                <a:lnTo>
                  <a:pt x="647466" y="127637"/>
                </a:lnTo>
                <a:lnTo>
                  <a:pt x="647466" y="114663"/>
                </a:lnTo>
                <a:lnTo>
                  <a:pt x="544729" y="114663"/>
                </a:lnTo>
                <a:lnTo>
                  <a:pt x="544729" y="35175"/>
                </a:lnTo>
                <a:close/>
              </a:path>
              <a:path w="929004" h="130175">
                <a:moveTo>
                  <a:pt x="596098" y="35175"/>
                </a:moveTo>
                <a:lnTo>
                  <a:pt x="580428" y="35175"/>
                </a:lnTo>
                <a:lnTo>
                  <a:pt x="580428" y="114663"/>
                </a:lnTo>
                <a:lnTo>
                  <a:pt x="596098" y="114663"/>
                </a:lnTo>
                <a:lnTo>
                  <a:pt x="596098" y="35175"/>
                </a:lnTo>
                <a:close/>
              </a:path>
              <a:path w="929004" h="130175">
                <a:moveTo>
                  <a:pt x="647466" y="35175"/>
                </a:moveTo>
                <a:lnTo>
                  <a:pt x="631882" y="35175"/>
                </a:lnTo>
                <a:lnTo>
                  <a:pt x="631882" y="114663"/>
                </a:lnTo>
                <a:lnTo>
                  <a:pt x="647466" y="114663"/>
                </a:lnTo>
                <a:lnTo>
                  <a:pt x="647466" y="35175"/>
                </a:lnTo>
                <a:close/>
              </a:path>
              <a:path w="929004" h="130175">
                <a:moveTo>
                  <a:pt x="687254" y="35175"/>
                </a:moveTo>
                <a:lnTo>
                  <a:pt x="671583" y="35175"/>
                </a:lnTo>
                <a:lnTo>
                  <a:pt x="671583" y="127637"/>
                </a:lnTo>
                <a:lnTo>
                  <a:pt x="688474" y="127637"/>
                </a:lnTo>
                <a:lnTo>
                  <a:pt x="702075" y="105695"/>
                </a:lnTo>
                <a:lnTo>
                  <a:pt x="687254" y="105695"/>
                </a:lnTo>
                <a:lnTo>
                  <a:pt x="687254" y="35175"/>
                </a:lnTo>
                <a:close/>
              </a:path>
              <a:path w="929004" h="130175">
                <a:moveTo>
                  <a:pt x="747590" y="57550"/>
                </a:moveTo>
                <a:lnTo>
                  <a:pt x="731918" y="57550"/>
                </a:lnTo>
                <a:lnTo>
                  <a:pt x="731918" y="127637"/>
                </a:lnTo>
                <a:lnTo>
                  <a:pt x="747590" y="127637"/>
                </a:lnTo>
                <a:lnTo>
                  <a:pt x="747590" y="57550"/>
                </a:lnTo>
                <a:close/>
              </a:path>
              <a:path w="929004" h="130175">
                <a:moveTo>
                  <a:pt x="747590" y="35175"/>
                </a:moveTo>
                <a:lnTo>
                  <a:pt x="730698" y="35175"/>
                </a:lnTo>
                <a:lnTo>
                  <a:pt x="687254" y="105695"/>
                </a:lnTo>
                <a:lnTo>
                  <a:pt x="702075" y="105695"/>
                </a:lnTo>
                <a:lnTo>
                  <a:pt x="731918" y="57550"/>
                </a:lnTo>
                <a:lnTo>
                  <a:pt x="747590" y="57550"/>
                </a:lnTo>
                <a:lnTo>
                  <a:pt x="747590" y="35175"/>
                </a:lnTo>
                <a:close/>
              </a:path>
              <a:path w="929004" h="130175">
                <a:moveTo>
                  <a:pt x="808098" y="48145"/>
                </a:moveTo>
                <a:lnTo>
                  <a:pt x="792514" y="48145"/>
                </a:lnTo>
                <a:lnTo>
                  <a:pt x="792514" y="127637"/>
                </a:lnTo>
                <a:lnTo>
                  <a:pt x="808098" y="127637"/>
                </a:lnTo>
                <a:lnTo>
                  <a:pt x="808098" y="48145"/>
                </a:lnTo>
                <a:close/>
              </a:path>
              <a:path w="929004" h="130175">
                <a:moveTo>
                  <a:pt x="837874" y="35175"/>
                </a:moveTo>
                <a:lnTo>
                  <a:pt x="762739" y="35175"/>
                </a:lnTo>
                <a:lnTo>
                  <a:pt x="762739" y="48145"/>
                </a:lnTo>
                <a:lnTo>
                  <a:pt x="837874" y="48145"/>
                </a:lnTo>
                <a:lnTo>
                  <a:pt x="837874" y="35175"/>
                </a:lnTo>
                <a:close/>
              </a:path>
              <a:path w="929004" h="130175">
                <a:moveTo>
                  <a:pt x="868262" y="35175"/>
                </a:moveTo>
                <a:lnTo>
                  <a:pt x="852587" y="35175"/>
                </a:lnTo>
                <a:lnTo>
                  <a:pt x="852587" y="127637"/>
                </a:lnTo>
                <a:lnTo>
                  <a:pt x="896574" y="127499"/>
                </a:lnTo>
                <a:lnTo>
                  <a:pt x="910154" y="125012"/>
                </a:lnTo>
                <a:lnTo>
                  <a:pt x="919760" y="119407"/>
                </a:lnTo>
                <a:lnTo>
                  <a:pt x="924711" y="114753"/>
                </a:lnTo>
                <a:lnTo>
                  <a:pt x="868262" y="114753"/>
                </a:lnTo>
                <a:lnTo>
                  <a:pt x="868262" y="84279"/>
                </a:lnTo>
                <a:lnTo>
                  <a:pt x="922338" y="84279"/>
                </a:lnTo>
                <a:lnTo>
                  <a:pt x="914039" y="76417"/>
                </a:lnTo>
                <a:lnTo>
                  <a:pt x="902588" y="72585"/>
                </a:lnTo>
                <a:lnTo>
                  <a:pt x="888112" y="71309"/>
                </a:lnTo>
                <a:lnTo>
                  <a:pt x="868262" y="71309"/>
                </a:lnTo>
                <a:lnTo>
                  <a:pt x="868262" y="35175"/>
                </a:lnTo>
                <a:close/>
              </a:path>
              <a:path w="929004" h="130175">
                <a:moveTo>
                  <a:pt x="922338" y="84279"/>
                </a:moveTo>
                <a:lnTo>
                  <a:pt x="897544" y="84279"/>
                </a:lnTo>
                <a:lnTo>
                  <a:pt x="904477" y="85845"/>
                </a:lnTo>
                <a:lnTo>
                  <a:pt x="910748" y="92116"/>
                </a:lnTo>
                <a:lnTo>
                  <a:pt x="912314" y="95684"/>
                </a:lnTo>
                <a:lnTo>
                  <a:pt x="912314" y="104857"/>
                </a:lnTo>
                <a:lnTo>
                  <a:pt x="910198" y="108658"/>
                </a:lnTo>
                <a:lnTo>
                  <a:pt x="901724" y="113532"/>
                </a:lnTo>
                <a:lnTo>
                  <a:pt x="894638" y="114753"/>
                </a:lnTo>
                <a:lnTo>
                  <a:pt x="924711" y="114753"/>
                </a:lnTo>
                <a:lnTo>
                  <a:pt x="925592" y="113925"/>
                </a:lnTo>
                <a:lnTo>
                  <a:pt x="928508" y="107322"/>
                </a:lnTo>
                <a:lnTo>
                  <a:pt x="928454" y="97761"/>
                </a:lnTo>
                <a:lnTo>
                  <a:pt x="924891" y="86698"/>
                </a:lnTo>
                <a:lnTo>
                  <a:pt x="922338" y="842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826063" y="3518020"/>
            <a:ext cx="1070794" cy="12998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835639" y="3731378"/>
            <a:ext cx="819785" cy="132080"/>
          </a:xfrm>
          <a:custGeom>
            <a:avLst/>
            <a:gdLst/>
            <a:ahLst/>
            <a:cxnLst/>
            <a:rect l="l" t="t" r="r" b="b"/>
            <a:pathLst>
              <a:path w="819784" h="132079">
                <a:moveTo>
                  <a:pt x="6443" y="115445"/>
                </a:moveTo>
                <a:lnTo>
                  <a:pt x="8182" y="130158"/>
                </a:lnTo>
                <a:lnTo>
                  <a:pt x="11897" y="131436"/>
                </a:lnTo>
                <a:lnTo>
                  <a:pt x="15264" y="132077"/>
                </a:lnTo>
                <a:lnTo>
                  <a:pt x="23277" y="132077"/>
                </a:lnTo>
                <a:lnTo>
                  <a:pt x="27571" y="130870"/>
                </a:lnTo>
                <a:lnTo>
                  <a:pt x="34768" y="126053"/>
                </a:lnTo>
                <a:lnTo>
                  <a:pt x="37961" y="122266"/>
                </a:lnTo>
                <a:lnTo>
                  <a:pt x="40887" y="116838"/>
                </a:lnTo>
                <a:lnTo>
                  <a:pt x="12858" y="116838"/>
                </a:lnTo>
                <a:lnTo>
                  <a:pt x="9867" y="116373"/>
                </a:lnTo>
                <a:lnTo>
                  <a:pt x="6443" y="115445"/>
                </a:lnTo>
                <a:close/>
              </a:path>
              <a:path w="819784" h="132079">
                <a:moveTo>
                  <a:pt x="16891" y="2087"/>
                </a:moveTo>
                <a:lnTo>
                  <a:pt x="0" y="2087"/>
                </a:lnTo>
                <a:lnTo>
                  <a:pt x="35085" y="94722"/>
                </a:lnTo>
                <a:lnTo>
                  <a:pt x="33983" y="97685"/>
                </a:lnTo>
                <a:lnTo>
                  <a:pt x="18892" y="116838"/>
                </a:lnTo>
                <a:lnTo>
                  <a:pt x="40887" y="116838"/>
                </a:lnTo>
                <a:lnTo>
                  <a:pt x="42835" y="113271"/>
                </a:lnTo>
                <a:lnTo>
                  <a:pt x="45766" y="106276"/>
                </a:lnTo>
                <a:lnTo>
                  <a:pt x="49538" y="96116"/>
                </a:lnTo>
                <a:lnTo>
                  <a:pt x="56671" y="77050"/>
                </a:lnTo>
                <a:lnTo>
                  <a:pt x="42835" y="77050"/>
                </a:lnTo>
                <a:lnTo>
                  <a:pt x="40863" y="69562"/>
                </a:lnTo>
                <a:lnTo>
                  <a:pt x="38628" y="62424"/>
                </a:lnTo>
                <a:lnTo>
                  <a:pt x="36132" y="55631"/>
                </a:lnTo>
                <a:lnTo>
                  <a:pt x="16891" y="2087"/>
                </a:lnTo>
                <a:close/>
              </a:path>
              <a:path w="819784" h="132079">
                <a:moveTo>
                  <a:pt x="84715" y="2087"/>
                </a:moveTo>
                <a:lnTo>
                  <a:pt x="69041" y="2087"/>
                </a:lnTo>
                <a:lnTo>
                  <a:pt x="49279" y="55980"/>
                </a:lnTo>
                <a:lnTo>
                  <a:pt x="46785" y="62830"/>
                </a:lnTo>
                <a:lnTo>
                  <a:pt x="44636" y="69855"/>
                </a:lnTo>
                <a:lnTo>
                  <a:pt x="42835" y="77050"/>
                </a:lnTo>
                <a:lnTo>
                  <a:pt x="56671" y="77050"/>
                </a:lnTo>
                <a:lnTo>
                  <a:pt x="84715" y="2087"/>
                </a:lnTo>
                <a:close/>
              </a:path>
              <a:path w="819784" h="132079">
                <a:moveTo>
                  <a:pt x="131512" y="0"/>
                </a:moveTo>
                <a:lnTo>
                  <a:pt x="92185" y="28853"/>
                </a:lnTo>
                <a:lnTo>
                  <a:pt x="89918" y="56648"/>
                </a:lnTo>
                <a:lnTo>
                  <a:pt x="92609" y="68034"/>
                </a:lnTo>
                <a:lnTo>
                  <a:pt x="98662" y="79132"/>
                </a:lnTo>
                <a:lnTo>
                  <a:pt x="109064" y="90745"/>
                </a:lnTo>
                <a:lnTo>
                  <a:pt x="120530" y="95115"/>
                </a:lnTo>
                <a:lnTo>
                  <a:pt x="135699" y="96457"/>
                </a:lnTo>
                <a:lnTo>
                  <a:pt x="147633" y="93380"/>
                </a:lnTo>
                <a:lnTo>
                  <a:pt x="159031" y="85834"/>
                </a:lnTo>
                <a:lnTo>
                  <a:pt x="160488" y="83753"/>
                </a:lnTo>
                <a:lnTo>
                  <a:pt x="123717" y="83753"/>
                </a:lnTo>
                <a:lnTo>
                  <a:pt x="117506" y="80939"/>
                </a:lnTo>
                <a:lnTo>
                  <a:pt x="110375" y="71858"/>
                </a:lnTo>
                <a:lnTo>
                  <a:pt x="106812" y="61099"/>
                </a:lnTo>
                <a:lnTo>
                  <a:pt x="105667" y="45065"/>
                </a:lnTo>
                <a:lnTo>
                  <a:pt x="107800" y="31166"/>
                </a:lnTo>
                <a:lnTo>
                  <a:pt x="113010" y="21374"/>
                </a:lnTo>
                <a:lnTo>
                  <a:pt x="117942" y="15713"/>
                </a:lnTo>
                <a:lnTo>
                  <a:pt x="124354" y="12884"/>
                </a:lnTo>
                <a:lnTo>
                  <a:pt x="162771" y="12884"/>
                </a:lnTo>
                <a:lnTo>
                  <a:pt x="162665" y="12697"/>
                </a:lnTo>
                <a:lnTo>
                  <a:pt x="155899" y="7317"/>
                </a:lnTo>
                <a:lnTo>
                  <a:pt x="145070" y="1829"/>
                </a:lnTo>
                <a:lnTo>
                  <a:pt x="131512" y="0"/>
                </a:lnTo>
                <a:close/>
              </a:path>
              <a:path w="819784" h="132079">
                <a:moveTo>
                  <a:pt x="154626" y="60681"/>
                </a:moveTo>
                <a:lnTo>
                  <a:pt x="153521" y="68519"/>
                </a:lnTo>
                <a:lnTo>
                  <a:pt x="150911" y="74321"/>
                </a:lnTo>
                <a:lnTo>
                  <a:pt x="142667" y="81868"/>
                </a:lnTo>
                <a:lnTo>
                  <a:pt x="137534" y="83753"/>
                </a:lnTo>
                <a:lnTo>
                  <a:pt x="160488" y="83753"/>
                </a:lnTo>
                <a:lnTo>
                  <a:pt x="166144" y="75673"/>
                </a:lnTo>
                <a:lnTo>
                  <a:pt x="170035" y="62683"/>
                </a:lnTo>
                <a:lnTo>
                  <a:pt x="154626" y="60681"/>
                </a:lnTo>
                <a:close/>
              </a:path>
              <a:path w="819784" h="132079">
                <a:moveTo>
                  <a:pt x="162771" y="12884"/>
                </a:moveTo>
                <a:lnTo>
                  <a:pt x="137472" y="12884"/>
                </a:lnTo>
                <a:lnTo>
                  <a:pt x="141930" y="14450"/>
                </a:lnTo>
                <a:lnTo>
                  <a:pt x="149298" y="20721"/>
                </a:lnTo>
                <a:lnTo>
                  <a:pt x="151869" y="25394"/>
                </a:lnTo>
                <a:lnTo>
                  <a:pt x="153320" y="31605"/>
                </a:lnTo>
                <a:lnTo>
                  <a:pt x="168555" y="29254"/>
                </a:lnTo>
                <a:lnTo>
                  <a:pt x="166758" y="19908"/>
                </a:lnTo>
                <a:lnTo>
                  <a:pt x="162771" y="12884"/>
                </a:lnTo>
                <a:close/>
              </a:path>
              <a:path w="819784" h="132079">
                <a:moveTo>
                  <a:pt x="220358" y="15059"/>
                </a:moveTo>
                <a:lnTo>
                  <a:pt x="204774" y="15059"/>
                </a:lnTo>
                <a:lnTo>
                  <a:pt x="204774" y="94550"/>
                </a:lnTo>
                <a:lnTo>
                  <a:pt x="220358" y="94550"/>
                </a:lnTo>
                <a:lnTo>
                  <a:pt x="220358" y="15059"/>
                </a:lnTo>
                <a:close/>
              </a:path>
              <a:path w="819784" h="132079">
                <a:moveTo>
                  <a:pt x="250135" y="2087"/>
                </a:moveTo>
                <a:lnTo>
                  <a:pt x="174999" y="2087"/>
                </a:lnTo>
                <a:lnTo>
                  <a:pt x="174999" y="15059"/>
                </a:lnTo>
                <a:lnTo>
                  <a:pt x="250135" y="15059"/>
                </a:lnTo>
                <a:lnTo>
                  <a:pt x="250135" y="2087"/>
                </a:lnTo>
                <a:close/>
              </a:path>
              <a:path w="819784" h="132079">
                <a:moveTo>
                  <a:pt x="279924" y="2087"/>
                </a:moveTo>
                <a:lnTo>
                  <a:pt x="265647" y="2087"/>
                </a:lnTo>
                <a:lnTo>
                  <a:pt x="265647" y="129985"/>
                </a:lnTo>
                <a:lnTo>
                  <a:pt x="281317" y="129985"/>
                </a:lnTo>
                <a:lnTo>
                  <a:pt x="281317" y="84974"/>
                </a:lnTo>
                <a:lnTo>
                  <a:pt x="333840" y="84974"/>
                </a:lnTo>
                <a:lnTo>
                  <a:pt x="334878" y="83753"/>
                </a:lnTo>
                <a:lnTo>
                  <a:pt x="297715" y="83753"/>
                </a:lnTo>
                <a:lnTo>
                  <a:pt x="291884" y="80910"/>
                </a:lnTo>
                <a:lnTo>
                  <a:pt x="286071" y="73956"/>
                </a:lnTo>
                <a:lnTo>
                  <a:pt x="281396" y="63406"/>
                </a:lnTo>
                <a:lnTo>
                  <a:pt x="279838" y="48841"/>
                </a:lnTo>
                <a:lnTo>
                  <a:pt x="279918" y="45295"/>
                </a:lnTo>
                <a:lnTo>
                  <a:pt x="282177" y="31751"/>
                </a:lnTo>
                <a:lnTo>
                  <a:pt x="287545" y="21633"/>
                </a:lnTo>
                <a:lnTo>
                  <a:pt x="292682" y="15393"/>
                </a:lnTo>
                <a:lnTo>
                  <a:pt x="295128" y="14102"/>
                </a:lnTo>
                <a:lnTo>
                  <a:pt x="279924" y="14102"/>
                </a:lnTo>
                <a:lnTo>
                  <a:pt x="279924" y="2087"/>
                </a:lnTo>
                <a:close/>
              </a:path>
              <a:path w="819784" h="132079">
                <a:moveTo>
                  <a:pt x="333840" y="84974"/>
                </a:moveTo>
                <a:lnTo>
                  <a:pt x="281317" y="84974"/>
                </a:lnTo>
                <a:lnTo>
                  <a:pt x="283989" y="88341"/>
                </a:lnTo>
                <a:lnTo>
                  <a:pt x="287398" y="91123"/>
                </a:lnTo>
                <a:lnTo>
                  <a:pt x="295700" y="95537"/>
                </a:lnTo>
                <a:lnTo>
                  <a:pt x="300386" y="96638"/>
                </a:lnTo>
                <a:lnTo>
                  <a:pt x="312750" y="96638"/>
                </a:lnTo>
                <a:lnTo>
                  <a:pt x="319553" y="94622"/>
                </a:lnTo>
                <a:lnTo>
                  <a:pt x="332496" y="86555"/>
                </a:lnTo>
                <a:lnTo>
                  <a:pt x="333840" y="84974"/>
                </a:lnTo>
                <a:close/>
              </a:path>
              <a:path w="819784" h="132079">
                <a:moveTo>
                  <a:pt x="335360" y="12275"/>
                </a:moveTo>
                <a:lnTo>
                  <a:pt x="311993" y="12275"/>
                </a:lnTo>
                <a:lnTo>
                  <a:pt x="317781" y="15206"/>
                </a:lnTo>
                <a:lnTo>
                  <a:pt x="325060" y="24629"/>
                </a:lnTo>
                <a:lnTo>
                  <a:pt x="328673" y="35376"/>
                </a:lnTo>
                <a:lnTo>
                  <a:pt x="329818" y="51316"/>
                </a:lnTo>
                <a:lnTo>
                  <a:pt x="327629" y="65062"/>
                </a:lnTo>
                <a:lnTo>
                  <a:pt x="322459" y="74916"/>
                </a:lnTo>
                <a:lnTo>
                  <a:pt x="317494" y="80810"/>
                </a:lnTo>
                <a:lnTo>
                  <a:pt x="311529" y="83753"/>
                </a:lnTo>
                <a:lnTo>
                  <a:pt x="334878" y="83753"/>
                </a:lnTo>
                <a:lnTo>
                  <a:pt x="345920" y="38801"/>
                </a:lnTo>
                <a:lnTo>
                  <a:pt x="344383" y="30687"/>
                </a:lnTo>
                <a:lnTo>
                  <a:pt x="338230" y="15887"/>
                </a:lnTo>
                <a:lnTo>
                  <a:pt x="335360" y="12275"/>
                </a:lnTo>
                <a:close/>
              </a:path>
              <a:path w="819784" h="132079">
                <a:moveTo>
                  <a:pt x="314636" y="0"/>
                </a:moveTo>
                <a:lnTo>
                  <a:pt x="300704" y="0"/>
                </a:lnTo>
                <a:lnTo>
                  <a:pt x="295570" y="1173"/>
                </a:lnTo>
                <a:lnTo>
                  <a:pt x="287096" y="5875"/>
                </a:lnTo>
                <a:lnTo>
                  <a:pt x="283291" y="9403"/>
                </a:lnTo>
                <a:lnTo>
                  <a:pt x="279924" y="14102"/>
                </a:lnTo>
                <a:lnTo>
                  <a:pt x="295128" y="14102"/>
                </a:lnTo>
                <a:lnTo>
                  <a:pt x="298587" y="12275"/>
                </a:lnTo>
                <a:lnTo>
                  <a:pt x="335360" y="12275"/>
                </a:lnTo>
                <a:lnTo>
                  <a:pt x="333675" y="10156"/>
                </a:lnTo>
                <a:lnTo>
                  <a:pt x="321602" y="2030"/>
                </a:lnTo>
                <a:lnTo>
                  <a:pt x="314636" y="0"/>
                </a:lnTo>
                <a:close/>
              </a:path>
              <a:path w="819784" h="132079">
                <a:moveTo>
                  <a:pt x="436517" y="12970"/>
                </a:moveTo>
                <a:lnTo>
                  <a:pt x="409535" y="12970"/>
                </a:lnTo>
                <a:lnTo>
                  <a:pt x="415483" y="14742"/>
                </a:lnTo>
                <a:lnTo>
                  <a:pt x="422448" y="20895"/>
                </a:lnTo>
                <a:lnTo>
                  <a:pt x="423928" y="25394"/>
                </a:lnTo>
                <a:lnTo>
                  <a:pt x="423899" y="33721"/>
                </a:lnTo>
                <a:lnTo>
                  <a:pt x="421796" y="36535"/>
                </a:lnTo>
                <a:lnTo>
                  <a:pt x="410839" y="39074"/>
                </a:lnTo>
                <a:lnTo>
                  <a:pt x="395895" y="41267"/>
                </a:lnTo>
                <a:lnTo>
                  <a:pt x="389685" y="42019"/>
                </a:lnTo>
                <a:lnTo>
                  <a:pt x="385041" y="42804"/>
                </a:lnTo>
                <a:lnTo>
                  <a:pt x="359502" y="65646"/>
                </a:lnTo>
                <a:lnTo>
                  <a:pt x="359502" y="77892"/>
                </a:lnTo>
                <a:lnTo>
                  <a:pt x="362231" y="84232"/>
                </a:lnTo>
                <a:lnTo>
                  <a:pt x="373139" y="94157"/>
                </a:lnTo>
                <a:lnTo>
                  <a:pt x="380947" y="96638"/>
                </a:lnTo>
                <a:lnTo>
                  <a:pt x="397259" y="96638"/>
                </a:lnTo>
                <a:lnTo>
                  <a:pt x="403019" y="95623"/>
                </a:lnTo>
                <a:lnTo>
                  <a:pt x="413754" y="91563"/>
                </a:lnTo>
                <a:lnTo>
                  <a:pt x="419342" y="88082"/>
                </a:lnTo>
                <a:lnTo>
                  <a:pt x="423717" y="84362"/>
                </a:lnTo>
                <a:lnTo>
                  <a:pt x="388757" y="84362"/>
                </a:lnTo>
                <a:lnTo>
                  <a:pt x="384126" y="82969"/>
                </a:lnTo>
                <a:lnTo>
                  <a:pt x="377798" y="77400"/>
                </a:lnTo>
                <a:lnTo>
                  <a:pt x="376323" y="74148"/>
                </a:lnTo>
                <a:lnTo>
                  <a:pt x="376217" y="67010"/>
                </a:lnTo>
                <a:lnTo>
                  <a:pt x="376944" y="64529"/>
                </a:lnTo>
                <a:lnTo>
                  <a:pt x="399368" y="53902"/>
                </a:lnTo>
                <a:lnTo>
                  <a:pt x="413598" y="51269"/>
                </a:lnTo>
                <a:lnTo>
                  <a:pt x="423842" y="48146"/>
                </a:lnTo>
                <a:lnTo>
                  <a:pt x="439689" y="48146"/>
                </a:lnTo>
                <a:lnTo>
                  <a:pt x="439689" y="27947"/>
                </a:lnTo>
                <a:lnTo>
                  <a:pt x="439426" y="23126"/>
                </a:lnTo>
                <a:lnTo>
                  <a:pt x="438904" y="20459"/>
                </a:lnTo>
                <a:lnTo>
                  <a:pt x="437976" y="16164"/>
                </a:lnTo>
                <a:lnTo>
                  <a:pt x="436517" y="12970"/>
                </a:lnTo>
                <a:close/>
              </a:path>
              <a:path w="819784" h="132079">
                <a:moveTo>
                  <a:pt x="440659" y="83145"/>
                </a:moveTo>
                <a:lnTo>
                  <a:pt x="425149" y="83145"/>
                </a:lnTo>
                <a:lnTo>
                  <a:pt x="425613" y="87497"/>
                </a:lnTo>
                <a:lnTo>
                  <a:pt x="426657" y="91300"/>
                </a:lnTo>
                <a:lnTo>
                  <a:pt x="428280" y="94550"/>
                </a:lnTo>
                <a:lnTo>
                  <a:pt x="444649" y="94550"/>
                </a:lnTo>
                <a:lnTo>
                  <a:pt x="442677" y="91012"/>
                </a:lnTo>
                <a:lnTo>
                  <a:pt x="441356" y="87311"/>
                </a:lnTo>
                <a:lnTo>
                  <a:pt x="440659" y="83145"/>
                </a:lnTo>
                <a:close/>
              </a:path>
              <a:path w="819784" h="132079">
                <a:moveTo>
                  <a:pt x="439689" y="48146"/>
                </a:moveTo>
                <a:lnTo>
                  <a:pt x="423842" y="48146"/>
                </a:lnTo>
                <a:lnTo>
                  <a:pt x="423727" y="61509"/>
                </a:lnTo>
                <a:lnTo>
                  <a:pt x="423000" y="66024"/>
                </a:lnTo>
                <a:lnTo>
                  <a:pt x="419111" y="74148"/>
                </a:lnTo>
                <a:lnTo>
                  <a:pt x="415659" y="77763"/>
                </a:lnTo>
                <a:lnTo>
                  <a:pt x="406256" y="83041"/>
                </a:lnTo>
                <a:lnTo>
                  <a:pt x="400888" y="84362"/>
                </a:lnTo>
                <a:lnTo>
                  <a:pt x="423717" y="84362"/>
                </a:lnTo>
                <a:lnTo>
                  <a:pt x="425149" y="83145"/>
                </a:lnTo>
                <a:lnTo>
                  <a:pt x="440659" y="83145"/>
                </a:lnTo>
                <a:lnTo>
                  <a:pt x="440533" y="82395"/>
                </a:lnTo>
                <a:lnTo>
                  <a:pt x="439900" y="72489"/>
                </a:lnTo>
                <a:lnTo>
                  <a:pt x="439799" y="64529"/>
                </a:lnTo>
                <a:lnTo>
                  <a:pt x="439689" y="48146"/>
                </a:lnTo>
                <a:close/>
              </a:path>
              <a:path w="819784" h="132079">
                <a:moveTo>
                  <a:pt x="411800" y="0"/>
                </a:moveTo>
                <a:lnTo>
                  <a:pt x="395952" y="0"/>
                </a:lnTo>
                <a:lnTo>
                  <a:pt x="388961" y="1087"/>
                </a:lnTo>
                <a:lnTo>
                  <a:pt x="362198" y="28469"/>
                </a:lnTo>
                <a:lnTo>
                  <a:pt x="377524" y="30557"/>
                </a:lnTo>
                <a:lnTo>
                  <a:pt x="379205" y="23997"/>
                </a:lnTo>
                <a:lnTo>
                  <a:pt x="381805" y="19425"/>
                </a:lnTo>
                <a:lnTo>
                  <a:pt x="388828" y="14263"/>
                </a:lnTo>
                <a:lnTo>
                  <a:pt x="394271" y="12970"/>
                </a:lnTo>
                <a:lnTo>
                  <a:pt x="436517" y="12970"/>
                </a:lnTo>
                <a:lnTo>
                  <a:pt x="436351" y="12607"/>
                </a:lnTo>
                <a:lnTo>
                  <a:pt x="431708" y="6977"/>
                </a:lnTo>
                <a:lnTo>
                  <a:pt x="428078" y="4640"/>
                </a:lnTo>
                <a:lnTo>
                  <a:pt x="418212" y="929"/>
                </a:lnTo>
                <a:lnTo>
                  <a:pt x="411800" y="0"/>
                </a:lnTo>
                <a:close/>
              </a:path>
              <a:path w="819784" h="132079">
                <a:moveTo>
                  <a:pt x="479736" y="2087"/>
                </a:moveTo>
                <a:lnTo>
                  <a:pt x="464064" y="2087"/>
                </a:lnTo>
                <a:lnTo>
                  <a:pt x="464064" y="94550"/>
                </a:lnTo>
                <a:lnTo>
                  <a:pt x="479736" y="94550"/>
                </a:lnTo>
                <a:lnTo>
                  <a:pt x="479736" y="53543"/>
                </a:lnTo>
                <a:lnTo>
                  <a:pt x="538854" y="53543"/>
                </a:lnTo>
                <a:lnTo>
                  <a:pt x="538854" y="40572"/>
                </a:lnTo>
                <a:lnTo>
                  <a:pt x="479736" y="40572"/>
                </a:lnTo>
                <a:lnTo>
                  <a:pt x="479736" y="2087"/>
                </a:lnTo>
                <a:close/>
              </a:path>
              <a:path w="819784" h="132079">
                <a:moveTo>
                  <a:pt x="538854" y="53543"/>
                </a:moveTo>
                <a:lnTo>
                  <a:pt x="523180" y="53543"/>
                </a:lnTo>
                <a:lnTo>
                  <a:pt x="523180" y="94550"/>
                </a:lnTo>
                <a:lnTo>
                  <a:pt x="538854" y="94550"/>
                </a:lnTo>
                <a:lnTo>
                  <a:pt x="538854" y="53543"/>
                </a:lnTo>
                <a:close/>
              </a:path>
              <a:path w="819784" h="132079">
                <a:moveTo>
                  <a:pt x="538854" y="2087"/>
                </a:moveTo>
                <a:lnTo>
                  <a:pt x="523180" y="2087"/>
                </a:lnTo>
                <a:lnTo>
                  <a:pt x="523180" y="40572"/>
                </a:lnTo>
                <a:lnTo>
                  <a:pt x="538854" y="40572"/>
                </a:lnTo>
                <a:lnTo>
                  <a:pt x="538854" y="2087"/>
                </a:lnTo>
                <a:close/>
              </a:path>
              <a:path w="819784" h="132079">
                <a:moveTo>
                  <a:pt x="578120" y="2087"/>
                </a:moveTo>
                <a:lnTo>
                  <a:pt x="562448" y="2087"/>
                </a:lnTo>
                <a:lnTo>
                  <a:pt x="562448" y="94550"/>
                </a:lnTo>
                <a:lnTo>
                  <a:pt x="579340" y="94550"/>
                </a:lnTo>
                <a:lnTo>
                  <a:pt x="592941" y="72608"/>
                </a:lnTo>
                <a:lnTo>
                  <a:pt x="578120" y="72608"/>
                </a:lnTo>
                <a:lnTo>
                  <a:pt x="578120" y="2087"/>
                </a:lnTo>
                <a:close/>
              </a:path>
              <a:path w="819784" h="132079">
                <a:moveTo>
                  <a:pt x="638455" y="24462"/>
                </a:moveTo>
                <a:lnTo>
                  <a:pt x="622785" y="24462"/>
                </a:lnTo>
                <a:lnTo>
                  <a:pt x="622785" y="94550"/>
                </a:lnTo>
                <a:lnTo>
                  <a:pt x="638455" y="94550"/>
                </a:lnTo>
                <a:lnTo>
                  <a:pt x="638455" y="24462"/>
                </a:lnTo>
                <a:close/>
              </a:path>
              <a:path w="819784" h="132079">
                <a:moveTo>
                  <a:pt x="638455" y="2087"/>
                </a:moveTo>
                <a:lnTo>
                  <a:pt x="621564" y="2087"/>
                </a:lnTo>
                <a:lnTo>
                  <a:pt x="578120" y="72608"/>
                </a:lnTo>
                <a:lnTo>
                  <a:pt x="592941" y="72608"/>
                </a:lnTo>
                <a:lnTo>
                  <a:pt x="622785" y="24462"/>
                </a:lnTo>
                <a:lnTo>
                  <a:pt x="638455" y="24462"/>
                </a:lnTo>
                <a:lnTo>
                  <a:pt x="638455" y="2087"/>
                </a:lnTo>
                <a:close/>
              </a:path>
              <a:path w="819784" h="132079">
                <a:moveTo>
                  <a:pt x="698964" y="15059"/>
                </a:moveTo>
                <a:lnTo>
                  <a:pt x="683380" y="15059"/>
                </a:lnTo>
                <a:lnTo>
                  <a:pt x="683380" y="94550"/>
                </a:lnTo>
                <a:lnTo>
                  <a:pt x="698964" y="94550"/>
                </a:lnTo>
                <a:lnTo>
                  <a:pt x="698964" y="15059"/>
                </a:lnTo>
                <a:close/>
              </a:path>
              <a:path w="819784" h="132079">
                <a:moveTo>
                  <a:pt x="728739" y="2087"/>
                </a:moveTo>
                <a:lnTo>
                  <a:pt x="653605" y="2087"/>
                </a:lnTo>
                <a:lnTo>
                  <a:pt x="653605" y="15059"/>
                </a:lnTo>
                <a:lnTo>
                  <a:pt x="728739" y="15059"/>
                </a:lnTo>
                <a:lnTo>
                  <a:pt x="728739" y="2087"/>
                </a:lnTo>
                <a:close/>
              </a:path>
              <a:path w="819784" h="132079">
                <a:moveTo>
                  <a:pt x="759128" y="2087"/>
                </a:moveTo>
                <a:lnTo>
                  <a:pt x="743454" y="2087"/>
                </a:lnTo>
                <a:lnTo>
                  <a:pt x="743454" y="94550"/>
                </a:lnTo>
                <a:lnTo>
                  <a:pt x="787439" y="94412"/>
                </a:lnTo>
                <a:lnTo>
                  <a:pt x="801019" y="91925"/>
                </a:lnTo>
                <a:lnTo>
                  <a:pt x="810625" y="86320"/>
                </a:lnTo>
                <a:lnTo>
                  <a:pt x="815576" y="81666"/>
                </a:lnTo>
                <a:lnTo>
                  <a:pt x="759128" y="81666"/>
                </a:lnTo>
                <a:lnTo>
                  <a:pt x="759128" y="51192"/>
                </a:lnTo>
                <a:lnTo>
                  <a:pt x="813204" y="51192"/>
                </a:lnTo>
                <a:lnTo>
                  <a:pt x="804905" y="43330"/>
                </a:lnTo>
                <a:lnTo>
                  <a:pt x="793454" y="39498"/>
                </a:lnTo>
                <a:lnTo>
                  <a:pt x="778978" y="38221"/>
                </a:lnTo>
                <a:lnTo>
                  <a:pt x="759128" y="38221"/>
                </a:lnTo>
                <a:lnTo>
                  <a:pt x="759128" y="2087"/>
                </a:lnTo>
                <a:close/>
              </a:path>
              <a:path w="819784" h="132079">
                <a:moveTo>
                  <a:pt x="813204" y="51192"/>
                </a:moveTo>
                <a:lnTo>
                  <a:pt x="788410" y="51192"/>
                </a:lnTo>
                <a:lnTo>
                  <a:pt x="795343" y="52758"/>
                </a:lnTo>
                <a:lnTo>
                  <a:pt x="801615" y="59029"/>
                </a:lnTo>
                <a:lnTo>
                  <a:pt x="803181" y="62597"/>
                </a:lnTo>
                <a:lnTo>
                  <a:pt x="803181" y="71770"/>
                </a:lnTo>
                <a:lnTo>
                  <a:pt x="801063" y="75571"/>
                </a:lnTo>
                <a:lnTo>
                  <a:pt x="792590" y="80445"/>
                </a:lnTo>
                <a:lnTo>
                  <a:pt x="785505" y="81666"/>
                </a:lnTo>
                <a:lnTo>
                  <a:pt x="815576" y="81666"/>
                </a:lnTo>
                <a:lnTo>
                  <a:pt x="816457" y="80838"/>
                </a:lnTo>
                <a:lnTo>
                  <a:pt x="819373" y="74235"/>
                </a:lnTo>
                <a:lnTo>
                  <a:pt x="819319" y="64675"/>
                </a:lnTo>
                <a:lnTo>
                  <a:pt x="815757" y="53611"/>
                </a:lnTo>
                <a:lnTo>
                  <a:pt x="813204" y="511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832766" y="3944739"/>
            <a:ext cx="1705381" cy="12998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840005" y="4157939"/>
            <a:ext cx="1656435" cy="1322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840148" y="4371713"/>
            <a:ext cx="1700980" cy="3341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93139" y="5097050"/>
            <a:ext cx="2314275" cy="36533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84061" y="5542581"/>
            <a:ext cx="1947769" cy="33128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95517" y="5953903"/>
            <a:ext cx="2140358" cy="12576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95412" y="6160157"/>
            <a:ext cx="2218856" cy="12756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983009" y="5167937"/>
            <a:ext cx="1671576" cy="16307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985881" y="5414385"/>
            <a:ext cx="1670685" cy="132080"/>
          </a:xfrm>
          <a:custGeom>
            <a:avLst/>
            <a:gdLst/>
            <a:ahLst/>
            <a:cxnLst/>
            <a:rect l="l" t="t" r="r" b="b"/>
            <a:pathLst>
              <a:path w="1670684" h="132079">
                <a:moveTo>
                  <a:pt x="6443" y="115444"/>
                </a:moveTo>
                <a:lnTo>
                  <a:pt x="8182" y="130157"/>
                </a:lnTo>
                <a:lnTo>
                  <a:pt x="11897" y="131436"/>
                </a:lnTo>
                <a:lnTo>
                  <a:pt x="15264" y="132076"/>
                </a:lnTo>
                <a:lnTo>
                  <a:pt x="23277" y="132076"/>
                </a:lnTo>
                <a:lnTo>
                  <a:pt x="27571" y="130870"/>
                </a:lnTo>
                <a:lnTo>
                  <a:pt x="34768" y="126053"/>
                </a:lnTo>
                <a:lnTo>
                  <a:pt x="37961" y="122266"/>
                </a:lnTo>
                <a:lnTo>
                  <a:pt x="40887" y="116837"/>
                </a:lnTo>
                <a:lnTo>
                  <a:pt x="12858" y="116837"/>
                </a:lnTo>
                <a:lnTo>
                  <a:pt x="9867" y="116373"/>
                </a:lnTo>
                <a:lnTo>
                  <a:pt x="6443" y="115444"/>
                </a:lnTo>
                <a:close/>
              </a:path>
              <a:path w="1670684" h="132079">
                <a:moveTo>
                  <a:pt x="16891" y="2087"/>
                </a:moveTo>
                <a:lnTo>
                  <a:pt x="0" y="2087"/>
                </a:lnTo>
                <a:lnTo>
                  <a:pt x="35085" y="94722"/>
                </a:lnTo>
                <a:lnTo>
                  <a:pt x="33983" y="97685"/>
                </a:lnTo>
                <a:lnTo>
                  <a:pt x="18892" y="116837"/>
                </a:lnTo>
                <a:lnTo>
                  <a:pt x="40887" y="116837"/>
                </a:lnTo>
                <a:lnTo>
                  <a:pt x="42835" y="113270"/>
                </a:lnTo>
                <a:lnTo>
                  <a:pt x="45766" y="106274"/>
                </a:lnTo>
                <a:lnTo>
                  <a:pt x="49538" y="96116"/>
                </a:lnTo>
                <a:lnTo>
                  <a:pt x="56671" y="77050"/>
                </a:lnTo>
                <a:lnTo>
                  <a:pt x="42835" y="77050"/>
                </a:lnTo>
                <a:lnTo>
                  <a:pt x="40863" y="69562"/>
                </a:lnTo>
                <a:lnTo>
                  <a:pt x="38628" y="62424"/>
                </a:lnTo>
                <a:lnTo>
                  <a:pt x="36132" y="55631"/>
                </a:lnTo>
                <a:lnTo>
                  <a:pt x="16891" y="2087"/>
                </a:lnTo>
                <a:close/>
              </a:path>
              <a:path w="1670684" h="132079">
                <a:moveTo>
                  <a:pt x="84715" y="2087"/>
                </a:moveTo>
                <a:lnTo>
                  <a:pt x="69041" y="2087"/>
                </a:lnTo>
                <a:lnTo>
                  <a:pt x="49279" y="55979"/>
                </a:lnTo>
                <a:lnTo>
                  <a:pt x="46785" y="62830"/>
                </a:lnTo>
                <a:lnTo>
                  <a:pt x="44636" y="69853"/>
                </a:lnTo>
                <a:lnTo>
                  <a:pt x="42835" y="77050"/>
                </a:lnTo>
                <a:lnTo>
                  <a:pt x="56671" y="77050"/>
                </a:lnTo>
                <a:lnTo>
                  <a:pt x="84715" y="2087"/>
                </a:lnTo>
                <a:close/>
              </a:path>
              <a:path w="1670684" h="132079">
                <a:moveTo>
                  <a:pt x="131689" y="0"/>
                </a:moveTo>
                <a:lnTo>
                  <a:pt x="92362" y="28853"/>
                </a:lnTo>
                <a:lnTo>
                  <a:pt x="90094" y="56648"/>
                </a:lnTo>
                <a:lnTo>
                  <a:pt x="92786" y="68033"/>
                </a:lnTo>
                <a:lnTo>
                  <a:pt x="98839" y="79132"/>
                </a:lnTo>
                <a:lnTo>
                  <a:pt x="109240" y="90745"/>
                </a:lnTo>
                <a:lnTo>
                  <a:pt x="120707" y="95115"/>
                </a:lnTo>
                <a:lnTo>
                  <a:pt x="135875" y="96457"/>
                </a:lnTo>
                <a:lnTo>
                  <a:pt x="147810" y="93380"/>
                </a:lnTo>
                <a:lnTo>
                  <a:pt x="159208" y="85834"/>
                </a:lnTo>
                <a:lnTo>
                  <a:pt x="160664" y="83753"/>
                </a:lnTo>
                <a:lnTo>
                  <a:pt x="123893" y="83753"/>
                </a:lnTo>
                <a:lnTo>
                  <a:pt x="117683" y="80938"/>
                </a:lnTo>
                <a:lnTo>
                  <a:pt x="110551" y="71857"/>
                </a:lnTo>
                <a:lnTo>
                  <a:pt x="106989" y="61098"/>
                </a:lnTo>
                <a:lnTo>
                  <a:pt x="105843" y="45064"/>
                </a:lnTo>
                <a:lnTo>
                  <a:pt x="107977" y="31165"/>
                </a:lnTo>
                <a:lnTo>
                  <a:pt x="113187" y="21372"/>
                </a:lnTo>
                <a:lnTo>
                  <a:pt x="118118" y="15713"/>
                </a:lnTo>
                <a:lnTo>
                  <a:pt x="124531" y="12884"/>
                </a:lnTo>
                <a:lnTo>
                  <a:pt x="162947" y="12884"/>
                </a:lnTo>
                <a:lnTo>
                  <a:pt x="162841" y="12697"/>
                </a:lnTo>
                <a:lnTo>
                  <a:pt x="156076" y="7317"/>
                </a:lnTo>
                <a:lnTo>
                  <a:pt x="145246" y="1828"/>
                </a:lnTo>
                <a:lnTo>
                  <a:pt x="131689" y="0"/>
                </a:lnTo>
                <a:close/>
              </a:path>
              <a:path w="1670684" h="132079">
                <a:moveTo>
                  <a:pt x="154802" y="60681"/>
                </a:moveTo>
                <a:lnTo>
                  <a:pt x="153697" y="68519"/>
                </a:lnTo>
                <a:lnTo>
                  <a:pt x="151088" y="74321"/>
                </a:lnTo>
                <a:lnTo>
                  <a:pt x="142844" y="81866"/>
                </a:lnTo>
                <a:lnTo>
                  <a:pt x="137711" y="83753"/>
                </a:lnTo>
                <a:lnTo>
                  <a:pt x="160664" y="83753"/>
                </a:lnTo>
                <a:lnTo>
                  <a:pt x="166320" y="75673"/>
                </a:lnTo>
                <a:lnTo>
                  <a:pt x="170211" y="62683"/>
                </a:lnTo>
                <a:lnTo>
                  <a:pt x="154802" y="60681"/>
                </a:lnTo>
                <a:close/>
              </a:path>
              <a:path w="1670684" h="132079">
                <a:moveTo>
                  <a:pt x="162947" y="12884"/>
                </a:moveTo>
                <a:lnTo>
                  <a:pt x="137648" y="12884"/>
                </a:lnTo>
                <a:lnTo>
                  <a:pt x="142106" y="14450"/>
                </a:lnTo>
                <a:lnTo>
                  <a:pt x="149475" y="20721"/>
                </a:lnTo>
                <a:lnTo>
                  <a:pt x="152045" y="25393"/>
                </a:lnTo>
                <a:lnTo>
                  <a:pt x="153497" y="31603"/>
                </a:lnTo>
                <a:lnTo>
                  <a:pt x="168732" y="29253"/>
                </a:lnTo>
                <a:lnTo>
                  <a:pt x="166935" y="19907"/>
                </a:lnTo>
                <a:lnTo>
                  <a:pt x="162947" y="12884"/>
                </a:lnTo>
                <a:close/>
              </a:path>
              <a:path w="1670684" h="132079">
                <a:moveTo>
                  <a:pt x="200185" y="2087"/>
                </a:moveTo>
                <a:lnTo>
                  <a:pt x="184514" y="2087"/>
                </a:lnTo>
                <a:lnTo>
                  <a:pt x="184514" y="94550"/>
                </a:lnTo>
                <a:lnTo>
                  <a:pt x="201405" y="94550"/>
                </a:lnTo>
                <a:lnTo>
                  <a:pt x="215005" y="72608"/>
                </a:lnTo>
                <a:lnTo>
                  <a:pt x="200185" y="72608"/>
                </a:lnTo>
                <a:lnTo>
                  <a:pt x="200185" y="2087"/>
                </a:lnTo>
                <a:close/>
              </a:path>
              <a:path w="1670684" h="132079">
                <a:moveTo>
                  <a:pt x="260521" y="24461"/>
                </a:moveTo>
                <a:lnTo>
                  <a:pt x="244849" y="24461"/>
                </a:lnTo>
                <a:lnTo>
                  <a:pt x="244849" y="94550"/>
                </a:lnTo>
                <a:lnTo>
                  <a:pt x="260521" y="94550"/>
                </a:lnTo>
                <a:lnTo>
                  <a:pt x="260521" y="24461"/>
                </a:lnTo>
                <a:close/>
              </a:path>
              <a:path w="1670684" h="132079">
                <a:moveTo>
                  <a:pt x="260521" y="2087"/>
                </a:moveTo>
                <a:lnTo>
                  <a:pt x="243630" y="2087"/>
                </a:lnTo>
                <a:lnTo>
                  <a:pt x="200185" y="72608"/>
                </a:lnTo>
                <a:lnTo>
                  <a:pt x="215005" y="72608"/>
                </a:lnTo>
                <a:lnTo>
                  <a:pt x="244849" y="24461"/>
                </a:lnTo>
                <a:lnTo>
                  <a:pt x="260521" y="24461"/>
                </a:lnTo>
                <a:lnTo>
                  <a:pt x="260521" y="2087"/>
                </a:lnTo>
                <a:close/>
              </a:path>
              <a:path w="1670684" h="132079">
                <a:moveTo>
                  <a:pt x="364561" y="2087"/>
                </a:moveTo>
                <a:lnTo>
                  <a:pt x="291776" y="2087"/>
                </a:lnTo>
                <a:lnTo>
                  <a:pt x="291736" y="71855"/>
                </a:lnTo>
                <a:lnTo>
                  <a:pt x="291546" y="75772"/>
                </a:lnTo>
                <a:lnTo>
                  <a:pt x="290616" y="78673"/>
                </a:lnTo>
                <a:lnTo>
                  <a:pt x="289688" y="79735"/>
                </a:lnTo>
                <a:lnTo>
                  <a:pt x="286901" y="81067"/>
                </a:lnTo>
                <a:lnTo>
                  <a:pt x="284580" y="81403"/>
                </a:lnTo>
                <a:lnTo>
                  <a:pt x="274449" y="81403"/>
                </a:lnTo>
                <a:lnTo>
                  <a:pt x="274449" y="94463"/>
                </a:lnTo>
                <a:lnTo>
                  <a:pt x="279212" y="94928"/>
                </a:lnTo>
                <a:lnTo>
                  <a:pt x="283420" y="95158"/>
                </a:lnTo>
                <a:lnTo>
                  <a:pt x="292996" y="95158"/>
                </a:lnTo>
                <a:lnTo>
                  <a:pt x="307446" y="71855"/>
                </a:lnTo>
                <a:lnTo>
                  <a:pt x="307446" y="15058"/>
                </a:lnTo>
                <a:lnTo>
                  <a:pt x="364561" y="15058"/>
                </a:lnTo>
                <a:lnTo>
                  <a:pt x="364561" y="2087"/>
                </a:lnTo>
                <a:close/>
              </a:path>
              <a:path w="1670684" h="132079">
                <a:moveTo>
                  <a:pt x="364561" y="15058"/>
                </a:moveTo>
                <a:lnTo>
                  <a:pt x="348976" y="15058"/>
                </a:lnTo>
                <a:lnTo>
                  <a:pt x="348976" y="94550"/>
                </a:lnTo>
                <a:lnTo>
                  <a:pt x="364561" y="94550"/>
                </a:lnTo>
                <a:lnTo>
                  <a:pt x="364561" y="15058"/>
                </a:lnTo>
                <a:close/>
              </a:path>
              <a:path w="1670684" h="132079">
                <a:moveTo>
                  <a:pt x="403829" y="2087"/>
                </a:moveTo>
                <a:lnTo>
                  <a:pt x="388158" y="2087"/>
                </a:lnTo>
                <a:lnTo>
                  <a:pt x="388158" y="94550"/>
                </a:lnTo>
                <a:lnTo>
                  <a:pt x="405049" y="94550"/>
                </a:lnTo>
                <a:lnTo>
                  <a:pt x="418650" y="72608"/>
                </a:lnTo>
                <a:lnTo>
                  <a:pt x="403829" y="72608"/>
                </a:lnTo>
                <a:lnTo>
                  <a:pt x="403829" y="2087"/>
                </a:lnTo>
                <a:close/>
              </a:path>
              <a:path w="1670684" h="132079">
                <a:moveTo>
                  <a:pt x="464165" y="24461"/>
                </a:moveTo>
                <a:lnTo>
                  <a:pt x="448495" y="24461"/>
                </a:lnTo>
                <a:lnTo>
                  <a:pt x="448495" y="94550"/>
                </a:lnTo>
                <a:lnTo>
                  <a:pt x="464165" y="94550"/>
                </a:lnTo>
                <a:lnTo>
                  <a:pt x="464165" y="24461"/>
                </a:lnTo>
                <a:close/>
              </a:path>
              <a:path w="1670684" h="132079">
                <a:moveTo>
                  <a:pt x="464165" y="2087"/>
                </a:moveTo>
                <a:lnTo>
                  <a:pt x="447274" y="2087"/>
                </a:lnTo>
                <a:lnTo>
                  <a:pt x="403829" y="72608"/>
                </a:lnTo>
                <a:lnTo>
                  <a:pt x="418650" y="72608"/>
                </a:lnTo>
                <a:lnTo>
                  <a:pt x="448495" y="24461"/>
                </a:lnTo>
                <a:lnTo>
                  <a:pt x="464165" y="24461"/>
                </a:lnTo>
                <a:lnTo>
                  <a:pt x="464165" y="2087"/>
                </a:lnTo>
                <a:close/>
              </a:path>
              <a:path w="1670684" h="132079">
                <a:moveTo>
                  <a:pt x="523961" y="15058"/>
                </a:moveTo>
                <a:lnTo>
                  <a:pt x="508377" y="15058"/>
                </a:lnTo>
                <a:lnTo>
                  <a:pt x="508377" y="94550"/>
                </a:lnTo>
                <a:lnTo>
                  <a:pt x="523961" y="94550"/>
                </a:lnTo>
                <a:lnTo>
                  <a:pt x="523961" y="15058"/>
                </a:lnTo>
                <a:close/>
              </a:path>
              <a:path w="1670684" h="132079">
                <a:moveTo>
                  <a:pt x="553737" y="2087"/>
                </a:moveTo>
                <a:lnTo>
                  <a:pt x="478602" y="2087"/>
                </a:lnTo>
                <a:lnTo>
                  <a:pt x="478602" y="15058"/>
                </a:lnTo>
                <a:lnTo>
                  <a:pt x="553737" y="15058"/>
                </a:lnTo>
                <a:lnTo>
                  <a:pt x="553737" y="2087"/>
                </a:lnTo>
                <a:close/>
              </a:path>
              <a:path w="1670684" h="132079">
                <a:moveTo>
                  <a:pt x="584837" y="2087"/>
                </a:moveTo>
                <a:lnTo>
                  <a:pt x="569163" y="2087"/>
                </a:lnTo>
                <a:lnTo>
                  <a:pt x="569163" y="94550"/>
                </a:lnTo>
                <a:lnTo>
                  <a:pt x="613149" y="94412"/>
                </a:lnTo>
                <a:lnTo>
                  <a:pt x="626729" y="91925"/>
                </a:lnTo>
                <a:lnTo>
                  <a:pt x="636336" y="86320"/>
                </a:lnTo>
                <a:lnTo>
                  <a:pt x="641287" y="81666"/>
                </a:lnTo>
                <a:lnTo>
                  <a:pt x="584837" y="81666"/>
                </a:lnTo>
                <a:lnTo>
                  <a:pt x="584837" y="51191"/>
                </a:lnTo>
                <a:lnTo>
                  <a:pt x="638913" y="51191"/>
                </a:lnTo>
                <a:lnTo>
                  <a:pt x="630614" y="43329"/>
                </a:lnTo>
                <a:lnTo>
                  <a:pt x="619164" y="39497"/>
                </a:lnTo>
                <a:lnTo>
                  <a:pt x="604687" y="38220"/>
                </a:lnTo>
                <a:lnTo>
                  <a:pt x="584837" y="38220"/>
                </a:lnTo>
                <a:lnTo>
                  <a:pt x="584837" y="2087"/>
                </a:lnTo>
                <a:close/>
              </a:path>
              <a:path w="1670684" h="132079">
                <a:moveTo>
                  <a:pt x="638913" y="51191"/>
                </a:moveTo>
                <a:lnTo>
                  <a:pt x="614119" y="51191"/>
                </a:lnTo>
                <a:lnTo>
                  <a:pt x="621054" y="52757"/>
                </a:lnTo>
                <a:lnTo>
                  <a:pt x="627325" y="59028"/>
                </a:lnTo>
                <a:lnTo>
                  <a:pt x="628891" y="62597"/>
                </a:lnTo>
                <a:lnTo>
                  <a:pt x="628891" y="71768"/>
                </a:lnTo>
                <a:lnTo>
                  <a:pt x="626774" y="75571"/>
                </a:lnTo>
                <a:lnTo>
                  <a:pt x="618299" y="80445"/>
                </a:lnTo>
                <a:lnTo>
                  <a:pt x="611215" y="81666"/>
                </a:lnTo>
                <a:lnTo>
                  <a:pt x="641287" y="81666"/>
                </a:lnTo>
                <a:lnTo>
                  <a:pt x="642167" y="80838"/>
                </a:lnTo>
                <a:lnTo>
                  <a:pt x="645083" y="74235"/>
                </a:lnTo>
                <a:lnTo>
                  <a:pt x="645030" y="64673"/>
                </a:lnTo>
                <a:lnTo>
                  <a:pt x="641467" y="53610"/>
                </a:lnTo>
                <a:lnTo>
                  <a:pt x="638913" y="51191"/>
                </a:lnTo>
                <a:close/>
              </a:path>
              <a:path w="1670684" h="132079">
                <a:moveTo>
                  <a:pt x="727534" y="2087"/>
                </a:moveTo>
                <a:lnTo>
                  <a:pt x="711864" y="2087"/>
                </a:lnTo>
                <a:lnTo>
                  <a:pt x="711864" y="94550"/>
                </a:lnTo>
                <a:lnTo>
                  <a:pt x="728755" y="94550"/>
                </a:lnTo>
                <a:lnTo>
                  <a:pt x="742355" y="72608"/>
                </a:lnTo>
                <a:lnTo>
                  <a:pt x="727534" y="72608"/>
                </a:lnTo>
                <a:lnTo>
                  <a:pt x="727534" y="2087"/>
                </a:lnTo>
                <a:close/>
              </a:path>
              <a:path w="1670684" h="132079">
                <a:moveTo>
                  <a:pt x="787871" y="24461"/>
                </a:moveTo>
                <a:lnTo>
                  <a:pt x="772199" y="24461"/>
                </a:lnTo>
                <a:lnTo>
                  <a:pt x="772199" y="94550"/>
                </a:lnTo>
                <a:lnTo>
                  <a:pt x="787871" y="94550"/>
                </a:lnTo>
                <a:lnTo>
                  <a:pt x="787871" y="24461"/>
                </a:lnTo>
                <a:close/>
              </a:path>
              <a:path w="1670684" h="132079">
                <a:moveTo>
                  <a:pt x="787871" y="2087"/>
                </a:moveTo>
                <a:lnTo>
                  <a:pt x="770978" y="2087"/>
                </a:lnTo>
                <a:lnTo>
                  <a:pt x="727534" y="72608"/>
                </a:lnTo>
                <a:lnTo>
                  <a:pt x="742355" y="72608"/>
                </a:lnTo>
                <a:lnTo>
                  <a:pt x="772199" y="24461"/>
                </a:lnTo>
                <a:lnTo>
                  <a:pt x="787871" y="24461"/>
                </a:lnTo>
                <a:lnTo>
                  <a:pt x="787871" y="2087"/>
                </a:lnTo>
                <a:close/>
              </a:path>
              <a:path w="1670684" h="132079">
                <a:moveTo>
                  <a:pt x="826509" y="2087"/>
                </a:moveTo>
                <a:lnTo>
                  <a:pt x="810839" y="2087"/>
                </a:lnTo>
                <a:lnTo>
                  <a:pt x="810839" y="94550"/>
                </a:lnTo>
                <a:lnTo>
                  <a:pt x="826509" y="94550"/>
                </a:lnTo>
                <a:lnTo>
                  <a:pt x="826509" y="53541"/>
                </a:lnTo>
                <a:lnTo>
                  <a:pt x="885628" y="53541"/>
                </a:lnTo>
                <a:lnTo>
                  <a:pt x="885628" y="40571"/>
                </a:lnTo>
                <a:lnTo>
                  <a:pt x="826509" y="40571"/>
                </a:lnTo>
                <a:lnTo>
                  <a:pt x="826509" y="2087"/>
                </a:lnTo>
                <a:close/>
              </a:path>
              <a:path w="1670684" h="132079">
                <a:moveTo>
                  <a:pt x="885628" y="53541"/>
                </a:moveTo>
                <a:lnTo>
                  <a:pt x="869953" y="53541"/>
                </a:lnTo>
                <a:lnTo>
                  <a:pt x="869953" y="94550"/>
                </a:lnTo>
                <a:lnTo>
                  <a:pt x="885628" y="94550"/>
                </a:lnTo>
                <a:lnTo>
                  <a:pt x="885628" y="53541"/>
                </a:lnTo>
                <a:close/>
              </a:path>
              <a:path w="1670684" h="132079">
                <a:moveTo>
                  <a:pt x="885628" y="2087"/>
                </a:moveTo>
                <a:lnTo>
                  <a:pt x="869953" y="2087"/>
                </a:lnTo>
                <a:lnTo>
                  <a:pt x="869953" y="40571"/>
                </a:lnTo>
                <a:lnTo>
                  <a:pt x="885628" y="40571"/>
                </a:lnTo>
                <a:lnTo>
                  <a:pt x="885628" y="2087"/>
                </a:lnTo>
                <a:close/>
              </a:path>
              <a:path w="1670684" h="132079">
                <a:moveTo>
                  <a:pt x="946849" y="15058"/>
                </a:moveTo>
                <a:lnTo>
                  <a:pt x="931265" y="15058"/>
                </a:lnTo>
                <a:lnTo>
                  <a:pt x="931265" y="94550"/>
                </a:lnTo>
                <a:lnTo>
                  <a:pt x="946849" y="94550"/>
                </a:lnTo>
                <a:lnTo>
                  <a:pt x="946849" y="15058"/>
                </a:lnTo>
                <a:close/>
              </a:path>
              <a:path w="1670684" h="132079">
                <a:moveTo>
                  <a:pt x="976626" y="2087"/>
                </a:moveTo>
                <a:lnTo>
                  <a:pt x="901490" y="2087"/>
                </a:lnTo>
                <a:lnTo>
                  <a:pt x="901490" y="15058"/>
                </a:lnTo>
                <a:lnTo>
                  <a:pt x="976626" y="15058"/>
                </a:lnTo>
                <a:lnTo>
                  <a:pt x="976626" y="2087"/>
                </a:lnTo>
                <a:close/>
              </a:path>
              <a:path w="1670684" h="132079">
                <a:moveTo>
                  <a:pt x="1028058" y="8"/>
                </a:moveTo>
                <a:lnTo>
                  <a:pt x="994123" y="17604"/>
                </a:lnTo>
                <a:lnTo>
                  <a:pt x="986292" y="57059"/>
                </a:lnTo>
                <a:lnTo>
                  <a:pt x="989128" y="68192"/>
                </a:lnTo>
                <a:lnTo>
                  <a:pt x="995493" y="79211"/>
                </a:lnTo>
                <a:lnTo>
                  <a:pt x="1006444" y="90938"/>
                </a:lnTo>
                <a:lnTo>
                  <a:pt x="1018109" y="95189"/>
                </a:lnTo>
                <a:lnTo>
                  <a:pt x="1033179" y="96553"/>
                </a:lnTo>
                <a:lnTo>
                  <a:pt x="1046029" y="94168"/>
                </a:lnTo>
                <a:lnTo>
                  <a:pt x="1056988" y="88316"/>
                </a:lnTo>
                <a:lnTo>
                  <a:pt x="1061079" y="83753"/>
                </a:lnTo>
                <a:lnTo>
                  <a:pt x="1022263" y="83753"/>
                </a:lnTo>
                <a:lnTo>
                  <a:pt x="1015822" y="81053"/>
                </a:lnTo>
                <a:lnTo>
                  <a:pt x="1005490" y="70261"/>
                </a:lnTo>
                <a:lnTo>
                  <a:pt x="1002614" y="62481"/>
                </a:lnTo>
                <a:lnTo>
                  <a:pt x="1002035" y="52321"/>
                </a:lnTo>
                <a:lnTo>
                  <a:pt x="1070988" y="52321"/>
                </a:lnTo>
                <a:lnTo>
                  <a:pt x="1071078" y="49075"/>
                </a:lnTo>
                <a:lnTo>
                  <a:pt x="1070798" y="41543"/>
                </a:lnTo>
                <a:lnTo>
                  <a:pt x="1070363" y="39437"/>
                </a:lnTo>
                <a:lnTo>
                  <a:pt x="1002906" y="39437"/>
                </a:lnTo>
                <a:lnTo>
                  <a:pt x="1003428" y="31370"/>
                </a:lnTo>
                <a:lnTo>
                  <a:pt x="1006142" y="24930"/>
                </a:lnTo>
                <a:lnTo>
                  <a:pt x="1015951" y="15292"/>
                </a:lnTo>
                <a:lnTo>
                  <a:pt x="1022003" y="12884"/>
                </a:lnTo>
                <a:lnTo>
                  <a:pt x="1057928" y="12884"/>
                </a:lnTo>
                <a:lnTo>
                  <a:pt x="1053095" y="7161"/>
                </a:lnTo>
                <a:lnTo>
                  <a:pt x="1041797" y="1792"/>
                </a:lnTo>
                <a:lnTo>
                  <a:pt x="1028058" y="8"/>
                </a:lnTo>
                <a:close/>
              </a:path>
              <a:path w="1670684" h="132079">
                <a:moveTo>
                  <a:pt x="1054360" y="64775"/>
                </a:moveTo>
                <a:lnTo>
                  <a:pt x="1051981" y="71391"/>
                </a:lnTo>
                <a:lnTo>
                  <a:pt x="1048762" y="76207"/>
                </a:lnTo>
                <a:lnTo>
                  <a:pt x="1040634" y="82245"/>
                </a:lnTo>
                <a:lnTo>
                  <a:pt x="1035730" y="83753"/>
                </a:lnTo>
                <a:lnTo>
                  <a:pt x="1061079" y="83753"/>
                </a:lnTo>
                <a:lnTo>
                  <a:pt x="1065306" y="79039"/>
                </a:lnTo>
                <a:lnTo>
                  <a:pt x="1070552" y="66776"/>
                </a:lnTo>
                <a:lnTo>
                  <a:pt x="1054360" y="64775"/>
                </a:lnTo>
                <a:close/>
              </a:path>
              <a:path w="1670684" h="132079">
                <a:moveTo>
                  <a:pt x="1057928" y="12884"/>
                </a:moveTo>
                <a:lnTo>
                  <a:pt x="1037153" y="12884"/>
                </a:lnTo>
                <a:lnTo>
                  <a:pt x="1043622" y="15900"/>
                </a:lnTo>
                <a:lnTo>
                  <a:pt x="1048614" y="21937"/>
                </a:lnTo>
                <a:lnTo>
                  <a:pt x="1051866" y="25825"/>
                </a:lnTo>
                <a:lnTo>
                  <a:pt x="1053838" y="31658"/>
                </a:lnTo>
                <a:lnTo>
                  <a:pt x="1054533" y="39437"/>
                </a:lnTo>
                <a:lnTo>
                  <a:pt x="1070363" y="39437"/>
                </a:lnTo>
                <a:lnTo>
                  <a:pt x="1068376" y="29818"/>
                </a:lnTo>
                <a:lnTo>
                  <a:pt x="1062760" y="18607"/>
                </a:lnTo>
                <a:lnTo>
                  <a:pt x="1057928" y="12884"/>
                </a:lnTo>
                <a:close/>
              </a:path>
              <a:path w="1670684" h="132079">
                <a:moveTo>
                  <a:pt x="1143514" y="2087"/>
                </a:moveTo>
                <a:lnTo>
                  <a:pt x="1090317" y="2087"/>
                </a:lnTo>
                <a:lnTo>
                  <a:pt x="1090317" y="94550"/>
                </a:lnTo>
                <a:lnTo>
                  <a:pt x="1105988" y="94550"/>
                </a:lnTo>
                <a:lnTo>
                  <a:pt x="1105988" y="15058"/>
                </a:lnTo>
                <a:lnTo>
                  <a:pt x="1143514" y="15058"/>
                </a:lnTo>
                <a:lnTo>
                  <a:pt x="1143514" y="2087"/>
                </a:lnTo>
                <a:close/>
              </a:path>
              <a:path w="1670684" h="132079">
                <a:moveTo>
                  <a:pt x="1170082" y="2087"/>
                </a:moveTo>
                <a:lnTo>
                  <a:pt x="1155805" y="2087"/>
                </a:lnTo>
                <a:lnTo>
                  <a:pt x="1155805" y="129984"/>
                </a:lnTo>
                <a:lnTo>
                  <a:pt x="1171475" y="129984"/>
                </a:lnTo>
                <a:lnTo>
                  <a:pt x="1171475" y="84974"/>
                </a:lnTo>
                <a:lnTo>
                  <a:pt x="1223997" y="84974"/>
                </a:lnTo>
                <a:lnTo>
                  <a:pt x="1225035" y="83753"/>
                </a:lnTo>
                <a:lnTo>
                  <a:pt x="1187874" y="83753"/>
                </a:lnTo>
                <a:lnTo>
                  <a:pt x="1182042" y="80909"/>
                </a:lnTo>
                <a:lnTo>
                  <a:pt x="1176228" y="73955"/>
                </a:lnTo>
                <a:lnTo>
                  <a:pt x="1171554" y="63405"/>
                </a:lnTo>
                <a:lnTo>
                  <a:pt x="1169996" y="48840"/>
                </a:lnTo>
                <a:lnTo>
                  <a:pt x="1170076" y="45294"/>
                </a:lnTo>
                <a:lnTo>
                  <a:pt x="1172336" y="31751"/>
                </a:lnTo>
                <a:lnTo>
                  <a:pt x="1177704" y="21631"/>
                </a:lnTo>
                <a:lnTo>
                  <a:pt x="1182841" y="15393"/>
                </a:lnTo>
                <a:lnTo>
                  <a:pt x="1185289" y="14100"/>
                </a:lnTo>
                <a:lnTo>
                  <a:pt x="1170082" y="14100"/>
                </a:lnTo>
                <a:lnTo>
                  <a:pt x="1170082" y="2087"/>
                </a:lnTo>
                <a:close/>
              </a:path>
              <a:path w="1670684" h="132079">
                <a:moveTo>
                  <a:pt x="1223997" y="84974"/>
                </a:moveTo>
                <a:lnTo>
                  <a:pt x="1171475" y="84974"/>
                </a:lnTo>
                <a:lnTo>
                  <a:pt x="1174146" y="88339"/>
                </a:lnTo>
                <a:lnTo>
                  <a:pt x="1177556" y="91122"/>
                </a:lnTo>
                <a:lnTo>
                  <a:pt x="1185857" y="95537"/>
                </a:lnTo>
                <a:lnTo>
                  <a:pt x="1190544" y="96638"/>
                </a:lnTo>
                <a:lnTo>
                  <a:pt x="1202907" y="96638"/>
                </a:lnTo>
                <a:lnTo>
                  <a:pt x="1209711" y="94622"/>
                </a:lnTo>
                <a:lnTo>
                  <a:pt x="1222653" y="86554"/>
                </a:lnTo>
                <a:lnTo>
                  <a:pt x="1223997" y="84974"/>
                </a:lnTo>
                <a:close/>
              </a:path>
              <a:path w="1670684" h="132079">
                <a:moveTo>
                  <a:pt x="1225519" y="12275"/>
                </a:moveTo>
                <a:lnTo>
                  <a:pt x="1202151" y="12275"/>
                </a:lnTo>
                <a:lnTo>
                  <a:pt x="1207940" y="15205"/>
                </a:lnTo>
                <a:lnTo>
                  <a:pt x="1215218" y="24629"/>
                </a:lnTo>
                <a:lnTo>
                  <a:pt x="1218830" y="35377"/>
                </a:lnTo>
                <a:lnTo>
                  <a:pt x="1219975" y="51316"/>
                </a:lnTo>
                <a:lnTo>
                  <a:pt x="1217786" y="65062"/>
                </a:lnTo>
                <a:lnTo>
                  <a:pt x="1212616" y="74916"/>
                </a:lnTo>
                <a:lnTo>
                  <a:pt x="1207651" y="80808"/>
                </a:lnTo>
                <a:lnTo>
                  <a:pt x="1201686" y="83753"/>
                </a:lnTo>
                <a:lnTo>
                  <a:pt x="1225035" y="83753"/>
                </a:lnTo>
                <a:lnTo>
                  <a:pt x="1236078" y="38801"/>
                </a:lnTo>
                <a:lnTo>
                  <a:pt x="1234540" y="30685"/>
                </a:lnTo>
                <a:lnTo>
                  <a:pt x="1228388" y="15886"/>
                </a:lnTo>
                <a:lnTo>
                  <a:pt x="1225519" y="12275"/>
                </a:lnTo>
                <a:close/>
              </a:path>
              <a:path w="1670684" h="132079">
                <a:moveTo>
                  <a:pt x="1204794" y="0"/>
                </a:moveTo>
                <a:lnTo>
                  <a:pt x="1190862" y="0"/>
                </a:lnTo>
                <a:lnTo>
                  <a:pt x="1185727" y="1173"/>
                </a:lnTo>
                <a:lnTo>
                  <a:pt x="1177254" y="5875"/>
                </a:lnTo>
                <a:lnTo>
                  <a:pt x="1173448" y="9403"/>
                </a:lnTo>
                <a:lnTo>
                  <a:pt x="1170082" y="14100"/>
                </a:lnTo>
                <a:lnTo>
                  <a:pt x="1185289" y="14100"/>
                </a:lnTo>
                <a:lnTo>
                  <a:pt x="1188745" y="12275"/>
                </a:lnTo>
                <a:lnTo>
                  <a:pt x="1225519" y="12275"/>
                </a:lnTo>
                <a:lnTo>
                  <a:pt x="1223834" y="10154"/>
                </a:lnTo>
                <a:lnTo>
                  <a:pt x="1211760" y="2029"/>
                </a:lnTo>
                <a:lnTo>
                  <a:pt x="1204794" y="0"/>
                </a:lnTo>
                <a:close/>
              </a:path>
              <a:path w="1670684" h="132079">
                <a:moveTo>
                  <a:pt x="1326675" y="12970"/>
                </a:moveTo>
                <a:lnTo>
                  <a:pt x="1299693" y="12970"/>
                </a:lnTo>
                <a:lnTo>
                  <a:pt x="1305641" y="14742"/>
                </a:lnTo>
                <a:lnTo>
                  <a:pt x="1312607" y="20894"/>
                </a:lnTo>
                <a:lnTo>
                  <a:pt x="1314086" y="25393"/>
                </a:lnTo>
                <a:lnTo>
                  <a:pt x="1314057" y="33721"/>
                </a:lnTo>
                <a:lnTo>
                  <a:pt x="1311953" y="36534"/>
                </a:lnTo>
                <a:lnTo>
                  <a:pt x="1300996" y="39073"/>
                </a:lnTo>
                <a:lnTo>
                  <a:pt x="1286052" y="41266"/>
                </a:lnTo>
                <a:lnTo>
                  <a:pt x="1279842" y="42019"/>
                </a:lnTo>
                <a:lnTo>
                  <a:pt x="1275199" y="42804"/>
                </a:lnTo>
                <a:lnTo>
                  <a:pt x="1249660" y="65646"/>
                </a:lnTo>
                <a:lnTo>
                  <a:pt x="1249660" y="77892"/>
                </a:lnTo>
                <a:lnTo>
                  <a:pt x="1252388" y="84232"/>
                </a:lnTo>
                <a:lnTo>
                  <a:pt x="1263296" y="94157"/>
                </a:lnTo>
                <a:lnTo>
                  <a:pt x="1271106" y="96638"/>
                </a:lnTo>
                <a:lnTo>
                  <a:pt x="1287418" y="96638"/>
                </a:lnTo>
                <a:lnTo>
                  <a:pt x="1293177" y="95623"/>
                </a:lnTo>
                <a:lnTo>
                  <a:pt x="1303912" y="91561"/>
                </a:lnTo>
                <a:lnTo>
                  <a:pt x="1309499" y="88080"/>
                </a:lnTo>
                <a:lnTo>
                  <a:pt x="1313875" y="84362"/>
                </a:lnTo>
                <a:lnTo>
                  <a:pt x="1278914" y="84362"/>
                </a:lnTo>
                <a:lnTo>
                  <a:pt x="1274284" y="82969"/>
                </a:lnTo>
                <a:lnTo>
                  <a:pt x="1267955" y="77400"/>
                </a:lnTo>
                <a:lnTo>
                  <a:pt x="1266481" y="74148"/>
                </a:lnTo>
                <a:lnTo>
                  <a:pt x="1266375" y="67010"/>
                </a:lnTo>
                <a:lnTo>
                  <a:pt x="1267103" y="64529"/>
                </a:lnTo>
                <a:lnTo>
                  <a:pt x="1289527" y="53901"/>
                </a:lnTo>
                <a:lnTo>
                  <a:pt x="1303757" y="51268"/>
                </a:lnTo>
                <a:lnTo>
                  <a:pt x="1314000" y="48145"/>
                </a:lnTo>
                <a:lnTo>
                  <a:pt x="1329847" y="48145"/>
                </a:lnTo>
                <a:lnTo>
                  <a:pt x="1329847" y="27946"/>
                </a:lnTo>
                <a:lnTo>
                  <a:pt x="1329584" y="23126"/>
                </a:lnTo>
                <a:lnTo>
                  <a:pt x="1329062" y="20458"/>
                </a:lnTo>
                <a:lnTo>
                  <a:pt x="1328132" y="16163"/>
                </a:lnTo>
                <a:lnTo>
                  <a:pt x="1326675" y="12970"/>
                </a:lnTo>
                <a:close/>
              </a:path>
              <a:path w="1670684" h="132079">
                <a:moveTo>
                  <a:pt x="1330817" y="83145"/>
                </a:moveTo>
                <a:lnTo>
                  <a:pt x="1315307" y="83145"/>
                </a:lnTo>
                <a:lnTo>
                  <a:pt x="1315770" y="87497"/>
                </a:lnTo>
                <a:lnTo>
                  <a:pt x="1316814" y="91299"/>
                </a:lnTo>
                <a:lnTo>
                  <a:pt x="1318439" y="94550"/>
                </a:lnTo>
                <a:lnTo>
                  <a:pt x="1334808" y="94550"/>
                </a:lnTo>
                <a:lnTo>
                  <a:pt x="1332834" y="91010"/>
                </a:lnTo>
                <a:lnTo>
                  <a:pt x="1331513" y="87309"/>
                </a:lnTo>
                <a:lnTo>
                  <a:pt x="1330817" y="83145"/>
                </a:lnTo>
                <a:close/>
              </a:path>
              <a:path w="1670684" h="132079">
                <a:moveTo>
                  <a:pt x="1329847" y="48145"/>
                </a:moveTo>
                <a:lnTo>
                  <a:pt x="1314000" y="48145"/>
                </a:lnTo>
                <a:lnTo>
                  <a:pt x="1313885" y="61509"/>
                </a:lnTo>
                <a:lnTo>
                  <a:pt x="1313157" y="66023"/>
                </a:lnTo>
                <a:lnTo>
                  <a:pt x="1309269" y="74148"/>
                </a:lnTo>
                <a:lnTo>
                  <a:pt x="1305816" y="77763"/>
                </a:lnTo>
                <a:lnTo>
                  <a:pt x="1296413" y="83041"/>
                </a:lnTo>
                <a:lnTo>
                  <a:pt x="1291046" y="84362"/>
                </a:lnTo>
                <a:lnTo>
                  <a:pt x="1313875" y="84362"/>
                </a:lnTo>
                <a:lnTo>
                  <a:pt x="1315307" y="83145"/>
                </a:lnTo>
                <a:lnTo>
                  <a:pt x="1330817" y="83145"/>
                </a:lnTo>
                <a:lnTo>
                  <a:pt x="1330691" y="82394"/>
                </a:lnTo>
                <a:lnTo>
                  <a:pt x="1330058" y="72487"/>
                </a:lnTo>
                <a:lnTo>
                  <a:pt x="1329957" y="64529"/>
                </a:lnTo>
                <a:lnTo>
                  <a:pt x="1329847" y="48145"/>
                </a:lnTo>
                <a:close/>
              </a:path>
              <a:path w="1670684" h="132079">
                <a:moveTo>
                  <a:pt x="1301958" y="0"/>
                </a:moveTo>
                <a:lnTo>
                  <a:pt x="1286111" y="0"/>
                </a:lnTo>
                <a:lnTo>
                  <a:pt x="1279119" y="1087"/>
                </a:lnTo>
                <a:lnTo>
                  <a:pt x="1252357" y="28468"/>
                </a:lnTo>
                <a:lnTo>
                  <a:pt x="1267682" y="30556"/>
                </a:lnTo>
                <a:lnTo>
                  <a:pt x="1269363" y="23996"/>
                </a:lnTo>
                <a:lnTo>
                  <a:pt x="1271962" y="19424"/>
                </a:lnTo>
                <a:lnTo>
                  <a:pt x="1278986" y="14263"/>
                </a:lnTo>
                <a:lnTo>
                  <a:pt x="1284429" y="12970"/>
                </a:lnTo>
                <a:lnTo>
                  <a:pt x="1326675" y="12970"/>
                </a:lnTo>
                <a:lnTo>
                  <a:pt x="1326509" y="12607"/>
                </a:lnTo>
                <a:lnTo>
                  <a:pt x="1321865" y="6976"/>
                </a:lnTo>
                <a:lnTo>
                  <a:pt x="1318237" y="4640"/>
                </a:lnTo>
                <a:lnTo>
                  <a:pt x="1308369" y="928"/>
                </a:lnTo>
                <a:lnTo>
                  <a:pt x="1301958" y="0"/>
                </a:lnTo>
                <a:close/>
              </a:path>
              <a:path w="1670684" h="132079">
                <a:moveTo>
                  <a:pt x="1370069" y="2087"/>
                </a:moveTo>
                <a:lnTo>
                  <a:pt x="1354395" y="2087"/>
                </a:lnTo>
                <a:lnTo>
                  <a:pt x="1354395" y="94550"/>
                </a:lnTo>
                <a:lnTo>
                  <a:pt x="1426312" y="94550"/>
                </a:lnTo>
                <a:lnTo>
                  <a:pt x="1426312" y="120757"/>
                </a:lnTo>
                <a:lnTo>
                  <a:pt x="1439197" y="120757"/>
                </a:lnTo>
                <a:lnTo>
                  <a:pt x="1439197" y="81666"/>
                </a:lnTo>
                <a:lnTo>
                  <a:pt x="1370069" y="81666"/>
                </a:lnTo>
                <a:lnTo>
                  <a:pt x="1370069" y="2087"/>
                </a:lnTo>
                <a:close/>
              </a:path>
              <a:path w="1670684" h="132079">
                <a:moveTo>
                  <a:pt x="1429099" y="2087"/>
                </a:moveTo>
                <a:lnTo>
                  <a:pt x="1413428" y="2087"/>
                </a:lnTo>
                <a:lnTo>
                  <a:pt x="1413428" y="81666"/>
                </a:lnTo>
                <a:lnTo>
                  <a:pt x="1429099" y="81666"/>
                </a:lnTo>
                <a:lnTo>
                  <a:pt x="1429099" y="2087"/>
                </a:lnTo>
                <a:close/>
              </a:path>
              <a:path w="1670684" h="132079">
                <a:moveTo>
                  <a:pt x="1471935" y="2087"/>
                </a:moveTo>
                <a:lnTo>
                  <a:pt x="1456264" y="2087"/>
                </a:lnTo>
                <a:lnTo>
                  <a:pt x="1456264" y="94550"/>
                </a:lnTo>
                <a:lnTo>
                  <a:pt x="1473155" y="94550"/>
                </a:lnTo>
                <a:lnTo>
                  <a:pt x="1486756" y="72608"/>
                </a:lnTo>
                <a:lnTo>
                  <a:pt x="1471935" y="72608"/>
                </a:lnTo>
                <a:lnTo>
                  <a:pt x="1471935" y="2087"/>
                </a:lnTo>
                <a:close/>
              </a:path>
              <a:path w="1670684" h="132079">
                <a:moveTo>
                  <a:pt x="1532271" y="24461"/>
                </a:moveTo>
                <a:lnTo>
                  <a:pt x="1516600" y="24461"/>
                </a:lnTo>
                <a:lnTo>
                  <a:pt x="1516600" y="94550"/>
                </a:lnTo>
                <a:lnTo>
                  <a:pt x="1532271" y="94550"/>
                </a:lnTo>
                <a:lnTo>
                  <a:pt x="1532271" y="24461"/>
                </a:lnTo>
                <a:close/>
              </a:path>
              <a:path w="1670684" h="132079">
                <a:moveTo>
                  <a:pt x="1532271" y="2087"/>
                </a:moveTo>
                <a:lnTo>
                  <a:pt x="1515380" y="2087"/>
                </a:lnTo>
                <a:lnTo>
                  <a:pt x="1471935" y="72608"/>
                </a:lnTo>
                <a:lnTo>
                  <a:pt x="1486756" y="72608"/>
                </a:lnTo>
                <a:lnTo>
                  <a:pt x="1516600" y="24461"/>
                </a:lnTo>
                <a:lnTo>
                  <a:pt x="1532271" y="24461"/>
                </a:lnTo>
                <a:lnTo>
                  <a:pt x="1532271" y="2087"/>
                </a:lnTo>
                <a:close/>
              </a:path>
              <a:path w="1670684" h="132079">
                <a:moveTo>
                  <a:pt x="1607025" y="53628"/>
                </a:moveTo>
                <a:lnTo>
                  <a:pt x="1571712" y="53628"/>
                </a:lnTo>
                <a:lnTo>
                  <a:pt x="1591906" y="63050"/>
                </a:lnTo>
                <a:lnTo>
                  <a:pt x="1595911" y="75333"/>
                </a:lnTo>
                <a:lnTo>
                  <a:pt x="1602557" y="85268"/>
                </a:lnTo>
                <a:lnTo>
                  <a:pt x="1610591" y="91556"/>
                </a:lnTo>
                <a:lnTo>
                  <a:pt x="1622032" y="95156"/>
                </a:lnTo>
                <a:lnTo>
                  <a:pt x="1638746" y="95906"/>
                </a:lnTo>
                <a:lnTo>
                  <a:pt x="1650597" y="91586"/>
                </a:lnTo>
                <a:lnTo>
                  <a:pt x="1659919" y="83753"/>
                </a:lnTo>
                <a:lnTo>
                  <a:pt x="1622934" y="83753"/>
                </a:lnTo>
                <a:lnTo>
                  <a:pt x="1617188" y="80794"/>
                </a:lnTo>
                <a:lnTo>
                  <a:pt x="1611425" y="72568"/>
                </a:lnTo>
                <a:lnTo>
                  <a:pt x="1607693" y="61672"/>
                </a:lnTo>
                <a:lnTo>
                  <a:pt x="1607025" y="53628"/>
                </a:lnTo>
                <a:close/>
              </a:path>
              <a:path w="1670684" h="132079">
                <a:moveTo>
                  <a:pt x="1571712" y="2087"/>
                </a:moveTo>
                <a:lnTo>
                  <a:pt x="1556038" y="2087"/>
                </a:lnTo>
                <a:lnTo>
                  <a:pt x="1556038" y="94550"/>
                </a:lnTo>
                <a:lnTo>
                  <a:pt x="1571712" y="94550"/>
                </a:lnTo>
                <a:lnTo>
                  <a:pt x="1571712" y="53628"/>
                </a:lnTo>
                <a:lnTo>
                  <a:pt x="1607025" y="53628"/>
                </a:lnTo>
                <a:lnTo>
                  <a:pt x="1606450" y="46695"/>
                </a:lnTo>
                <a:lnTo>
                  <a:pt x="1607139" y="40744"/>
                </a:lnTo>
                <a:lnTo>
                  <a:pt x="1571712" y="40744"/>
                </a:lnTo>
                <a:lnTo>
                  <a:pt x="1571712" y="2087"/>
                </a:lnTo>
                <a:close/>
              </a:path>
              <a:path w="1670684" h="132079">
                <a:moveTo>
                  <a:pt x="1660717" y="13319"/>
                </a:moveTo>
                <a:lnTo>
                  <a:pt x="1638694" y="13319"/>
                </a:lnTo>
                <a:lnTo>
                  <a:pt x="1644642" y="16292"/>
                </a:lnTo>
                <a:lnTo>
                  <a:pt x="1650254" y="25174"/>
                </a:lnTo>
                <a:lnTo>
                  <a:pt x="1653438" y="35980"/>
                </a:lnTo>
                <a:lnTo>
                  <a:pt x="1654473" y="51602"/>
                </a:lnTo>
                <a:lnTo>
                  <a:pt x="1652544" y="65728"/>
                </a:lnTo>
                <a:lnTo>
                  <a:pt x="1647676" y="75524"/>
                </a:lnTo>
                <a:lnTo>
                  <a:pt x="1643119" y="81010"/>
                </a:lnTo>
                <a:lnTo>
                  <a:pt x="1637268" y="83753"/>
                </a:lnTo>
                <a:lnTo>
                  <a:pt x="1659919" y="83753"/>
                </a:lnTo>
                <a:lnTo>
                  <a:pt x="1660770" y="83039"/>
                </a:lnTo>
                <a:lnTo>
                  <a:pt x="1666238" y="73568"/>
                </a:lnTo>
                <a:lnTo>
                  <a:pt x="1669514" y="61274"/>
                </a:lnTo>
                <a:lnTo>
                  <a:pt x="1670592" y="45730"/>
                </a:lnTo>
                <a:lnTo>
                  <a:pt x="1669114" y="31993"/>
                </a:lnTo>
                <a:lnTo>
                  <a:pt x="1665348" y="21243"/>
                </a:lnTo>
                <a:lnTo>
                  <a:pt x="1661839" y="14626"/>
                </a:lnTo>
                <a:lnTo>
                  <a:pt x="1660717" y="13319"/>
                </a:lnTo>
                <a:close/>
              </a:path>
              <a:path w="1670684" h="132079">
                <a:moveTo>
                  <a:pt x="1621416" y="848"/>
                </a:moveTo>
                <a:lnTo>
                  <a:pt x="1610402" y="5511"/>
                </a:lnTo>
                <a:lnTo>
                  <a:pt x="1598885" y="15603"/>
                </a:lnTo>
                <a:lnTo>
                  <a:pt x="1593551" y="26758"/>
                </a:lnTo>
                <a:lnTo>
                  <a:pt x="1590692" y="40744"/>
                </a:lnTo>
                <a:lnTo>
                  <a:pt x="1607139" y="40744"/>
                </a:lnTo>
                <a:lnTo>
                  <a:pt x="1608073" y="32676"/>
                </a:lnTo>
                <a:lnTo>
                  <a:pt x="1612850" y="22153"/>
                </a:lnTo>
                <a:lnTo>
                  <a:pt x="1617116" y="16264"/>
                </a:lnTo>
                <a:lnTo>
                  <a:pt x="1623077" y="13319"/>
                </a:lnTo>
                <a:lnTo>
                  <a:pt x="1660717" y="13319"/>
                </a:lnTo>
                <a:lnTo>
                  <a:pt x="1657381" y="9432"/>
                </a:lnTo>
                <a:lnTo>
                  <a:pt x="1648689" y="3743"/>
                </a:lnTo>
                <a:lnTo>
                  <a:pt x="1638517" y="1111"/>
                </a:lnTo>
                <a:lnTo>
                  <a:pt x="1621416" y="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985881" y="5627743"/>
            <a:ext cx="1517046" cy="30791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88534" y="2300936"/>
            <a:ext cx="801413" cy="52550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68898" y="3928291"/>
            <a:ext cx="320040" cy="373380"/>
          </a:xfrm>
          <a:custGeom>
            <a:avLst/>
            <a:gdLst/>
            <a:ahLst/>
            <a:cxnLst/>
            <a:rect l="l" t="t" r="r" b="b"/>
            <a:pathLst>
              <a:path w="320039" h="373379">
                <a:moveTo>
                  <a:pt x="320039" y="0"/>
                </a:moveTo>
                <a:lnTo>
                  <a:pt x="0" y="186692"/>
                </a:lnTo>
                <a:lnTo>
                  <a:pt x="320039" y="373381"/>
                </a:lnTo>
                <a:lnTo>
                  <a:pt x="3200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402112" y="3928291"/>
            <a:ext cx="321945" cy="373380"/>
          </a:xfrm>
          <a:custGeom>
            <a:avLst/>
            <a:gdLst/>
            <a:ahLst/>
            <a:cxnLst/>
            <a:rect l="l" t="t" r="r" b="b"/>
            <a:pathLst>
              <a:path w="321945" h="373379">
                <a:moveTo>
                  <a:pt x="321562" y="0"/>
                </a:moveTo>
                <a:lnTo>
                  <a:pt x="0" y="186692"/>
                </a:lnTo>
                <a:lnTo>
                  <a:pt x="321562" y="373381"/>
                </a:lnTo>
                <a:lnTo>
                  <a:pt x="321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90116" y="5156758"/>
            <a:ext cx="805855" cy="55918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41960" y="3767122"/>
            <a:ext cx="399415" cy="141605"/>
          </a:xfrm>
          <a:custGeom>
            <a:avLst/>
            <a:gdLst/>
            <a:ahLst/>
            <a:cxnLst/>
            <a:rect l="l" t="t" r="r" b="b"/>
            <a:pathLst>
              <a:path w="399414" h="141604">
                <a:moveTo>
                  <a:pt x="30999" y="914"/>
                </a:moveTo>
                <a:lnTo>
                  <a:pt x="133" y="914"/>
                </a:lnTo>
                <a:lnTo>
                  <a:pt x="133" y="55472"/>
                </a:lnTo>
                <a:lnTo>
                  <a:pt x="6465" y="55472"/>
                </a:lnTo>
                <a:lnTo>
                  <a:pt x="6465" y="7315"/>
                </a:lnTo>
                <a:lnTo>
                  <a:pt x="30999" y="7315"/>
                </a:lnTo>
                <a:lnTo>
                  <a:pt x="30999" y="914"/>
                </a:lnTo>
                <a:close/>
              </a:path>
              <a:path w="399414" h="141604">
                <a:moveTo>
                  <a:pt x="70700" y="914"/>
                </a:moveTo>
                <a:lnTo>
                  <a:pt x="36230" y="914"/>
                </a:lnTo>
                <a:lnTo>
                  <a:pt x="36230" y="55472"/>
                </a:lnTo>
                <a:lnTo>
                  <a:pt x="71835" y="55472"/>
                </a:lnTo>
                <a:lnTo>
                  <a:pt x="71835" y="49071"/>
                </a:lnTo>
                <a:lnTo>
                  <a:pt x="42566" y="49071"/>
                </a:lnTo>
                <a:lnTo>
                  <a:pt x="42566" y="30481"/>
                </a:lnTo>
                <a:lnTo>
                  <a:pt x="68901" y="30481"/>
                </a:lnTo>
                <a:lnTo>
                  <a:pt x="68901" y="24080"/>
                </a:lnTo>
                <a:lnTo>
                  <a:pt x="42566" y="24080"/>
                </a:lnTo>
                <a:lnTo>
                  <a:pt x="42566" y="7315"/>
                </a:lnTo>
                <a:lnTo>
                  <a:pt x="70700" y="7315"/>
                </a:lnTo>
                <a:lnTo>
                  <a:pt x="70700" y="914"/>
                </a:lnTo>
                <a:close/>
              </a:path>
              <a:path w="399414" h="141604">
                <a:moveTo>
                  <a:pt x="87167" y="914"/>
                </a:moveTo>
                <a:lnTo>
                  <a:pt x="80834" y="914"/>
                </a:lnTo>
                <a:lnTo>
                  <a:pt x="80834" y="55472"/>
                </a:lnTo>
                <a:lnTo>
                  <a:pt x="87167" y="55472"/>
                </a:lnTo>
                <a:lnTo>
                  <a:pt x="87167" y="29794"/>
                </a:lnTo>
                <a:lnTo>
                  <a:pt x="118170" y="29794"/>
                </a:lnTo>
                <a:lnTo>
                  <a:pt x="118170" y="23393"/>
                </a:lnTo>
                <a:lnTo>
                  <a:pt x="87167" y="23393"/>
                </a:lnTo>
                <a:lnTo>
                  <a:pt x="87167" y="914"/>
                </a:lnTo>
                <a:close/>
              </a:path>
              <a:path w="399414" h="141604">
                <a:moveTo>
                  <a:pt x="118170" y="29794"/>
                </a:moveTo>
                <a:lnTo>
                  <a:pt x="111837" y="29794"/>
                </a:lnTo>
                <a:lnTo>
                  <a:pt x="111837" y="55472"/>
                </a:lnTo>
                <a:lnTo>
                  <a:pt x="118170" y="55472"/>
                </a:lnTo>
                <a:lnTo>
                  <a:pt x="118170" y="29794"/>
                </a:lnTo>
                <a:close/>
              </a:path>
              <a:path w="399414" h="141604">
                <a:moveTo>
                  <a:pt x="118170" y="914"/>
                </a:moveTo>
                <a:lnTo>
                  <a:pt x="111837" y="914"/>
                </a:lnTo>
                <a:lnTo>
                  <a:pt x="111837" y="23393"/>
                </a:lnTo>
                <a:lnTo>
                  <a:pt x="118170" y="23393"/>
                </a:lnTo>
                <a:lnTo>
                  <a:pt x="118170" y="914"/>
                </a:lnTo>
                <a:close/>
              </a:path>
              <a:path w="399414" h="141604">
                <a:moveTo>
                  <a:pt x="166381" y="49071"/>
                </a:moveTo>
                <a:lnTo>
                  <a:pt x="123581" y="49071"/>
                </a:lnTo>
                <a:lnTo>
                  <a:pt x="123581" y="68199"/>
                </a:lnTo>
                <a:lnTo>
                  <a:pt x="129179" y="68199"/>
                </a:lnTo>
                <a:lnTo>
                  <a:pt x="129179" y="55472"/>
                </a:lnTo>
                <a:lnTo>
                  <a:pt x="166381" y="55472"/>
                </a:lnTo>
                <a:lnTo>
                  <a:pt x="166381" y="49071"/>
                </a:lnTo>
                <a:close/>
              </a:path>
              <a:path w="399414" h="141604">
                <a:moveTo>
                  <a:pt x="166381" y="55472"/>
                </a:moveTo>
                <a:lnTo>
                  <a:pt x="160783" y="55472"/>
                </a:lnTo>
                <a:lnTo>
                  <a:pt x="160783" y="68199"/>
                </a:lnTo>
                <a:lnTo>
                  <a:pt x="166381" y="68199"/>
                </a:lnTo>
                <a:lnTo>
                  <a:pt x="166381" y="55472"/>
                </a:lnTo>
                <a:close/>
              </a:path>
              <a:path w="399414" h="141604">
                <a:moveTo>
                  <a:pt x="162115" y="914"/>
                </a:moveTo>
                <a:lnTo>
                  <a:pt x="133049" y="914"/>
                </a:lnTo>
                <a:lnTo>
                  <a:pt x="133036" y="7315"/>
                </a:lnTo>
                <a:lnTo>
                  <a:pt x="132918" y="14757"/>
                </a:lnTo>
                <a:lnTo>
                  <a:pt x="132236" y="28683"/>
                </a:lnTo>
                <a:lnTo>
                  <a:pt x="130309" y="40864"/>
                </a:lnTo>
                <a:lnTo>
                  <a:pt x="127246" y="49071"/>
                </a:lnTo>
                <a:lnTo>
                  <a:pt x="133711" y="49071"/>
                </a:lnTo>
                <a:lnTo>
                  <a:pt x="135850" y="43877"/>
                </a:lnTo>
                <a:lnTo>
                  <a:pt x="137289" y="37250"/>
                </a:lnTo>
                <a:lnTo>
                  <a:pt x="138747" y="21121"/>
                </a:lnTo>
                <a:lnTo>
                  <a:pt x="139115" y="14757"/>
                </a:lnTo>
                <a:lnTo>
                  <a:pt x="139115" y="7315"/>
                </a:lnTo>
                <a:lnTo>
                  <a:pt x="162115" y="7315"/>
                </a:lnTo>
                <a:lnTo>
                  <a:pt x="162115" y="914"/>
                </a:lnTo>
                <a:close/>
              </a:path>
              <a:path w="399414" h="141604">
                <a:moveTo>
                  <a:pt x="162115" y="7315"/>
                </a:moveTo>
                <a:lnTo>
                  <a:pt x="155779" y="7315"/>
                </a:lnTo>
                <a:lnTo>
                  <a:pt x="155779" y="49071"/>
                </a:lnTo>
                <a:lnTo>
                  <a:pt x="162115" y="49071"/>
                </a:lnTo>
                <a:lnTo>
                  <a:pt x="162115" y="7315"/>
                </a:lnTo>
                <a:close/>
              </a:path>
              <a:path w="399414" h="141604">
                <a:moveTo>
                  <a:pt x="208461" y="914"/>
                </a:moveTo>
                <a:lnTo>
                  <a:pt x="173992" y="914"/>
                </a:lnTo>
                <a:lnTo>
                  <a:pt x="173992" y="55472"/>
                </a:lnTo>
                <a:lnTo>
                  <a:pt x="209595" y="55472"/>
                </a:lnTo>
                <a:lnTo>
                  <a:pt x="209595" y="49071"/>
                </a:lnTo>
                <a:lnTo>
                  <a:pt x="180328" y="49071"/>
                </a:lnTo>
                <a:lnTo>
                  <a:pt x="180328" y="30481"/>
                </a:lnTo>
                <a:lnTo>
                  <a:pt x="206662" y="30481"/>
                </a:lnTo>
                <a:lnTo>
                  <a:pt x="206662" y="24080"/>
                </a:lnTo>
                <a:lnTo>
                  <a:pt x="180328" y="24080"/>
                </a:lnTo>
                <a:lnTo>
                  <a:pt x="180328" y="7315"/>
                </a:lnTo>
                <a:lnTo>
                  <a:pt x="208461" y="7315"/>
                </a:lnTo>
                <a:lnTo>
                  <a:pt x="208461" y="914"/>
                </a:lnTo>
                <a:close/>
              </a:path>
              <a:path w="399414" h="141604">
                <a:moveTo>
                  <a:pt x="239519" y="914"/>
                </a:moveTo>
                <a:lnTo>
                  <a:pt x="218329" y="914"/>
                </a:lnTo>
                <a:lnTo>
                  <a:pt x="218329" y="55472"/>
                </a:lnTo>
                <a:lnTo>
                  <a:pt x="224665" y="55472"/>
                </a:lnTo>
                <a:lnTo>
                  <a:pt x="224665" y="33224"/>
                </a:lnTo>
                <a:lnTo>
                  <a:pt x="243663" y="33224"/>
                </a:lnTo>
                <a:lnTo>
                  <a:pt x="248343" y="31623"/>
                </a:lnTo>
                <a:lnTo>
                  <a:pt x="252209" y="26823"/>
                </a:lnTo>
                <a:lnTo>
                  <a:pt x="224665" y="26823"/>
                </a:lnTo>
                <a:lnTo>
                  <a:pt x="224665" y="7315"/>
                </a:lnTo>
                <a:lnTo>
                  <a:pt x="252527" y="7315"/>
                </a:lnTo>
                <a:lnTo>
                  <a:pt x="252385" y="6985"/>
                </a:lnTo>
                <a:lnTo>
                  <a:pt x="251108" y="5234"/>
                </a:lnTo>
                <a:lnTo>
                  <a:pt x="247929" y="2733"/>
                </a:lnTo>
                <a:lnTo>
                  <a:pt x="245963" y="1879"/>
                </a:lnTo>
                <a:lnTo>
                  <a:pt x="243619" y="1436"/>
                </a:lnTo>
                <a:lnTo>
                  <a:pt x="241942" y="1094"/>
                </a:lnTo>
                <a:lnTo>
                  <a:pt x="239519" y="914"/>
                </a:lnTo>
                <a:close/>
              </a:path>
              <a:path w="399414" h="141604">
                <a:moveTo>
                  <a:pt x="252527" y="7315"/>
                </a:moveTo>
                <a:lnTo>
                  <a:pt x="239731" y="7315"/>
                </a:lnTo>
                <a:lnTo>
                  <a:pt x="241697" y="7481"/>
                </a:lnTo>
                <a:lnTo>
                  <a:pt x="242763" y="7797"/>
                </a:lnTo>
                <a:lnTo>
                  <a:pt x="244407" y="8319"/>
                </a:lnTo>
                <a:lnTo>
                  <a:pt x="245743" y="9400"/>
                </a:lnTo>
                <a:lnTo>
                  <a:pt x="247766" y="12650"/>
                </a:lnTo>
                <a:lnTo>
                  <a:pt x="248263" y="14606"/>
                </a:lnTo>
                <a:lnTo>
                  <a:pt x="248263" y="20041"/>
                </a:lnTo>
                <a:lnTo>
                  <a:pt x="247409" y="22479"/>
                </a:lnTo>
                <a:lnTo>
                  <a:pt x="243975" y="25960"/>
                </a:lnTo>
                <a:lnTo>
                  <a:pt x="241085" y="26823"/>
                </a:lnTo>
                <a:lnTo>
                  <a:pt x="252209" y="26823"/>
                </a:lnTo>
                <a:lnTo>
                  <a:pt x="253508" y="25210"/>
                </a:lnTo>
                <a:lnTo>
                  <a:pt x="254797" y="21287"/>
                </a:lnTo>
                <a:lnTo>
                  <a:pt x="254797" y="13957"/>
                </a:lnTo>
                <a:lnTo>
                  <a:pt x="254318" y="11480"/>
                </a:lnTo>
                <a:lnTo>
                  <a:pt x="252527" y="7315"/>
                </a:lnTo>
                <a:close/>
              </a:path>
              <a:path w="399414" h="141604">
                <a:moveTo>
                  <a:pt x="269398" y="914"/>
                </a:moveTo>
                <a:lnTo>
                  <a:pt x="263062" y="914"/>
                </a:lnTo>
                <a:lnTo>
                  <a:pt x="263062" y="55472"/>
                </a:lnTo>
                <a:lnTo>
                  <a:pt x="269398" y="55472"/>
                </a:lnTo>
                <a:lnTo>
                  <a:pt x="269398" y="29794"/>
                </a:lnTo>
                <a:lnTo>
                  <a:pt x="300399" y="29794"/>
                </a:lnTo>
                <a:lnTo>
                  <a:pt x="300399" y="23393"/>
                </a:lnTo>
                <a:lnTo>
                  <a:pt x="269398" y="23393"/>
                </a:lnTo>
                <a:lnTo>
                  <a:pt x="269398" y="914"/>
                </a:lnTo>
                <a:close/>
              </a:path>
              <a:path w="399414" h="141604">
                <a:moveTo>
                  <a:pt x="300399" y="29794"/>
                </a:moveTo>
                <a:lnTo>
                  <a:pt x="294065" y="29794"/>
                </a:lnTo>
                <a:lnTo>
                  <a:pt x="294065" y="55472"/>
                </a:lnTo>
                <a:lnTo>
                  <a:pt x="300399" y="55472"/>
                </a:lnTo>
                <a:lnTo>
                  <a:pt x="300399" y="29794"/>
                </a:lnTo>
                <a:close/>
              </a:path>
              <a:path w="399414" h="141604">
                <a:moveTo>
                  <a:pt x="300399" y="914"/>
                </a:moveTo>
                <a:lnTo>
                  <a:pt x="294065" y="914"/>
                </a:lnTo>
                <a:lnTo>
                  <a:pt x="294065" y="23393"/>
                </a:lnTo>
                <a:lnTo>
                  <a:pt x="300399" y="23393"/>
                </a:lnTo>
                <a:lnTo>
                  <a:pt x="300399" y="914"/>
                </a:lnTo>
                <a:close/>
              </a:path>
              <a:path w="399414" h="141604">
                <a:moveTo>
                  <a:pt x="336287" y="0"/>
                </a:moveTo>
                <a:lnTo>
                  <a:pt x="325145" y="0"/>
                </a:lnTo>
                <a:lnTo>
                  <a:pt x="319655" y="2552"/>
                </a:lnTo>
                <a:lnTo>
                  <a:pt x="311144" y="12791"/>
                </a:lnTo>
                <a:lnTo>
                  <a:pt x="309010" y="19876"/>
                </a:lnTo>
                <a:lnTo>
                  <a:pt x="309030" y="33808"/>
                </a:lnTo>
                <a:lnTo>
                  <a:pt x="327345" y="56386"/>
                </a:lnTo>
                <a:lnTo>
                  <a:pt x="335988" y="56386"/>
                </a:lnTo>
                <a:lnTo>
                  <a:pt x="339858" y="55271"/>
                </a:lnTo>
                <a:lnTo>
                  <a:pt x="347022" y="50786"/>
                </a:lnTo>
                <a:lnTo>
                  <a:pt x="347499" y="50217"/>
                </a:lnTo>
                <a:lnTo>
                  <a:pt x="327143" y="50217"/>
                </a:lnTo>
                <a:lnTo>
                  <a:pt x="323254" y="48309"/>
                </a:lnTo>
                <a:lnTo>
                  <a:pt x="317092" y="40777"/>
                </a:lnTo>
                <a:lnTo>
                  <a:pt x="315544" y="35612"/>
                </a:lnTo>
                <a:lnTo>
                  <a:pt x="315544" y="20855"/>
                </a:lnTo>
                <a:lnTo>
                  <a:pt x="317157" y="15012"/>
                </a:lnTo>
                <a:lnTo>
                  <a:pt x="323601" y="8003"/>
                </a:lnTo>
                <a:lnTo>
                  <a:pt x="327441" y="6249"/>
                </a:lnTo>
                <a:lnTo>
                  <a:pt x="347530" y="6249"/>
                </a:lnTo>
                <a:lnTo>
                  <a:pt x="347336" y="6008"/>
                </a:lnTo>
                <a:lnTo>
                  <a:pt x="340258" y="1206"/>
                </a:lnTo>
                <a:lnTo>
                  <a:pt x="336287" y="0"/>
                </a:lnTo>
                <a:close/>
              </a:path>
              <a:path w="399414" h="141604">
                <a:moveTo>
                  <a:pt x="347530" y="6249"/>
                </a:moveTo>
                <a:lnTo>
                  <a:pt x="335056" y="6249"/>
                </a:lnTo>
                <a:lnTo>
                  <a:pt x="337889" y="7164"/>
                </a:lnTo>
                <a:lnTo>
                  <a:pt x="342943" y="10797"/>
                </a:lnTo>
                <a:lnTo>
                  <a:pt x="344869" y="13360"/>
                </a:lnTo>
                <a:lnTo>
                  <a:pt x="347491" y="19965"/>
                </a:lnTo>
                <a:lnTo>
                  <a:pt x="347975" y="22835"/>
                </a:lnTo>
                <a:lnTo>
                  <a:pt x="348051" y="35612"/>
                </a:lnTo>
                <a:lnTo>
                  <a:pt x="346612" y="40690"/>
                </a:lnTo>
                <a:lnTo>
                  <a:pt x="340466" y="48309"/>
                </a:lnTo>
                <a:lnTo>
                  <a:pt x="336567" y="50217"/>
                </a:lnTo>
                <a:lnTo>
                  <a:pt x="347499" y="50217"/>
                </a:lnTo>
                <a:lnTo>
                  <a:pt x="349791" y="47484"/>
                </a:lnTo>
                <a:lnTo>
                  <a:pt x="353700" y="38761"/>
                </a:lnTo>
                <a:lnTo>
                  <a:pt x="354679" y="33808"/>
                </a:lnTo>
                <a:lnTo>
                  <a:pt x="354679" y="22835"/>
                </a:lnTo>
                <a:lnTo>
                  <a:pt x="353743" y="17957"/>
                </a:lnTo>
                <a:lnTo>
                  <a:pt x="350036" y="9361"/>
                </a:lnTo>
                <a:lnTo>
                  <a:pt x="347530" y="6249"/>
                </a:lnTo>
                <a:close/>
              </a:path>
              <a:path w="399414" h="141604">
                <a:moveTo>
                  <a:pt x="397404" y="914"/>
                </a:moveTo>
                <a:lnTo>
                  <a:pt x="362934" y="914"/>
                </a:lnTo>
                <a:lnTo>
                  <a:pt x="362934" y="55472"/>
                </a:lnTo>
                <a:lnTo>
                  <a:pt x="398538" y="55472"/>
                </a:lnTo>
                <a:lnTo>
                  <a:pt x="398538" y="49071"/>
                </a:lnTo>
                <a:lnTo>
                  <a:pt x="369270" y="49071"/>
                </a:lnTo>
                <a:lnTo>
                  <a:pt x="369270" y="30481"/>
                </a:lnTo>
                <a:lnTo>
                  <a:pt x="395604" y="30481"/>
                </a:lnTo>
                <a:lnTo>
                  <a:pt x="395604" y="24080"/>
                </a:lnTo>
                <a:lnTo>
                  <a:pt x="369270" y="24080"/>
                </a:lnTo>
                <a:lnTo>
                  <a:pt x="369270" y="7315"/>
                </a:lnTo>
                <a:lnTo>
                  <a:pt x="397404" y="7315"/>
                </a:lnTo>
                <a:lnTo>
                  <a:pt x="397404" y="914"/>
                </a:lnTo>
                <a:close/>
              </a:path>
              <a:path w="399414" h="141604">
                <a:moveTo>
                  <a:pt x="21189" y="86039"/>
                </a:moveTo>
                <a:lnTo>
                  <a:pt x="0" y="86039"/>
                </a:lnTo>
                <a:lnTo>
                  <a:pt x="0" y="140599"/>
                </a:lnTo>
                <a:lnTo>
                  <a:pt x="6332" y="140599"/>
                </a:lnTo>
                <a:lnTo>
                  <a:pt x="6332" y="118350"/>
                </a:lnTo>
                <a:lnTo>
                  <a:pt x="25333" y="118350"/>
                </a:lnTo>
                <a:lnTo>
                  <a:pt x="30010" y="116748"/>
                </a:lnTo>
                <a:lnTo>
                  <a:pt x="33876" y="111949"/>
                </a:lnTo>
                <a:lnTo>
                  <a:pt x="6332" y="111949"/>
                </a:lnTo>
                <a:lnTo>
                  <a:pt x="6332" y="92440"/>
                </a:lnTo>
                <a:lnTo>
                  <a:pt x="34198" y="92440"/>
                </a:lnTo>
                <a:lnTo>
                  <a:pt x="34056" y="92110"/>
                </a:lnTo>
                <a:lnTo>
                  <a:pt x="32778" y="90360"/>
                </a:lnTo>
                <a:lnTo>
                  <a:pt x="29599" y="87858"/>
                </a:lnTo>
                <a:lnTo>
                  <a:pt x="27633" y="87005"/>
                </a:lnTo>
                <a:lnTo>
                  <a:pt x="25290" y="86561"/>
                </a:lnTo>
                <a:lnTo>
                  <a:pt x="23609" y="86220"/>
                </a:lnTo>
                <a:lnTo>
                  <a:pt x="21189" y="86039"/>
                </a:lnTo>
                <a:close/>
              </a:path>
              <a:path w="399414" h="141604">
                <a:moveTo>
                  <a:pt x="60650" y="86039"/>
                </a:moveTo>
                <a:lnTo>
                  <a:pt x="53705" y="86039"/>
                </a:lnTo>
                <a:lnTo>
                  <a:pt x="35392" y="140599"/>
                </a:lnTo>
                <a:lnTo>
                  <a:pt x="42091" y="140599"/>
                </a:lnTo>
                <a:lnTo>
                  <a:pt x="47268" y="124063"/>
                </a:lnTo>
                <a:lnTo>
                  <a:pt x="74195" y="124063"/>
                </a:lnTo>
                <a:lnTo>
                  <a:pt x="72105" y="118196"/>
                </a:lnTo>
                <a:lnTo>
                  <a:pt x="49126" y="118196"/>
                </a:lnTo>
                <a:lnTo>
                  <a:pt x="54359" y="102182"/>
                </a:lnTo>
                <a:lnTo>
                  <a:pt x="55458" y="98727"/>
                </a:lnTo>
                <a:lnTo>
                  <a:pt x="56337" y="95234"/>
                </a:lnTo>
                <a:lnTo>
                  <a:pt x="56992" y="91678"/>
                </a:lnTo>
                <a:lnTo>
                  <a:pt x="62658" y="91678"/>
                </a:lnTo>
                <a:lnTo>
                  <a:pt x="60650" y="86039"/>
                </a:lnTo>
                <a:close/>
              </a:path>
              <a:path w="399414" h="141604">
                <a:moveTo>
                  <a:pt x="74195" y="124063"/>
                </a:moveTo>
                <a:lnTo>
                  <a:pt x="67370" y="124063"/>
                </a:lnTo>
                <a:lnTo>
                  <a:pt x="72892" y="140599"/>
                </a:lnTo>
                <a:lnTo>
                  <a:pt x="80086" y="140599"/>
                </a:lnTo>
                <a:lnTo>
                  <a:pt x="74195" y="124063"/>
                </a:lnTo>
                <a:close/>
              </a:path>
              <a:path w="399414" h="141604">
                <a:moveTo>
                  <a:pt x="62658" y="91678"/>
                </a:moveTo>
                <a:lnTo>
                  <a:pt x="56992" y="91678"/>
                </a:lnTo>
                <a:lnTo>
                  <a:pt x="57779" y="94677"/>
                </a:lnTo>
                <a:lnTo>
                  <a:pt x="59113" y="99082"/>
                </a:lnTo>
                <a:lnTo>
                  <a:pt x="65394" y="118196"/>
                </a:lnTo>
                <a:lnTo>
                  <a:pt x="72105" y="118196"/>
                </a:lnTo>
                <a:lnTo>
                  <a:pt x="62658" y="91678"/>
                </a:lnTo>
                <a:close/>
              </a:path>
              <a:path w="399414" h="141604">
                <a:moveTo>
                  <a:pt x="34198" y="92440"/>
                </a:moveTo>
                <a:lnTo>
                  <a:pt x="21398" y="92440"/>
                </a:lnTo>
                <a:lnTo>
                  <a:pt x="23364" y="92607"/>
                </a:lnTo>
                <a:lnTo>
                  <a:pt x="24433" y="92923"/>
                </a:lnTo>
                <a:lnTo>
                  <a:pt x="26079" y="93445"/>
                </a:lnTo>
                <a:lnTo>
                  <a:pt x="27414" y="94526"/>
                </a:lnTo>
                <a:lnTo>
                  <a:pt x="29433" y="97776"/>
                </a:lnTo>
                <a:lnTo>
                  <a:pt x="29931" y="99731"/>
                </a:lnTo>
                <a:lnTo>
                  <a:pt x="29931" y="105167"/>
                </a:lnTo>
                <a:lnTo>
                  <a:pt x="29077" y="107604"/>
                </a:lnTo>
                <a:lnTo>
                  <a:pt x="25646" y="111085"/>
                </a:lnTo>
                <a:lnTo>
                  <a:pt x="22752" y="111949"/>
                </a:lnTo>
                <a:lnTo>
                  <a:pt x="33876" y="111949"/>
                </a:lnTo>
                <a:lnTo>
                  <a:pt x="35176" y="110336"/>
                </a:lnTo>
                <a:lnTo>
                  <a:pt x="36468" y="106413"/>
                </a:lnTo>
                <a:lnTo>
                  <a:pt x="36350" y="98474"/>
                </a:lnTo>
                <a:lnTo>
                  <a:pt x="35989" y="96606"/>
                </a:lnTo>
                <a:lnTo>
                  <a:pt x="34198" y="92440"/>
                </a:lnTo>
                <a:close/>
              </a:path>
              <a:path w="399414" h="141604">
                <a:moveTo>
                  <a:pt x="107000" y="86039"/>
                </a:moveTo>
                <a:lnTo>
                  <a:pt x="85443" y="86039"/>
                </a:lnTo>
                <a:lnTo>
                  <a:pt x="85443" y="140599"/>
                </a:lnTo>
                <a:lnTo>
                  <a:pt x="106700" y="140599"/>
                </a:lnTo>
                <a:lnTo>
                  <a:pt x="109264" y="140293"/>
                </a:lnTo>
                <a:lnTo>
                  <a:pt x="113454" y="139075"/>
                </a:lnTo>
                <a:lnTo>
                  <a:pt x="115196" y="138172"/>
                </a:lnTo>
                <a:lnTo>
                  <a:pt x="117976" y="135799"/>
                </a:lnTo>
                <a:lnTo>
                  <a:pt x="119083" y="134198"/>
                </a:lnTo>
                <a:lnTo>
                  <a:pt x="91775" y="134198"/>
                </a:lnTo>
                <a:lnTo>
                  <a:pt x="91775" y="115376"/>
                </a:lnTo>
                <a:lnTo>
                  <a:pt x="118428" y="115376"/>
                </a:lnTo>
                <a:lnTo>
                  <a:pt x="117633" y="114181"/>
                </a:lnTo>
                <a:lnTo>
                  <a:pt x="115408" y="112533"/>
                </a:lnTo>
                <a:lnTo>
                  <a:pt x="112522" y="111568"/>
                </a:lnTo>
                <a:lnTo>
                  <a:pt x="114754" y="110296"/>
                </a:lnTo>
                <a:lnTo>
                  <a:pt x="116078" y="108976"/>
                </a:lnTo>
                <a:lnTo>
                  <a:pt x="91775" y="108976"/>
                </a:lnTo>
                <a:lnTo>
                  <a:pt x="91775" y="92440"/>
                </a:lnTo>
                <a:lnTo>
                  <a:pt x="117113" y="92440"/>
                </a:lnTo>
                <a:lnTo>
                  <a:pt x="116053" y="90497"/>
                </a:lnTo>
                <a:lnTo>
                  <a:pt x="114333" y="88798"/>
                </a:lnTo>
                <a:lnTo>
                  <a:pt x="109922" y="86587"/>
                </a:lnTo>
                <a:lnTo>
                  <a:pt x="107000" y="86039"/>
                </a:lnTo>
                <a:close/>
              </a:path>
              <a:path w="399414" h="141604">
                <a:moveTo>
                  <a:pt x="118428" y="115376"/>
                </a:moveTo>
                <a:lnTo>
                  <a:pt x="105850" y="115376"/>
                </a:lnTo>
                <a:lnTo>
                  <a:pt x="108187" y="115683"/>
                </a:lnTo>
                <a:lnTo>
                  <a:pt x="111420" y="116899"/>
                </a:lnTo>
                <a:lnTo>
                  <a:pt x="112687" y="117955"/>
                </a:lnTo>
                <a:lnTo>
                  <a:pt x="114519" y="120978"/>
                </a:lnTo>
                <a:lnTo>
                  <a:pt x="114976" y="122742"/>
                </a:lnTo>
                <a:lnTo>
                  <a:pt x="114976" y="126526"/>
                </a:lnTo>
                <a:lnTo>
                  <a:pt x="91775" y="134198"/>
                </a:lnTo>
                <a:lnTo>
                  <a:pt x="119083" y="134198"/>
                </a:lnTo>
                <a:lnTo>
                  <a:pt x="121032" y="129715"/>
                </a:lnTo>
                <a:lnTo>
                  <a:pt x="121511" y="127340"/>
                </a:lnTo>
                <a:lnTo>
                  <a:pt x="121511" y="121601"/>
                </a:lnTo>
                <a:lnTo>
                  <a:pt x="120733" y="118844"/>
                </a:lnTo>
                <a:lnTo>
                  <a:pt x="118428" y="115376"/>
                </a:lnTo>
                <a:close/>
              </a:path>
              <a:path w="399414" h="141604">
                <a:moveTo>
                  <a:pt x="117113" y="92440"/>
                </a:moveTo>
                <a:lnTo>
                  <a:pt x="104745" y="92440"/>
                </a:lnTo>
                <a:lnTo>
                  <a:pt x="107165" y="92697"/>
                </a:lnTo>
                <a:lnTo>
                  <a:pt x="109987" y="93712"/>
                </a:lnTo>
                <a:lnTo>
                  <a:pt x="111075" y="94661"/>
                </a:lnTo>
                <a:lnTo>
                  <a:pt x="112600" y="97420"/>
                </a:lnTo>
                <a:lnTo>
                  <a:pt x="112979" y="99018"/>
                </a:lnTo>
                <a:lnTo>
                  <a:pt x="112979" y="102755"/>
                </a:lnTo>
                <a:lnTo>
                  <a:pt x="104896" y="108976"/>
                </a:lnTo>
                <a:lnTo>
                  <a:pt x="116078" y="108976"/>
                </a:lnTo>
                <a:lnTo>
                  <a:pt x="116420" y="108634"/>
                </a:lnTo>
                <a:lnTo>
                  <a:pt x="118624" y="104519"/>
                </a:lnTo>
                <a:lnTo>
                  <a:pt x="119069" y="102755"/>
                </a:lnTo>
                <a:lnTo>
                  <a:pt x="119161" y="97420"/>
                </a:lnTo>
                <a:lnTo>
                  <a:pt x="118555" y="95083"/>
                </a:lnTo>
                <a:lnTo>
                  <a:pt x="117113" y="92440"/>
                </a:lnTo>
                <a:close/>
              </a:path>
              <a:path w="399414" h="141604">
                <a:moveTo>
                  <a:pt x="165394" y="86039"/>
                </a:moveTo>
                <a:lnTo>
                  <a:pt x="130925" y="86039"/>
                </a:lnTo>
                <a:lnTo>
                  <a:pt x="130925" y="140599"/>
                </a:lnTo>
                <a:lnTo>
                  <a:pt x="166528" y="140599"/>
                </a:lnTo>
                <a:lnTo>
                  <a:pt x="166528" y="134198"/>
                </a:lnTo>
                <a:lnTo>
                  <a:pt x="137261" y="134198"/>
                </a:lnTo>
                <a:lnTo>
                  <a:pt x="137261" y="115606"/>
                </a:lnTo>
                <a:lnTo>
                  <a:pt x="163591" y="115606"/>
                </a:lnTo>
                <a:lnTo>
                  <a:pt x="163591" y="109206"/>
                </a:lnTo>
                <a:lnTo>
                  <a:pt x="137261" y="109206"/>
                </a:lnTo>
                <a:lnTo>
                  <a:pt x="137261" y="92440"/>
                </a:lnTo>
                <a:lnTo>
                  <a:pt x="165394" y="92440"/>
                </a:lnTo>
                <a:lnTo>
                  <a:pt x="165394" y="86039"/>
                </a:lnTo>
                <a:close/>
              </a:path>
              <a:path w="399414" h="141604">
                <a:moveTo>
                  <a:pt x="182477" y="86039"/>
                </a:moveTo>
                <a:lnTo>
                  <a:pt x="176141" y="86039"/>
                </a:lnTo>
                <a:lnTo>
                  <a:pt x="176141" y="140599"/>
                </a:lnTo>
                <a:lnTo>
                  <a:pt x="182477" y="140599"/>
                </a:lnTo>
                <a:lnTo>
                  <a:pt x="182477" y="114919"/>
                </a:lnTo>
                <a:lnTo>
                  <a:pt x="213476" y="114919"/>
                </a:lnTo>
                <a:lnTo>
                  <a:pt x="213476" y="108518"/>
                </a:lnTo>
                <a:lnTo>
                  <a:pt x="182477" y="108518"/>
                </a:lnTo>
                <a:lnTo>
                  <a:pt x="182477" y="86039"/>
                </a:lnTo>
                <a:close/>
              </a:path>
              <a:path w="399414" h="141604">
                <a:moveTo>
                  <a:pt x="213476" y="114919"/>
                </a:moveTo>
                <a:lnTo>
                  <a:pt x="207144" y="114919"/>
                </a:lnTo>
                <a:lnTo>
                  <a:pt x="207144" y="140599"/>
                </a:lnTo>
                <a:lnTo>
                  <a:pt x="213476" y="140599"/>
                </a:lnTo>
                <a:lnTo>
                  <a:pt x="213476" y="114919"/>
                </a:lnTo>
                <a:close/>
              </a:path>
              <a:path w="399414" h="141604">
                <a:moveTo>
                  <a:pt x="213476" y="86039"/>
                </a:moveTo>
                <a:lnTo>
                  <a:pt x="207144" y="86039"/>
                </a:lnTo>
                <a:lnTo>
                  <a:pt x="207144" y="108518"/>
                </a:lnTo>
                <a:lnTo>
                  <a:pt x="213476" y="108518"/>
                </a:lnTo>
                <a:lnTo>
                  <a:pt x="213476" y="86039"/>
                </a:lnTo>
                <a:close/>
              </a:path>
              <a:path w="399414" h="141604">
                <a:moveTo>
                  <a:pt x="250113" y="85125"/>
                </a:moveTo>
                <a:lnTo>
                  <a:pt x="241136" y="85125"/>
                </a:lnTo>
                <a:lnTo>
                  <a:pt x="237280" y="86220"/>
                </a:lnTo>
                <a:lnTo>
                  <a:pt x="230281" y="90611"/>
                </a:lnTo>
                <a:lnTo>
                  <a:pt x="227581" y="93827"/>
                </a:lnTo>
                <a:lnTo>
                  <a:pt x="223780" y="102283"/>
                </a:lnTo>
                <a:lnTo>
                  <a:pt x="222832" y="107237"/>
                </a:lnTo>
                <a:lnTo>
                  <a:pt x="222832" y="118120"/>
                </a:lnTo>
                <a:lnTo>
                  <a:pt x="240102" y="141513"/>
                </a:lnTo>
                <a:lnTo>
                  <a:pt x="250203" y="141513"/>
                </a:lnTo>
                <a:lnTo>
                  <a:pt x="254401" y="139950"/>
                </a:lnTo>
                <a:lnTo>
                  <a:pt x="259489" y="135342"/>
                </a:lnTo>
                <a:lnTo>
                  <a:pt x="241815" y="135342"/>
                </a:lnTo>
                <a:lnTo>
                  <a:pt x="239127" y="134489"/>
                </a:lnTo>
                <a:lnTo>
                  <a:pt x="229370" y="109282"/>
                </a:lnTo>
                <a:lnTo>
                  <a:pt x="229867" y="105789"/>
                </a:lnTo>
                <a:lnTo>
                  <a:pt x="231858" y="99018"/>
                </a:lnTo>
                <a:lnTo>
                  <a:pt x="233589" y="96315"/>
                </a:lnTo>
                <a:lnTo>
                  <a:pt x="238500" y="92301"/>
                </a:lnTo>
                <a:lnTo>
                  <a:pt x="241571" y="91300"/>
                </a:lnTo>
                <a:lnTo>
                  <a:pt x="259721" y="91300"/>
                </a:lnTo>
                <a:lnTo>
                  <a:pt x="254124" y="86512"/>
                </a:lnTo>
                <a:lnTo>
                  <a:pt x="250113" y="85125"/>
                </a:lnTo>
                <a:close/>
              </a:path>
              <a:path w="399414" h="141604">
                <a:moveTo>
                  <a:pt x="258635" y="121461"/>
                </a:moveTo>
                <a:lnTo>
                  <a:pt x="257770" y="126057"/>
                </a:lnTo>
                <a:lnTo>
                  <a:pt x="256115" y="129510"/>
                </a:lnTo>
                <a:lnTo>
                  <a:pt x="251222" y="134172"/>
                </a:lnTo>
                <a:lnTo>
                  <a:pt x="248249" y="135342"/>
                </a:lnTo>
                <a:lnTo>
                  <a:pt x="259489" y="135342"/>
                </a:lnTo>
                <a:lnTo>
                  <a:pt x="261270" y="133729"/>
                </a:lnTo>
                <a:lnTo>
                  <a:pt x="263646" y="129218"/>
                </a:lnTo>
                <a:lnTo>
                  <a:pt x="264971" y="123290"/>
                </a:lnTo>
                <a:lnTo>
                  <a:pt x="258635" y="121461"/>
                </a:lnTo>
                <a:close/>
              </a:path>
              <a:path w="399414" h="141604">
                <a:moveTo>
                  <a:pt x="259721" y="91300"/>
                </a:moveTo>
                <a:lnTo>
                  <a:pt x="248414" y="91300"/>
                </a:lnTo>
                <a:lnTo>
                  <a:pt x="251061" y="92200"/>
                </a:lnTo>
                <a:lnTo>
                  <a:pt x="255258" y="95817"/>
                </a:lnTo>
                <a:lnTo>
                  <a:pt x="256871" y="98715"/>
                </a:lnTo>
                <a:lnTo>
                  <a:pt x="257968" y="102675"/>
                </a:lnTo>
                <a:lnTo>
                  <a:pt x="264168" y="101001"/>
                </a:lnTo>
                <a:lnTo>
                  <a:pt x="262893" y="95972"/>
                </a:lnTo>
                <a:lnTo>
                  <a:pt x="260625" y="92073"/>
                </a:lnTo>
                <a:lnTo>
                  <a:pt x="259721" y="91300"/>
                </a:lnTo>
                <a:close/>
              </a:path>
              <a:path w="399414" h="141604">
                <a:moveTo>
                  <a:pt x="289652" y="92440"/>
                </a:moveTo>
                <a:lnTo>
                  <a:pt x="283316" y="92440"/>
                </a:lnTo>
                <a:lnTo>
                  <a:pt x="283316" y="140599"/>
                </a:lnTo>
                <a:lnTo>
                  <a:pt x="289652" y="140599"/>
                </a:lnTo>
                <a:lnTo>
                  <a:pt x="289652" y="92440"/>
                </a:lnTo>
                <a:close/>
              </a:path>
              <a:path w="399414" h="141604">
                <a:moveTo>
                  <a:pt x="305385" y="86039"/>
                </a:moveTo>
                <a:lnTo>
                  <a:pt x="267585" y="86039"/>
                </a:lnTo>
                <a:lnTo>
                  <a:pt x="267585" y="92440"/>
                </a:lnTo>
                <a:lnTo>
                  <a:pt x="305385" y="92440"/>
                </a:lnTo>
                <a:lnTo>
                  <a:pt x="305385" y="86039"/>
                </a:lnTo>
                <a:close/>
              </a:path>
              <a:path w="399414" h="141604">
                <a:moveTo>
                  <a:pt x="333814" y="86039"/>
                </a:moveTo>
                <a:lnTo>
                  <a:pt x="312253" y="86039"/>
                </a:lnTo>
                <a:lnTo>
                  <a:pt x="312253" y="140599"/>
                </a:lnTo>
                <a:lnTo>
                  <a:pt x="333514" y="140599"/>
                </a:lnTo>
                <a:lnTo>
                  <a:pt x="336078" y="140293"/>
                </a:lnTo>
                <a:lnTo>
                  <a:pt x="340264" y="139075"/>
                </a:lnTo>
                <a:lnTo>
                  <a:pt x="342011" y="138172"/>
                </a:lnTo>
                <a:lnTo>
                  <a:pt x="344791" y="135799"/>
                </a:lnTo>
                <a:lnTo>
                  <a:pt x="345894" y="134198"/>
                </a:lnTo>
                <a:lnTo>
                  <a:pt x="318589" y="134198"/>
                </a:lnTo>
                <a:lnTo>
                  <a:pt x="318589" y="115376"/>
                </a:lnTo>
                <a:lnTo>
                  <a:pt x="345238" y="115376"/>
                </a:lnTo>
                <a:lnTo>
                  <a:pt x="344444" y="114181"/>
                </a:lnTo>
                <a:lnTo>
                  <a:pt x="342223" y="112533"/>
                </a:lnTo>
                <a:lnTo>
                  <a:pt x="339332" y="111568"/>
                </a:lnTo>
                <a:lnTo>
                  <a:pt x="341569" y="110296"/>
                </a:lnTo>
                <a:lnTo>
                  <a:pt x="342892" y="108976"/>
                </a:lnTo>
                <a:lnTo>
                  <a:pt x="318589" y="108976"/>
                </a:lnTo>
                <a:lnTo>
                  <a:pt x="318589" y="92440"/>
                </a:lnTo>
                <a:lnTo>
                  <a:pt x="343928" y="92440"/>
                </a:lnTo>
                <a:lnTo>
                  <a:pt x="342868" y="90497"/>
                </a:lnTo>
                <a:lnTo>
                  <a:pt x="341147" y="88798"/>
                </a:lnTo>
                <a:lnTo>
                  <a:pt x="336736" y="86587"/>
                </a:lnTo>
                <a:lnTo>
                  <a:pt x="333814" y="86039"/>
                </a:lnTo>
                <a:close/>
              </a:path>
              <a:path w="399414" h="141604">
                <a:moveTo>
                  <a:pt x="345238" y="115376"/>
                </a:moveTo>
                <a:lnTo>
                  <a:pt x="332665" y="115376"/>
                </a:lnTo>
                <a:lnTo>
                  <a:pt x="334998" y="115683"/>
                </a:lnTo>
                <a:lnTo>
                  <a:pt x="338235" y="116899"/>
                </a:lnTo>
                <a:lnTo>
                  <a:pt x="339501" y="117955"/>
                </a:lnTo>
                <a:lnTo>
                  <a:pt x="341334" y="120978"/>
                </a:lnTo>
                <a:lnTo>
                  <a:pt x="341791" y="122742"/>
                </a:lnTo>
                <a:lnTo>
                  <a:pt x="341791" y="126526"/>
                </a:lnTo>
                <a:lnTo>
                  <a:pt x="318589" y="134198"/>
                </a:lnTo>
                <a:lnTo>
                  <a:pt x="345894" y="134198"/>
                </a:lnTo>
                <a:lnTo>
                  <a:pt x="347846" y="129715"/>
                </a:lnTo>
                <a:lnTo>
                  <a:pt x="348325" y="127340"/>
                </a:lnTo>
                <a:lnTo>
                  <a:pt x="348325" y="121601"/>
                </a:lnTo>
                <a:lnTo>
                  <a:pt x="347544" y="118844"/>
                </a:lnTo>
                <a:lnTo>
                  <a:pt x="345238" y="115376"/>
                </a:lnTo>
                <a:close/>
              </a:path>
              <a:path w="399414" h="141604">
                <a:moveTo>
                  <a:pt x="343928" y="92440"/>
                </a:moveTo>
                <a:lnTo>
                  <a:pt x="331556" y="92440"/>
                </a:lnTo>
                <a:lnTo>
                  <a:pt x="333979" y="92697"/>
                </a:lnTo>
                <a:lnTo>
                  <a:pt x="336801" y="93712"/>
                </a:lnTo>
                <a:lnTo>
                  <a:pt x="337889" y="94661"/>
                </a:lnTo>
                <a:lnTo>
                  <a:pt x="339412" y="97420"/>
                </a:lnTo>
                <a:lnTo>
                  <a:pt x="339789" y="99018"/>
                </a:lnTo>
                <a:lnTo>
                  <a:pt x="339789" y="102755"/>
                </a:lnTo>
                <a:lnTo>
                  <a:pt x="331711" y="108976"/>
                </a:lnTo>
                <a:lnTo>
                  <a:pt x="342892" y="108976"/>
                </a:lnTo>
                <a:lnTo>
                  <a:pt x="343235" y="108634"/>
                </a:lnTo>
                <a:lnTo>
                  <a:pt x="345434" y="104519"/>
                </a:lnTo>
                <a:lnTo>
                  <a:pt x="345879" y="102755"/>
                </a:lnTo>
                <a:lnTo>
                  <a:pt x="345971" y="97420"/>
                </a:lnTo>
                <a:lnTo>
                  <a:pt x="345370" y="95083"/>
                </a:lnTo>
                <a:lnTo>
                  <a:pt x="343928" y="92440"/>
                </a:lnTo>
                <a:close/>
              </a:path>
              <a:path w="399414" h="141604">
                <a:moveTo>
                  <a:pt x="380739" y="85125"/>
                </a:moveTo>
                <a:lnTo>
                  <a:pt x="369594" y="85125"/>
                </a:lnTo>
                <a:lnTo>
                  <a:pt x="364103" y="87678"/>
                </a:lnTo>
                <a:lnTo>
                  <a:pt x="355593" y="97917"/>
                </a:lnTo>
                <a:lnTo>
                  <a:pt x="353462" y="105002"/>
                </a:lnTo>
                <a:lnTo>
                  <a:pt x="353482" y="118934"/>
                </a:lnTo>
                <a:lnTo>
                  <a:pt x="371797" y="141513"/>
                </a:lnTo>
                <a:lnTo>
                  <a:pt x="380441" y="141513"/>
                </a:lnTo>
                <a:lnTo>
                  <a:pt x="384307" y="140397"/>
                </a:lnTo>
                <a:lnTo>
                  <a:pt x="391474" y="135911"/>
                </a:lnTo>
                <a:lnTo>
                  <a:pt x="391952" y="135342"/>
                </a:lnTo>
                <a:lnTo>
                  <a:pt x="371595" y="135342"/>
                </a:lnTo>
                <a:lnTo>
                  <a:pt x="367706" y="133435"/>
                </a:lnTo>
                <a:lnTo>
                  <a:pt x="361541" y="125902"/>
                </a:lnTo>
                <a:lnTo>
                  <a:pt x="359992" y="120737"/>
                </a:lnTo>
                <a:lnTo>
                  <a:pt x="359992" y="105981"/>
                </a:lnTo>
                <a:lnTo>
                  <a:pt x="361605" y="100138"/>
                </a:lnTo>
                <a:lnTo>
                  <a:pt x="368049" y="93129"/>
                </a:lnTo>
                <a:lnTo>
                  <a:pt x="371895" y="91375"/>
                </a:lnTo>
                <a:lnTo>
                  <a:pt x="391979" y="91375"/>
                </a:lnTo>
                <a:lnTo>
                  <a:pt x="391784" y="91133"/>
                </a:lnTo>
                <a:lnTo>
                  <a:pt x="384707" y="86332"/>
                </a:lnTo>
                <a:lnTo>
                  <a:pt x="380739" y="85125"/>
                </a:lnTo>
                <a:close/>
              </a:path>
              <a:path w="399414" h="141604">
                <a:moveTo>
                  <a:pt x="391979" y="91375"/>
                </a:moveTo>
                <a:lnTo>
                  <a:pt x="379509" y="91375"/>
                </a:lnTo>
                <a:lnTo>
                  <a:pt x="382338" y="92289"/>
                </a:lnTo>
                <a:lnTo>
                  <a:pt x="387393" y="95923"/>
                </a:lnTo>
                <a:lnTo>
                  <a:pt x="389318" y="98485"/>
                </a:lnTo>
                <a:lnTo>
                  <a:pt x="391939" y="105091"/>
                </a:lnTo>
                <a:lnTo>
                  <a:pt x="392425" y="107961"/>
                </a:lnTo>
                <a:lnTo>
                  <a:pt x="392501" y="120737"/>
                </a:lnTo>
                <a:lnTo>
                  <a:pt x="391064" y="125816"/>
                </a:lnTo>
                <a:lnTo>
                  <a:pt x="384919" y="133435"/>
                </a:lnTo>
                <a:lnTo>
                  <a:pt x="381020" y="135342"/>
                </a:lnTo>
                <a:lnTo>
                  <a:pt x="391952" y="135342"/>
                </a:lnTo>
                <a:lnTo>
                  <a:pt x="394243" y="132609"/>
                </a:lnTo>
                <a:lnTo>
                  <a:pt x="398150" y="123887"/>
                </a:lnTo>
                <a:lnTo>
                  <a:pt x="399133" y="118934"/>
                </a:lnTo>
                <a:lnTo>
                  <a:pt x="399133" y="107961"/>
                </a:lnTo>
                <a:lnTo>
                  <a:pt x="398197" y="103083"/>
                </a:lnTo>
                <a:lnTo>
                  <a:pt x="394484" y="94486"/>
                </a:lnTo>
                <a:lnTo>
                  <a:pt x="391979" y="91375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8937909" y="3694247"/>
            <a:ext cx="495300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670"/>
              </a:lnSpc>
            </a:pPr>
            <a:r>
              <a:rPr sz="600" spc="-75" dirty="0">
                <a:solidFill>
                  <a:srgbClr val="FEFEFE"/>
                </a:solidFill>
                <a:latin typeface="Arial"/>
                <a:cs typeface="Arial"/>
              </a:rPr>
              <a:t>С</a:t>
            </a:r>
            <a:r>
              <a:rPr sz="600" spc="-55" dirty="0">
                <a:solidFill>
                  <a:srgbClr val="FEFEFE"/>
                </a:solidFill>
                <a:latin typeface="Arial"/>
                <a:cs typeface="Arial"/>
              </a:rPr>
              <a:t>ОК</a:t>
            </a:r>
            <a:r>
              <a:rPr sz="600" spc="-95" dirty="0">
                <a:solidFill>
                  <a:srgbClr val="FEFEFE"/>
                </a:solidFill>
                <a:latin typeface="Arial"/>
                <a:cs typeface="Arial"/>
              </a:rPr>
              <a:t>Р</a:t>
            </a:r>
            <a:r>
              <a:rPr sz="600" spc="-60" dirty="0">
                <a:solidFill>
                  <a:srgbClr val="FEFEFE"/>
                </a:solidFill>
                <a:latin typeface="Arial"/>
                <a:cs typeface="Arial"/>
              </a:rPr>
              <a:t>АЩЕНИЕ</a:t>
            </a:r>
            <a:r>
              <a:rPr sz="600" spc="-2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600" spc="-35" dirty="0">
                <a:solidFill>
                  <a:srgbClr val="FEFEFE"/>
                </a:solidFill>
                <a:latin typeface="Arial"/>
                <a:cs typeface="Arial"/>
              </a:rPr>
              <a:t>НЕ</a:t>
            </a:r>
            <a:r>
              <a:rPr sz="600" spc="-70" dirty="0">
                <a:solidFill>
                  <a:srgbClr val="FEFEFE"/>
                </a:solidFill>
                <a:latin typeface="Arial"/>
                <a:cs typeface="Arial"/>
              </a:rPr>
              <a:t>Р</a:t>
            </a:r>
            <a:r>
              <a:rPr sz="600" spc="-35" dirty="0">
                <a:solidFill>
                  <a:srgbClr val="FEFEFE"/>
                </a:solidFill>
                <a:latin typeface="Arial"/>
                <a:cs typeface="Arial"/>
              </a:rPr>
              <a:t>АВЕН</a:t>
            </a:r>
            <a:r>
              <a:rPr sz="600" spc="-60" dirty="0">
                <a:solidFill>
                  <a:srgbClr val="FEFEFE"/>
                </a:solidFill>
                <a:latin typeface="Arial"/>
                <a:cs typeface="Arial"/>
              </a:rPr>
              <a:t>С</a:t>
            </a:r>
            <a:r>
              <a:rPr sz="600" spc="-30" dirty="0">
                <a:solidFill>
                  <a:srgbClr val="FEFEFE"/>
                </a:solidFill>
                <a:latin typeface="Arial"/>
                <a:cs typeface="Arial"/>
              </a:rPr>
              <a:t>Т</a:t>
            </a:r>
            <a:r>
              <a:rPr sz="600" spc="-55" dirty="0">
                <a:solidFill>
                  <a:srgbClr val="FEFEFE"/>
                </a:solidFill>
                <a:latin typeface="Arial"/>
                <a:cs typeface="Arial"/>
              </a:rPr>
              <a:t>В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9008668" y="5164013"/>
            <a:ext cx="513115" cy="24088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00" y="0"/>
            <a:ext cx="12192000" cy="512445"/>
          </a:xfrm>
          <a:custGeom>
            <a:avLst/>
            <a:gdLst/>
            <a:ahLst/>
            <a:cxnLst/>
            <a:rect l="l" t="t" r="r" b="b"/>
            <a:pathLst>
              <a:path w="12192000" h="512445">
                <a:moveTo>
                  <a:pt x="0" y="512063"/>
                </a:moveTo>
                <a:lnTo>
                  <a:pt x="12191997" y="512063"/>
                </a:lnTo>
                <a:lnTo>
                  <a:pt x="12191997" y="0"/>
                </a:lnTo>
                <a:lnTo>
                  <a:pt x="0" y="0"/>
                </a:lnTo>
                <a:lnTo>
                  <a:pt x="0" y="512063"/>
                </a:lnTo>
                <a:close/>
              </a:path>
            </a:pathLst>
          </a:custGeom>
          <a:solidFill>
            <a:srgbClr val="269A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687601" y="1581405"/>
            <a:ext cx="349885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dirty="0">
                <a:latin typeface="Arial"/>
                <a:cs typeface="Arial"/>
              </a:rPr>
              <a:t>По</a:t>
            </a:r>
            <a:r>
              <a:rPr sz="1400" spc="-20" dirty="0">
                <a:latin typeface="Arial"/>
                <a:cs typeface="Arial"/>
              </a:rPr>
              <a:t>в</a:t>
            </a:r>
            <a:r>
              <a:rPr sz="1400" dirty="0">
                <a:latin typeface="Arial"/>
                <a:cs typeface="Arial"/>
              </a:rPr>
              <a:t>ест</a:t>
            </a:r>
            <a:r>
              <a:rPr sz="1400" spc="30" dirty="0">
                <a:latin typeface="Arial"/>
                <a:cs typeface="Arial"/>
              </a:rPr>
              <a:t>к</a:t>
            </a:r>
            <a:r>
              <a:rPr sz="1400" dirty="0">
                <a:latin typeface="Arial"/>
                <a:cs typeface="Arial"/>
              </a:rPr>
              <a:t>а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дня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О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 о</a:t>
            </a:r>
            <a:r>
              <a:rPr sz="1400" spc="-50" dirty="0">
                <a:latin typeface="Arial"/>
                <a:cs typeface="Arial"/>
              </a:rPr>
              <a:t>б</a:t>
            </a:r>
            <a:r>
              <a:rPr sz="1400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сти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сто</a:t>
            </a:r>
            <a:r>
              <a:rPr sz="1400" spc="-20" dirty="0">
                <a:latin typeface="Arial"/>
                <a:cs typeface="Arial"/>
              </a:rPr>
              <a:t>й</a:t>
            </a:r>
            <a:r>
              <a:rPr sz="1400" dirty="0">
                <a:latin typeface="Arial"/>
                <a:cs typeface="Arial"/>
              </a:rPr>
              <a:t>чи</a:t>
            </a:r>
            <a:r>
              <a:rPr sz="1400" spc="-20" dirty="0">
                <a:latin typeface="Arial"/>
                <a:cs typeface="Arial"/>
              </a:rPr>
              <a:t>в</a:t>
            </a:r>
            <a:r>
              <a:rPr sz="1400" dirty="0">
                <a:latin typeface="Arial"/>
                <a:cs typeface="Arial"/>
              </a:rPr>
              <a:t>о</a:t>
            </a:r>
            <a:r>
              <a:rPr sz="1400" spc="-50" dirty="0">
                <a:latin typeface="Arial"/>
                <a:cs typeface="Arial"/>
              </a:rPr>
              <a:t>г</a:t>
            </a:r>
            <a:r>
              <a:rPr sz="1400" dirty="0">
                <a:latin typeface="Arial"/>
                <a:cs typeface="Arial"/>
              </a:rPr>
              <a:t>о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00"/>
              </a:lnSpc>
            </a:pPr>
            <a:r>
              <a:rPr sz="1400" dirty="0">
                <a:latin typeface="Arial"/>
                <a:cs typeface="Arial"/>
              </a:rPr>
              <a:t>р</a:t>
            </a:r>
            <a:r>
              <a:rPr sz="1400" spc="-20" dirty="0">
                <a:latin typeface="Arial"/>
                <a:cs typeface="Arial"/>
              </a:rPr>
              <a:t>а</a:t>
            </a:r>
            <a:r>
              <a:rPr sz="1400" spc="10" dirty="0">
                <a:latin typeface="Arial"/>
                <a:cs typeface="Arial"/>
              </a:rPr>
              <a:t>з</a:t>
            </a:r>
            <a:r>
              <a:rPr sz="1400" dirty="0">
                <a:latin typeface="Arial"/>
                <a:cs typeface="Arial"/>
              </a:rPr>
              <a:t>в</a:t>
            </a:r>
            <a:r>
              <a:rPr sz="1400" spc="-1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тия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н</a:t>
            </a:r>
            <a:r>
              <a:rPr sz="1400" dirty="0">
                <a:latin typeface="Arial"/>
                <a:cs typeface="Arial"/>
              </a:rPr>
              <a:t>а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пер</a:t>
            </a:r>
            <a:r>
              <a:rPr sz="1400" spc="-15" dirty="0">
                <a:latin typeface="Arial"/>
                <a:cs typeface="Arial"/>
              </a:rPr>
              <a:t>и</a:t>
            </a:r>
            <a:r>
              <a:rPr sz="1400" spc="-3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д до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2030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го</a:t>
            </a:r>
            <a:r>
              <a:rPr sz="1400" dirty="0">
                <a:latin typeface="Arial"/>
                <a:cs typeface="Arial"/>
              </a:rPr>
              <a:t>да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74658" y="1528383"/>
            <a:ext cx="4557395" cy="119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-14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ос</a:t>
            </a:r>
            <a:r>
              <a:rPr sz="2000" spc="-9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дарст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а-чле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ы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ООН,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чая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э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ту 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тран</a:t>
            </a:r>
            <a:r>
              <a:rPr sz="2000" spc="-22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,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до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оворил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сь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х, 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орые д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лжны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быть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дост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гнуты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к 2030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го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ду</a:t>
            </a:r>
            <a:endParaRPr sz="2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74658" y="3052764"/>
            <a:ext cx="4453890" cy="890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Для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дост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жения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э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их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лей д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лжны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быть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внесены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сл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ющие изменени</a:t>
            </a:r>
            <a:r>
              <a:rPr sz="2000" spc="-10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-6699" y="4272447"/>
            <a:ext cx="12278360" cy="2109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7260" marR="7736205" indent="-286385">
              <a:lnSpc>
                <a:spcPct val="100000"/>
              </a:lnSpc>
              <a:buClr>
                <a:srgbClr val="565654"/>
              </a:buClr>
              <a:buFont typeface="Arial"/>
              <a:buChar char="•"/>
              <a:tabLst>
                <a:tab pos="937894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Пра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дей,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9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ляю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их нар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тики,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лжны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бы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ь защи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ены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"/>
              </a:spcBef>
              <a:buClr>
                <a:srgbClr val="565654"/>
              </a:buClr>
              <a:buFont typeface="Arial"/>
              <a:buChar char="•"/>
            </a:pPr>
            <a:endParaRPr sz="150">
              <a:latin typeface="Times New Roman"/>
              <a:cs typeface="Times New Roman"/>
            </a:endParaRPr>
          </a:p>
          <a:p>
            <a:pPr marL="9015095">
              <a:lnSpc>
                <a:spcPts val="1000"/>
              </a:lnSpc>
              <a:tabLst>
                <a:tab pos="9989185" algn="l"/>
              </a:tabLst>
            </a:pPr>
            <a:r>
              <a:rPr sz="1000" dirty="0"/>
              <a:t>	</a:t>
            </a:r>
            <a:endParaRPr sz="1000"/>
          </a:p>
          <a:p>
            <a:pPr marL="937260" marR="8067675" indent="-286385">
              <a:lnSpc>
                <a:spcPct val="100000"/>
              </a:lnSpc>
              <a:spcBef>
                <a:spcPts val="284"/>
              </a:spcBef>
              <a:buClr>
                <a:srgbClr val="565654"/>
              </a:buClr>
              <a:buFont typeface="Arial"/>
              <a:buChar char="•"/>
              <a:tabLst>
                <a:tab pos="937894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Им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лжен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быть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чен дос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профи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ти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е,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937260" algn="l"/>
                <a:tab pos="12265025" algn="l"/>
              </a:tabLst>
            </a:pPr>
            <a:r>
              <a:rPr sz="2000" u="sng" dirty="0">
                <a:solidFill>
                  <a:srgbClr val="565654"/>
                </a:solidFill>
                <a:latin typeface="Times New Roman"/>
                <a:cs typeface="Times New Roman"/>
              </a:rPr>
              <a:t> 	</a:t>
            </a:r>
            <a:r>
              <a:rPr sz="2000" u="sng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u="sng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u="sng" dirty="0">
                <a:solidFill>
                  <a:srgbClr val="565654"/>
                </a:solidFill>
                <a:latin typeface="Arial"/>
                <a:cs typeface="Arial"/>
              </a:rPr>
              <a:t>чению</a:t>
            </a:r>
            <a:r>
              <a:rPr sz="2000" u="sng" spc="15" dirty="0">
                <a:solidFill>
                  <a:srgbClr val="565654"/>
                </a:solid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u="sng" spc="55" dirty="0">
                <a:solidFill>
                  <a:srgbClr val="565654"/>
                </a:solidFill>
                <a:latin typeface="Times New Roman"/>
                <a:cs typeface="Times New Roman"/>
              </a:rPr>
              <a:t> </a:t>
            </a:r>
            <a:r>
              <a:rPr sz="2000" u="sng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u="sng" dirty="0">
                <a:solidFill>
                  <a:srgbClr val="565654"/>
                </a:solidFill>
                <a:latin typeface="Arial"/>
                <a:cs typeface="Arial"/>
              </a:rPr>
              <a:t>оциа</a:t>
            </a:r>
            <a:r>
              <a:rPr sz="2000" u="sng" spc="-2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u="sng" dirty="0">
                <a:solidFill>
                  <a:srgbClr val="565654"/>
                </a:solidFill>
                <a:latin typeface="Arial"/>
                <a:cs typeface="Arial"/>
              </a:rPr>
              <a:t>ьным</a:t>
            </a:r>
            <a:r>
              <a:rPr sz="2000" u="sng" spc="-10" dirty="0">
                <a:solidFill>
                  <a:srgbClr val="565654"/>
                </a:solidFill>
                <a:latin typeface="Times New Roman"/>
                <a:cs typeface="Times New Roman"/>
              </a:rPr>
              <a:t> </a:t>
            </a:r>
            <a:r>
              <a:rPr sz="2000" u="sng" spc="-2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u="sng" dirty="0">
                <a:solidFill>
                  <a:srgbClr val="565654"/>
                </a:solidFill>
                <a:latin typeface="Arial"/>
                <a:cs typeface="Arial"/>
              </a:rPr>
              <a:t>сл</a:t>
            </a:r>
            <a:r>
              <a:rPr sz="2000" u="sng" spc="-2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u="sng" spc="-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u="sng" dirty="0">
                <a:solidFill>
                  <a:srgbClr val="565654"/>
                </a:solidFill>
                <a:latin typeface="Arial"/>
                <a:cs typeface="Arial"/>
              </a:rPr>
              <a:t>ам</a:t>
            </a:r>
            <a:r>
              <a:rPr sz="2000" u="sng" dirty="0">
                <a:solidFill>
                  <a:srgbClr val="565654"/>
                </a:solidFill>
                <a:latin typeface="Times New Roman"/>
                <a:cs typeface="Times New Roman"/>
              </a:rPr>
              <a:t> 	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93376" y="622009"/>
            <a:ext cx="10416540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20" dirty="0">
                <a:solidFill>
                  <a:srgbClr val="269A37"/>
                </a:solidFill>
                <a:latin typeface="Arial"/>
                <a:cs typeface="Arial"/>
              </a:rPr>
              <a:t>Страны</a:t>
            </a:r>
            <a:r>
              <a:rPr sz="2800" spc="2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2800" spc="-85" dirty="0">
                <a:solidFill>
                  <a:srgbClr val="269A37"/>
                </a:solidFill>
                <a:latin typeface="Arial"/>
                <a:cs typeface="Arial"/>
              </a:rPr>
              <a:t>б</a:t>
            </a:r>
            <a:r>
              <a:rPr sz="2800" spc="-15" dirty="0">
                <a:solidFill>
                  <a:srgbClr val="269A37"/>
                </a:solidFill>
                <a:latin typeface="Arial"/>
                <a:cs typeface="Arial"/>
              </a:rPr>
              <a:t>язались</a:t>
            </a:r>
            <a:r>
              <a:rPr sz="2800" spc="3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69A37"/>
                </a:solidFill>
                <a:latin typeface="Arial"/>
                <a:cs typeface="Arial"/>
              </a:rPr>
              <a:t>к 203</a:t>
            </a:r>
            <a:r>
              <a:rPr sz="2800" spc="-20" dirty="0">
                <a:solidFill>
                  <a:srgbClr val="269A37"/>
                </a:solidFill>
                <a:latin typeface="Arial"/>
                <a:cs typeface="Arial"/>
              </a:rPr>
              <a:t>0</a:t>
            </a:r>
            <a:r>
              <a:rPr sz="2800" spc="1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2800" spc="-80" dirty="0">
                <a:solidFill>
                  <a:srgbClr val="269A37"/>
                </a:solidFill>
                <a:latin typeface="Arial"/>
                <a:cs typeface="Arial"/>
              </a:rPr>
              <a:t>го</a:t>
            </a:r>
            <a:r>
              <a:rPr sz="2800" spc="-20" dirty="0">
                <a:solidFill>
                  <a:srgbClr val="269A37"/>
                </a:solidFill>
                <a:latin typeface="Arial"/>
                <a:cs typeface="Arial"/>
              </a:rPr>
              <a:t>ду</a:t>
            </a:r>
            <a:r>
              <a:rPr sz="2800" spc="-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69A37"/>
                </a:solidFill>
                <a:latin typeface="Arial"/>
                <a:cs typeface="Arial"/>
              </a:rPr>
              <a:t>вн</a:t>
            </a:r>
            <a:r>
              <a:rPr sz="2800" spc="-55" dirty="0">
                <a:solidFill>
                  <a:srgbClr val="269A37"/>
                </a:solidFill>
                <a:latin typeface="Arial"/>
                <a:cs typeface="Arial"/>
              </a:rPr>
              <a:t>е</a:t>
            </a:r>
            <a:r>
              <a:rPr sz="2800" spc="-15" dirty="0">
                <a:solidFill>
                  <a:srgbClr val="269A37"/>
                </a:solidFill>
                <a:latin typeface="Arial"/>
                <a:cs typeface="Arial"/>
              </a:rPr>
              <a:t>дрить</a:t>
            </a:r>
            <a:r>
              <a:rPr sz="2800" spc="20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269A37"/>
                </a:solidFill>
                <a:latin typeface="Arial"/>
                <a:cs typeface="Arial"/>
              </a:rPr>
              <a:t>к</a:t>
            </a:r>
            <a:r>
              <a:rPr sz="2800" spc="-20" dirty="0">
                <a:solidFill>
                  <a:srgbClr val="269A37"/>
                </a:solidFill>
                <a:latin typeface="Arial"/>
                <a:cs typeface="Arial"/>
              </a:rPr>
              <a:t>л</a:t>
            </a:r>
            <a:r>
              <a:rPr sz="2800" spc="-90" dirty="0">
                <a:solidFill>
                  <a:srgbClr val="269A37"/>
                </a:solidFill>
                <a:latin typeface="Arial"/>
                <a:cs typeface="Arial"/>
              </a:rPr>
              <a:t>ю</a:t>
            </a:r>
            <a:r>
              <a:rPr sz="2800" spc="-20" dirty="0">
                <a:solidFill>
                  <a:srgbClr val="269A37"/>
                </a:solidFill>
                <a:latin typeface="Arial"/>
                <a:cs typeface="Arial"/>
              </a:rPr>
              <a:t>чевые</a:t>
            </a:r>
            <a:r>
              <a:rPr sz="2800" spc="2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69A37"/>
                </a:solidFill>
                <a:latin typeface="Arial"/>
                <a:cs typeface="Arial"/>
              </a:rPr>
              <a:t>изменения, в</a:t>
            </a:r>
            <a:r>
              <a:rPr sz="2800" spc="-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269A37"/>
                </a:solidFill>
                <a:latin typeface="Arial"/>
                <a:cs typeface="Arial"/>
              </a:rPr>
              <a:t>т</a:t>
            </a:r>
            <a:r>
              <a:rPr sz="2800" spc="-20" dirty="0">
                <a:solidFill>
                  <a:srgbClr val="269A37"/>
                </a:solidFill>
                <a:latin typeface="Arial"/>
                <a:cs typeface="Arial"/>
              </a:rPr>
              <a:t>ом</a:t>
            </a:r>
            <a:r>
              <a:rPr sz="2800" spc="-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69A37"/>
                </a:solidFill>
                <a:latin typeface="Arial"/>
                <a:cs typeface="Arial"/>
              </a:rPr>
              <a:t>числе</a:t>
            </a:r>
            <a:r>
              <a:rPr sz="2800" spc="20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69A37"/>
                </a:solidFill>
                <a:latin typeface="Arial"/>
                <a:cs typeface="Arial"/>
              </a:rPr>
              <a:t>в</a:t>
            </a:r>
            <a:r>
              <a:rPr sz="2800" spc="-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2800" spc="-85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2800" spc="-15" dirty="0">
                <a:solidFill>
                  <a:srgbClr val="269A37"/>
                </a:solidFill>
                <a:latin typeface="Arial"/>
                <a:cs typeface="Arial"/>
              </a:rPr>
              <a:t>тн</a:t>
            </a:r>
            <a:r>
              <a:rPr sz="2800" spc="5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2800" spc="-20" dirty="0">
                <a:solidFill>
                  <a:srgbClr val="269A37"/>
                </a:solidFill>
                <a:latin typeface="Arial"/>
                <a:cs typeface="Arial"/>
              </a:rPr>
              <a:t>шении</a:t>
            </a:r>
            <a:r>
              <a:rPr sz="2800" spc="2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69A37"/>
                </a:solidFill>
                <a:latin typeface="Arial"/>
                <a:cs typeface="Arial"/>
              </a:rPr>
              <a:t>л</a:t>
            </a:r>
            <a:r>
              <a:rPr sz="2800" spc="-90" dirty="0">
                <a:solidFill>
                  <a:srgbClr val="269A37"/>
                </a:solidFill>
                <a:latin typeface="Arial"/>
                <a:cs typeface="Arial"/>
              </a:rPr>
              <a:t>ю</a:t>
            </a:r>
            <a:r>
              <a:rPr sz="2800" spc="-15" dirty="0">
                <a:solidFill>
                  <a:srgbClr val="269A37"/>
                </a:solidFill>
                <a:latin typeface="Arial"/>
                <a:cs typeface="Arial"/>
              </a:rPr>
              <a:t>дей,</a:t>
            </a:r>
            <a:r>
              <a:rPr sz="2800" spc="-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69A37"/>
                </a:solidFill>
                <a:latin typeface="Arial"/>
                <a:cs typeface="Arial"/>
              </a:rPr>
              <a:t>уп</a:t>
            </a:r>
            <a:r>
              <a:rPr sz="2800" spc="-60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2800" spc="-15" dirty="0">
                <a:solidFill>
                  <a:srgbClr val="269A37"/>
                </a:solidFill>
                <a:latin typeface="Arial"/>
                <a:cs typeface="Arial"/>
              </a:rPr>
              <a:t>тр</a:t>
            </a:r>
            <a:r>
              <a:rPr sz="2800" spc="-55" dirty="0">
                <a:solidFill>
                  <a:srgbClr val="269A37"/>
                </a:solidFill>
                <a:latin typeface="Arial"/>
                <a:cs typeface="Arial"/>
              </a:rPr>
              <a:t>е</a:t>
            </a:r>
            <a:r>
              <a:rPr sz="2800" spc="-150" dirty="0">
                <a:solidFill>
                  <a:srgbClr val="269A37"/>
                </a:solidFill>
                <a:latin typeface="Arial"/>
                <a:cs typeface="Arial"/>
              </a:rPr>
              <a:t>б</a:t>
            </a:r>
            <a:r>
              <a:rPr sz="2800" spc="-20" dirty="0">
                <a:solidFill>
                  <a:srgbClr val="269A37"/>
                </a:solidFill>
                <a:latin typeface="Arial"/>
                <a:cs typeface="Arial"/>
              </a:rPr>
              <a:t>ляющих</a:t>
            </a:r>
            <a:r>
              <a:rPr sz="2800" spc="-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69A37"/>
                </a:solidFill>
                <a:latin typeface="Arial"/>
                <a:cs typeface="Arial"/>
              </a:rPr>
              <a:t>нар</a:t>
            </a:r>
            <a:r>
              <a:rPr sz="2800" spc="35" dirty="0">
                <a:solidFill>
                  <a:srgbClr val="269A37"/>
                </a:solidFill>
                <a:latin typeface="Arial"/>
                <a:cs typeface="Arial"/>
              </a:rPr>
              <a:t>к</a:t>
            </a:r>
            <a:r>
              <a:rPr sz="2800" spc="-85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2800" spc="-15" dirty="0">
                <a:solidFill>
                  <a:srgbClr val="269A37"/>
                </a:solidFill>
                <a:latin typeface="Arial"/>
                <a:cs typeface="Arial"/>
              </a:rPr>
              <a:t>тики</a:t>
            </a:r>
            <a:endParaRPr sz="2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74658" y="116130"/>
            <a:ext cx="60191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 семин</a:t>
            </a:r>
            <a:r>
              <a:rPr sz="1800" spc="-20" dirty="0">
                <a:solidFill>
                  <a:srgbClr val="FFFFFF"/>
                </a:solidFill>
                <a:latin typeface="Century Schoolbook"/>
                <a:cs typeface="Century Schoolbook"/>
              </a:rPr>
              <a:t>а</a:t>
            </a:r>
            <a:r>
              <a:rPr sz="1800" dirty="0">
                <a:solidFill>
                  <a:srgbClr val="FFFFFF"/>
                </a:solidFill>
                <a:latin typeface="Century Schoolbook"/>
                <a:cs typeface="Century Schoolbook"/>
              </a:rPr>
              <a:t>р по</a:t>
            </a:r>
            <a:r>
              <a:rPr sz="18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Schoolbook"/>
                <a:cs typeface="Century Schoolbook"/>
              </a:rPr>
              <a:t>IDUIT /</a:t>
            </a:r>
            <a:r>
              <a:rPr sz="18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Schoolbook"/>
                <a:cs typeface="Century Schoolbook"/>
              </a:rPr>
              <a:t>День первый /</a:t>
            </a:r>
            <a:r>
              <a:rPr sz="18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8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Schoolbook"/>
                <a:cs typeface="Century Schoolbook"/>
              </a:rPr>
              <a:t>3</a:t>
            </a:r>
            <a:endParaRPr sz="1800">
              <a:latin typeface="Century Schoolbook"/>
              <a:cs typeface="Century Schoolbook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654698" y="116130"/>
            <a:ext cx="280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entury Schoolbook"/>
                <a:cs typeface="Century Schoolbook"/>
              </a:rPr>
              <a:t>10</a:t>
            </a:r>
            <a:endParaRPr sz="1800">
              <a:latin typeface="Century Schoolbook"/>
              <a:cs typeface="Century Schoolbook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11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3330" y="3313703"/>
            <a:ext cx="5876925" cy="2483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" algn="ctr">
              <a:lnSpc>
                <a:spcPct val="90000"/>
              </a:lnSpc>
            </a:pPr>
            <a:r>
              <a:rPr sz="1800" b="1" i="1" spc="-5" dirty="0">
                <a:solidFill>
                  <a:srgbClr val="565654"/>
                </a:solidFill>
                <a:latin typeface="Century Schoolbook"/>
                <a:cs typeface="Century Schoolbook"/>
              </a:rPr>
              <a:t>“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Приня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ь о</a:t>
            </a:r>
            <a:r>
              <a:rPr sz="1800" i="1" spc="-2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1800" i="1" spc="-2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i="1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i="1" spc="15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i="1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i="1" spc="5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i="1" spc="-4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да</a:t>
            </a:r>
            <a:r>
              <a:rPr sz="1800" i="1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ь о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иенти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i="1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анные</a:t>
            </a:r>
            <a:r>
              <a:rPr sz="1800" i="1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на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i="1" spc="1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дей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сист</a:t>
            </a:r>
            <a:r>
              <a:rPr sz="1800" i="1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мы </a:t>
            </a:r>
            <a:r>
              <a:rPr sz="1800" i="1" spc="-2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др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i="1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i="1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хранения </a:t>
            </a:r>
            <a:r>
              <a:rPr sz="1800" i="1" spc="2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i="1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1800" i="1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укрепления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сист</a:t>
            </a:r>
            <a:r>
              <a:rPr sz="1800" i="1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м </a:t>
            </a:r>
            <a:r>
              <a:rPr sz="1800" i="1" spc="-2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др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i="1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i="1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хранения и соци</a:t>
            </a:r>
            <a:r>
              <a:rPr sz="1800" i="1" spc="-3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i="1" spc="15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ной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i="1" spc="-2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ащиты,</a:t>
            </a:r>
            <a:r>
              <a:rPr sz="1800" i="1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в </a:t>
            </a:r>
            <a:r>
              <a:rPr sz="1800" i="1" spc="-4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ом</a:t>
            </a:r>
            <a:r>
              <a:rPr sz="1800" i="1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числе для г</a:t>
            </a:r>
            <a:r>
              <a:rPr sz="1800" i="1" spc="-6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упп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i="1" spc="1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ас</a:t>
            </a:r>
            <a:r>
              <a:rPr sz="1800" i="1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ления, ко</a:t>
            </a:r>
            <a:r>
              <a:rPr sz="1800" i="1" spc="-4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ые,</a:t>
            </a:r>
            <a:r>
              <a:rPr sz="1800" i="1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как </a:t>
            </a:r>
            <a:r>
              <a:rPr sz="1800" i="1" spc="1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ок</a:t>
            </a:r>
            <a:r>
              <a:rPr sz="1800" i="1" spc="-6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зы</a:t>
            </a:r>
            <a:r>
              <a:rPr sz="1800" i="1" spc="-4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ают эпид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ми</a:t>
            </a:r>
            <a:r>
              <a:rPr sz="1800" i="1" spc="-6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логич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ские</a:t>
            </a:r>
            <a:r>
              <a:rPr sz="1800" i="1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данные, под</a:t>
            </a:r>
            <a:r>
              <a:rPr sz="1800" i="1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i="1" spc="-4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ж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i="1" spc="1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ы б</a:t>
            </a:r>
            <a:r>
              <a:rPr sz="1800" i="1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лее в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ы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соко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i="1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ску </a:t>
            </a:r>
            <a:r>
              <a:rPr sz="1800" i="1" spc="-2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ара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ж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ения,</a:t>
            </a:r>
            <a:r>
              <a:rPr sz="1800" i="1" spc="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а </a:t>
            </a:r>
            <a:r>
              <a:rPr sz="1800" i="1" spc="-4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акже</a:t>
            </a:r>
            <a:r>
              <a:rPr sz="1800" i="1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пут</a:t>
            </a:r>
            <a:r>
              <a:rPr sz="1800" i="1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м о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бе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сп</a:t>
            </a:r>
            <a:r>
              <a:rPr sz="1800" i="1" spc="-10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чение</a:t>
            </a:r>
            <a:r>
              <a:rPr sz="1800" i="1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i="1" spc="-4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i="1" spc="-4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о,</a:t>
            </a:r>
            <a:r>
              <a:rPr sz="1800" i="1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1800" i="1" spc="-4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обы,</a:t>
            </a:r>
            <a:r>
              <a:rPr sz="1800" i="1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по крайней</a:t>
            </a:r>
            <a:r>
              <a:rPr sz="1800" i="1" spc="-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мере, 30% </a:t>
            </a:r>
            <a:r>
              <a:rPr sz="1800" i="1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800" i="1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х пр</a:t>
            </a:r>
            <a:r>
              <a:rPr sz="1800" i="1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дос</a:t>
            </a:r>
            <a:r>
              <a:rPr sz="1800" i="1" spc="-4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i="1" spc="-6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ля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мых</a:t>
            </a:r>
            <a:r>
              <a:rPr sz="1800" i="1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ус</a:t>
            </a:r>
            <a:r>
              <a:rPr sz="1800" i="1" spc="-2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уг к 2030 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i="1" spc="-4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i="1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ущ</a:t>
            </a:r>
            <a:r>
              <a:rPr sz="1800" i="1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ст</a:t>
            </a:r>
            <a:r>
              <a:rPr sz="1800" i="1" spc="-6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лялись с при</a:t>
            </a:r>
            <a:r>
              <a:rPr sz="1800" i="1" spc="-6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i="1" spc="-10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чени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1800" i="1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со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бщ</a:t>
            </a:r>
            <a:r>
              <a:rPr sz="1800" i="1" spc="-2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i="1" dirty="0">
                <a:solidFill>
                  <a:srgbClr val="2A2A29"/>
                </a:solidFill>
                <a:latin typeface="Century Schoolbook"/>
                <a:cs typeface="Century Schoolbook"/>
              </a:rPr>
              <a:t>”</a:t>
            </a:r>
            <a:endParaRPr sz="18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78072" y="533401"/>
            <a:ext cx="5366004" cy="5829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73499" y="528829"/>
            <a:ext cx="5375275" cy="5838825"/>
          </a:xfrm>
          <a:custGeom>
            <a:avLst/>
            <a:gdLst/>
            <a:ahLst/>
            <a:cxnLst/>
            <a:rect l="l" t="t" r="r" b="b"/>
            <a:pathLst>
              <a:path w="5375275" h="5838825">
                <a:moveTo>
                  <a:pt x="0" y="5838440"/>
                </a:moveTo>
                <a:lnTo>
                  <a:pt x="5375149" y="5838440"/>
                </a:lnTo>
                <a:lnTo>
                  <a:pt x="5375149" y="0"/>
                </a:lnTo>
                <a:lnTo>
                  <a:pt x="0" y="0"/>
                </a:lnTo>
                <a:lnTo>
                  <a:pt x="0" y="583844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0315" y="818900"/>
            <a:ext cx="5770245" cy="2159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5080" algn="ctr">
              <a:lnSpc>
                <a:spcPct val="100000"/>
              </a:lnSpc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Страны</a:t>
            </a:r>
            <a:r>
              <a:rPr sz="24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язались рас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ш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ять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дос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к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слу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ам,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чая </a:t>
            </a:r>
            <a:r>
              <a:rPr sz="2400" b="1" spc="-8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b="1" spc="-3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b="1" spc="-2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ги</a:t>
            </a:r>
            <a:r>
              <a:rPr sz="2400" b="1" spc="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400" b="1" spc="-6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д </a:t>
            </a:r>
            <a:r>
              <a:rPr sz="2400" b="1" spc="-2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пра</a:t>
            </a:r>
            <a:r>
              <a:rPr sz="2400" b="1" spc="-3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b="1" spc="-5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ени</a:t>
            </a:r>
            <a:r>
              <a:rPr sz="2400" b="1" spc="-3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400" b="1" spc="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сообщ</a:t>
            </a:r>
            <a:r>
              <a:rPr sz="2400" b="1" spc="-3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b="1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, 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тифиц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ро</a:t>
            </a:r>
            <a:r>
              <a:rPr sz="2400" spc="-5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ав 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лит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ческую де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ларацию зас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дания вы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ровня по борь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 со СПИ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ом 20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1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6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Учебный семин</a:t>
            </a:r>
            <a:r>
              <a:rPr spc="-20" dirty="0"/>
              <a:t>а</a:t>
            </a:r>
            <a:r>
              <a:rPr dirty="0"/>
              <a:t>р по</a:t>
            </a:r>
            <a:r>
              <a:rPr spc="10" dirty="0"/>
              <a:t> </a:t>
            </a:r>
            <a:r>
              <a:rPr dirty="0"/>
              <a:t>IDUIT /</a:t>
            </a:r>
            <a:r>
              <a:rPr spc="-5" dirty="0"/>
              <a:t> </a:t>
            </a:r>
            <a:r>
              <a:rPr dirty="0"/>
              <a:t>День первый /</a:t>
            </a:r>
            <a:r>
              <a:rPr spc="-5" dirty="0"/>
              <a:t> </a:t>
            </a:r>
            <a:r>
              <a:rPr dirty="0"/>
              <a:t>Занятие</a:t>
            </a:r>
            <a:r>
              <a:rPr spc="-10" dirty="0"/>
              <a:t> </a:t>
            </a:r>
            <a:r>
              <a:rPr dirty="0"/>
              <a:t>3</a:t>
            </a:r>
          </a:p>
        </p:txBody>
      </p:sp>
      <p:sp>
        <p:nvSpPr>
          <p:cNvPr id="8" name="object 8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12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7694" y="159636"/>
            <a:ext cx="576008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первый</a:t>
            </a:r>
            <a:r>
              <a:rPr sz="1600" b="1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3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92472" y="1062226"/>
            <a:ext cx="3636261" cy="4957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-6699" y="623535"/>
            <a:ext cx="12271375" cy="5720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7490" marR="4986020">
              <a:lnSpc>
                <a:spcPct val="100000"/>
              </a:lnSpc>
            </a:pPr>
            <a:r>
              <a:rPr sz="2800" spc="-25" dirty="0">
                <a:solidFill>
                  <a:srgbClr val="269A37"/>
                </a:solidFill>
                <a:latin typeface="Arial"/>
                <a:cs typeface="Arial"/>
              </a:rPr>
              <a:t>И</a:t>
            </a:r>
            <a:r>
              <a:rPr sz="2800" spc="-50" dirty="0">
                <a:solidFill>
                  <a:srgbClr val="269A37"/>
                </a:solidFill>
                <a:latin typeface="Arial"/>
                <a:cs typeface="Arial"/>
              </a:rPr>
              <a:t>т</a:t>
            </a:r>
            <a:r>
              <a:rPr sz="2800" spc="-20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2800" spc="-80" dirty="0">
                <a:solidFill>
                  <a:srgbClr val="269A37"/>
                </a:solidFill>
                <a:latin typeface="Arial"/>
                <a:cs typeface="Arial"/>
              </a:rPr>
              <a:t>г</a:t>
            </a:r>
            <a:r>
              <a:rPr sz="2800" spc="-20" dirty="0">
                <a:solidFill>
                  <a:srgbClr val="269A37"/>
                </a:solidFill>
                <a:latin typeface="Arial"/>
                <a:cs typeface="Arial"/>
              </a:rPr>
              <a:t>овый</a:t>
            </a:r>
            <a:r>
              <a:rPr sz="2800" spc="2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69A37"/>
                </a:solidFill>
                <a:latin typeface="Arial"/>
                <a:cs typeface="Arial"/>
              </a:rPr>
              <a:t>до</a:t>
            </a:r>
            <a:r>
              <a:rPr sz="2800" spc="10" dirty="0">
                <a:solidFill>
                  <a:srgbClr val="269A37"/>
                </a:solidFill>
                <a:latin typeface="Arial"/>
                <a:cs typeface="Arial"/>
              </a:rPr>
              <a:t>к</a:t>
            </a:r>
            <a:r>
              <a:rPr sz="2800" spc="-50" dirty="0">
                <a:solidFill>
                  <a:srgbClr val="269A37"/>
                </a:solidFill>
                <a:latin typeface="Arial"/>
                <a:cs typeface="Arial"/>
              </a:rPr>
              <a:t>у</a:t>
            </a:r>
            <a:r>
              <a:rPr sz="2800" spc="-20" dirty="0">
                <a:solidFill>
                  <a:srgbClr val="269A37"/>
                </a:solidFill>
                <a:latin typeface="Arial"/>
                <a:cs typeface="Arial"/>
              </a:rPr>
              <a:t>мент</a:t>
            </a:r>
            <a:r>
              <a:rPr sz="2800" spc="2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69A37"/>
                </a:solidFill>
                <a:latin typeface="Arial"/>
                <a:cs typeface="Arial"/>
              </a:rPr>
              <a:t>СС</a:t>
            </a:r>
            <a:r>
              <a:rPr sz="2800" spc="-210" dirty="0">
                <a:solidFill>
                  <a:srgbClr val="269A37"/>
                </a:solidFill>
                <a:latin typeface="Arial"/>
                <a:cs typeface="Arial"/>
              </a:rPr>
              <a:t>Г</a:t>
            </a:r>
            <a:r>
              <a:rPr sz="2800" spc="-110" dirty="0">
                <a:solidFill>
                  <a:srgbClr val="269A37"/>
                </a:solidFill>
                <a:latin typeface="Arial"/>
                <a:cs typeface="Arial"/>
              </a:rPr>
              <a:t>А</a:t>
            </a:r>
            <a:r>
              <a:rPr sz="2800" spc="-25" dirty="0">
                <a:solidFill>
                  <a:srgbClr val="269A37"/>
                </a:solidFill>
                <a:latin typeface="Arial"/>
                <a:cs typeface="Arial"/>
              </a:rPr>
              <a:t>ООН</a:t>
            </a:r>
            <a:r>
              <a:rPr sz="2800" spc="2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69A37"/>
                </a:solidFill>
                <a:latin typeface="Arial"/>
                <a:cs typeface="Arial"/>
              </a:rPr>
              <a:t>по</a:t>
            </a:r>
            <a:r>
              <a:rPr sz="2800" spc="-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69A37"/>
                </a:solidFill>
                <a:latin typeface="Arial"/>
                <a:cs typeface="Arial"/>
              </a:rPr>
              <a:t>миро</a:t>
            </a:r>
            <a:r>
              <a:rPr sz="2800" spc="-50" dirty="0">
                <a:solidFill>
                  <a:srgbClr val="269A37"/>
                </a:solidFill>
                <a:latin typeface="Arial"/>
                <a:cs typeface="Arial"/>
              </a:rPr>
              <a:t>в</a:t>
            </a:r>
            <a:r>
              <a:rPr sz="2800" spc="-20" dirty="0">
                <a:solidFill>
                  <a:srgbClr val="269A37"/>
                </a:solidFill>
                <a:latin typeface="Arial"/>
                <a:cs typeface="Arial"/>
              </a:rPr>
              <a:t>ой</a:t>
            </a:r>
            <a:r>
              <a:rPr sz="2800" spc="-15" dirty="0">
                <a:solidFill>
                  <a:srgbClr val="269A37"/>
                </a:solidFill>
                <a:latin typeface="Arial"/>
                <a:cs typeface="Arial"/>
              </a:rPr>
              <a:t> про</a:t>
            </a:r>
            <a:r>
              <a:rPr sz="2800" spc="-150" dirty="0">
                <a:solidFill>
                  <a:srgbClr val="269A37"/>
                </a:solidFill>
                <a:latin typeface="Arial"/>
                <a:cs typeface="Arial"/>
              </a:rPr>
              <a:t>б</a:t>
            </a:r>
            <a:r>
              <a:rPr sz="2800" spc="-20" dirty="0">
                <a:solidFill>
                  <a:srgbClr val="269A37"/>
                </a:solidFill>
                <a:latin typeface="Arial"/>
                <a:cs typeface="Arial"/>
              </a:rPr>
              <a:t>леме</a:t>
            </a:r>
            <a:r>
              <a:rPr sz="2800" spc="2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69A37"/>
                </a:solidFill>
                <a:latin typeface="Arial"/>
                <a:cs typeface="Arial"/>
              </a:rPr>
              <a:t>нар</a:t>
            </a:r>
            <a:r>
              <a:rPr sz="2800" spc="15" dirty="0">
                <a:solidFill>
                  <a:srgbClr val="269A37"/>
                </a:solidFill>
                <a:latin typeface="Arial"/>
                <a:cs typeface="Arial"/>
              </a:rPr>
              <a:t>к</a:t>
            </a:r>
            <a:r>
              <a:rPr sz="2800" spc="-55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2800" spc="-15" dirty="0">
                <a:solidFill>
                  <a:srgbClr val="269A37"/>
                </a:solidFill>
                <a:latin typeface="Arial"/>
                <a:cs typeface="Arial"/>
              </a:rPr>
              <a:t>ти</a:t>
            </a:r>
            <a:r>
              <a:rPr sz="2800" spc="10" dirty="0">
                <a:solidFill>
                  <a:srgbClr val="269A37"/>
                </a:solidFill>
                <a:latin typeface="Arial"/>
                <a:cs typeface="Arial"/>
              </a:rPr>
              <a:t>к</a:t>
            </a:r>
            <a:r>
              <a:rPr sz="2800" spc="-20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2800" spc="0" dirty="0">
                <a:solidFill>
                  <a:srgbClr val="269A37"/>
                </a:solidFill>
                <a:latin typeface="Arial"/>
                <a:cs typeface="Arial"/>
              </a:rPr>
              <a:t>в</a:t>
            </a:r>
            <a:r>
              <a:rPr sz="2800" spc="-10" dirty="0">
                <a:solidFill>
                  <a:srgbClr val="269A37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694690" indent="-457200">
              <a:lnSpc>
                <a:spcPct val="100000"/>
              </a:lnSpc>
              <a:spcBef>
                <a:spcPts val="434"/>
              </a:spcBef>
              <a:buClr>
                <a:srgbClr val="565654"/>
              </a:buClr>
              <a:buFont typeface="Arial"/>
              <a:buChar char="•"/>
              <a:tabLst>
                <a:tab pos="695325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Построен на м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ждунар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дных до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орах</a:t>
            </a:r>
            <a:endParaRPr sz="2400">
              <a:latin typeface="Arial"/>
              <a:cs typeface="Arial"/>
            </a:endParaRPr>
          </a:p>
          <a:p>
            <a:pPr marL="886460" lvl="1" indent="-457200">
              <a:lnSpc>
                <a:spcPct val="100000"/>
              </a:lnSpc>
              <a:spcBef>
                <a:spcPts val="5"/>
              </a:spcBef>
              <a:buClr>
                <a:srgbClr val="565654"/>
              </a:buClr>
              <a:buFont typeface="Arial"/>
              <a:buChar char="•"/>
              <a:tabLst>
                <a:tab pos="887094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Защища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щих пра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дей</a:t>
            </a:r>
            <a:endParaRPr sz="2000">
              <a:latin typeface="Arial"/>
              <a:cs typeface="Arial"/>
            </a:endParaRPr>
          </a:p>
          <a:p>
            <a:pPr marL="886460" marR="5612765" lvl="1" indent="-457200">
              <a:lnSpc>
                <a:spcPct val="100000"/>
              </a:lnSpc>
              <a:buClr>
                <a:srgbClr val="565654"/>
              </a:buClr>
              <a:buFont typeface="Arial"/>
              <a:buChar char="•"/>
              <a:tabLst>
                <a:tab pos="887094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Не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поощ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яю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их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крим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нализацию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9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ления нар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ов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8"/>
              </a:spcBef>
              <a:buClr>
                <a:srgbClr val="565654"/>
              </a:buClr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694690" indent="-457200">
              <a:lnSpc>
                <a:spcPct val="100000"/>
              </a:lnSpc>
              <a:buClr>
                <a:srgbClr val="565654"/>
              </a:buClr>
              <a:buFont typeface="Arial"/>
              <a:buChar char="•"/>
              <a:tabLst>
                <a:tab pos="695325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Выража</a:t>
            </a:r>
            <a:r>
              <a:rPr sz="2400" spc="-10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 при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ерже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ность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лучше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ию</a:t>
            </a:r>
            <a:endParaRPr sz="2400">
              <a:latin typeface="Arial"/>
              <a:cs typeface="Arial"/>
            </a:endParaRPr>
          </a:p>
          <a:p>
            <a:pPr marR="4630420" algn="ctr">
              <a:lnSpc>
                <a:spcPct val="100000"/>
              </a:lnSpc>
            </a:pP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доровья л</a:t>
            </a:r>
            <a:r>
              <a:rPr sz="2400" spc="-3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дей,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ляющих</a:t>
            </a:r>
            <a:r>
              <a:rPr sz="24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тики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2500">
              <a:latin typeface="Times New Roman"/>
              <a:cs typeface="Times New Roman"/>
            </a:endParaRPr>
          </a:p>
          <a:p>
            <a:pPr marL="848360" lvl="1" indent="-286385">
              <a:lnSpc>
                <a:spcPct val="100000"/>
              </a:lnSpc>
              <a:buClr>
                <a:srgbClr val="565654"/>
              </a:buClr>
              <a:buSzPct val="111111"/>
              <a:buFont typeface="Arial"/>
              <a:buChar char="•"/>
              <a:tabLst>
                <a:tab pos="848994" algn="l"/>
              </a:tabLst>
            </a:pP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“Мы под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i="1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жд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ае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1800" i="1" spc="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наше о</a:t>
            </a:r>
            <a:r>
              <a:rPr sz="1800" i="1" spc="-4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1800" i="1" spc="-2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i="1" spc="-6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льст</a:t>
            </a:r>
            <a:r>
              <a:rPr sz="1800" i="1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i="1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i="1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2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0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30 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i="1" spc="-2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endParaRPr sz="1800">
              <a:latin typeface="Arial"/>
              <a:cs typeface="Arial"/>
            </a:endParaRPr>
          </a:p>
          <a:p>
            <a:pPr marL="546735" marR="5299075" indent="6985" algn="ctr">
              <a:lnSpc>
                <a:spcPct val="100000"/>
              </a:lnSpc>
            </a:pPr>
            <a:r>
              <a:rPr sz="1800" b="1" i="1" dirty="0">
                <a:solidFill>
                  <a:srgbClr val="565654"/>
                </a:solidFill>
                <a:latin typeface="Arial"/>
                <a:cs typeface="Arial"/>
              </a:rPr>
              <a:t>по</a:t>
            </a:r>
            <a:r>
              <a:rPr sz="1800" b="1" i="1" spc="-25" dirty="0">
                <a:solidFill>
                  <a:srgbClr val="565654"/>
                </a:solidFill>
                <a:latin typeface="Arial"/>
                <a:cs typeface="Arial"/>
              </a:rPr>
              <a:t>ло</a:t>
            </a:r>
            <a:r>
              <a:rPr sz="1800" b="1" i="1" dirty="0">
                <a:solidFill>
                  <a:srgbClr val="565654"/>
                </a:solidFill>
                <a:latin typeface="Arial"/>
                <a:cs typeface="Arial"/>
              </a:rPr>
              <a:t>жить конец </a:t>
            </a:r>
            <a:r>
              <a:rPr sz="1800" b="1" i="1" spc="15" dirty="0">
                <a:solidFill>
                  <a:srgbClr val="565654"/>
                </a:solidFill>
                <a:latin typeface="Arial"/>
                <a:cs typeface="Arial"/>
              </a:rPr>
              <a:t>э</a:t>
            </a:r>
            <a:r>
              <a:rPr sz="1800" b="1" i="1" dirty="0">
                <a:solidFill>
                  <a:srgbClr val="565654"/>
                </a:solidFill>
                <a:latin typeface="Arial"/>
                <a:cs typeface="Arial"/>
              </a:rPr>
              <a:t>пидемиям СПИДа</a:t>
            </a:r>
            <a:r>
              <a:rPr sz="1800" b="1" i="1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и </a:t>
            </a:r>
            <a:r>
              <a:rPr sz="1800" i="1" spc="-4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i="1" spc="3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рк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i="1" spc="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i="1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i="1" spc="-2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а,</a:t>
            </a:r>
            <a:r>
              <a:rPr sz="1800" i="1" spc="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а </a:t>
            </a:r>
            <a:r>
              <a:rPr sz="1800" i="1" spc="-4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акже</a:t>
            </a:r>
            <a:r>
              <a:rPr sz="1800" i="1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ор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ться</a:t>
            </a:r>
            <a:r>
              <a:rPr sz="1800" i="1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с в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800" i="1" spc="-6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усным </a:t>
            </a:r>
            <a:r>
              <a:rPr sz="1800" i="1" spc="-2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па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800" i="1" spc="-4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ом</a:t>
            </a:r>
            <a:r>
              <a:rPr sz="1800" i="1" spc="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и д</a:t>
            </a:r>
            <a:r>
              <a:rPr sz="1800" i="1" spc="-8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угими ин</a:t>
            </a:r>
            <a:r>
              <a:rPr sz="1800" i="1" spc="20" dirty="0">
                <a:solidFill>
                  <a:srgbClr val="565654"/>
                </a:solidFill>
                <a:latin typeface="Arial"/>
                <a:cs typeface="Arial"/>
              </a:rPr>
              <a:t>ф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екци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i="1" spc="1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ными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i="1" spc="-2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1800" i="1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ле</a:t>
            </a:r>
            <a:r>
              <a:rPr sz="1800" i="1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аниями, в </a:t>
            </a:r>
            <a:r>
              <a:rPr sz="1800" i="1" spc="-4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ом</a:t>
            </a:r>
            <a:r>
              <a:rPr sz="1800" i="1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числе ср</a:t>
            </a:r>
            <a:r>
              <a:rPr sz="1800" i="1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ди</a:t>
            </a:r>
            <a:r>
              <a:rPr sz="1800" i="1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люде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й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, упо</a:t>
            </a:r>
            <a:r>
              <a:rPr sz="1800" i="1" spc="-4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ре</a:t>
            </a:r>
            <a:r>
              <a:rPr sz="1800" i="1" spc="-4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ляющих </a:t>
            </a:r>
            <a:r>
              <a:rPr sz="1800" i="1" spc="1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ко</a:t>
            </a:r>
            <a:r>
              <a:rPr sz="1800" i="1" spc="-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ики,</a:t>
            </a:r>
            <a:r>
              <a:rPr sz="1800" i="1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b="1" i="1" spc="4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b="1" i="1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b="1" i="1" spc="-10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1800" b="1" i="1" spc="-2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1800" b="1" i="1" dirty="0">
                <a:solidFill>
                  <a:srgbClr val="565654"/>
                </a:solidFill>
                <a:latin typeface="Arial"/>
                <a:cs typeface="Arial"/>
              </a:rPr>
              <a:t>ая</a:t>
            </a:r>
            <a:r>
              <a:rPr sz="1800" b="1" i="1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b="1" i="1" spc="-2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1800" b="1" i="1" dirty="0">
                <a:solidFill>
                  <a:srgbClr val="565654"/>
                </a:solidFill>
                <a:latin typeface="Arial"/>
                <a:cs typeface="Arial"/>
              </a:rPr>
              <a:t>дей, употр</a:t>
            </a:r>
            <a:r>
              <a:rPr sz="1800" b="1" i="1" spc="2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b="1" i="1" spc="-2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1800" b="1" i="1" dirty="0">
                <a:solidFill>
                  <a:srgbClr val="565654"/>
                </a:solidFill>
                <a:latin typeface="Arial"/>
                <a:cs typeface="Arial"/>
              </a:rPr>
              <a:t>ляющих и</a:t>
            </a:r>
            <a:r>
              <a:rPr sz="1800" b="1" i="1" spc="1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1800" b="1" i="1" dirty="0">
                <a:solidFill>
                  <a:srgbClr val="565654"/>
                </a:solidFill>
                <a:latin typeface="Arial"/>
                <a:cs typeface="Arial"/>
              </a:rPr>
              <a:t>ъ</a:t>
            </a:r>
            <a:r>
              <a:rPr sz="1800" b="1" i="1" spc="-2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b="1" i="1" dirty="0">
                <a:solidFill>
                  <a:srgbClr val="565654"/>
                </a:solidFill>
                <a:latin typeface="Arial"/>
                <a:cs typeface="Arial"/>
              </a:rPr>
              <a:t>кци</a:t>
            </a:r>
            <a:r>
              <a:rPr sz="1800" b="1" i="1" spc="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b="1" i="1" dirty="0">
                <a:solidFill>
                  <a:srgbClr val="565654"/>
                </a:solidFill>
                <a:latin typeface="Arial"/>
                <a:cs typeface="Arial"/>
              </a:rPr>
              <a:t>нные</a:t>
            </a:r>
            <a:r>
              <a:rPr sz="1800" b="1" i="1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565654"/>
                </a:solidFill>
                <a:latin typeface="Arial"/>
                <a:cs typeface="Arial"/>
              </a:rPr>
              <a:t>нарк</a:t>
            </a:r>
            <a:r>
              <a:rPr sz="1800" b="1" i="1" spc="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b="1" i="1" dirty="0">
                <a:solidFill>
                  <a:srgbClr val="565654"/>
                </a:solidFill>
                <a:latin typeface="Arial"/>
                <a:cs typeface="Arial"/>
              </a:rPr>
              <a:t>тик</a:t>
            </a:r>
            <a:r>
              <a:rPr sz="1800" b="1" i="1" spc="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800" i="1" dirty="0">
                <a:solidFill>
                  <a:srgbClr val="565654"/>
                </a:solidFill>
                <a:latin typeface="Arial"/>
                <a:cs typeface="Arial"/>
              </a:rPr>
              <a:t>.”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371090" algn="l"/>
                <a:tab pos="12258040" algn="l"/>
              </a:tabLst>
            </a:pPr>
            <a:r>
              <a:rPr sz="1800" u="sng" dirty="0">
                <a:solidFill>
                  <a:srgbClr val="565654"/>
                </a:solidFill>
                <a:latin typeface="Times New Roman"/>
                <a:cs typeface="Times New Roman"/>
              </a:rPr>
              <a:t> 	</a:t>
            </a:r>
            <a:r>
              <a:rPr sz="1800" i="1" u="sng" spc="-5" dirty="0">
                <a:solidFill>
                  <a:srgbClr val="565654"/>
                </a:solidFill>
                <a:latin typeface="Calibri"/>
                <a:cs typeface="Calibri"/>
              </a:rPr>
              <a:t>[</a:t>
            </a:r>
            <a:r>
              <a:rPr sz="1800" i="1" u="sng" dirty="0">
                <a:solidFill>
                  <a:srgbClr val="565654"/>
                </a:solidFill>
                <a:latin typeface="Calibri"/>
                <a:cs typeface="Calibri"/>
              </a:rPr>
              <a:t>В</a:t>
            </a:r>
            <a:r>
              <a:rPr sz="1800" u="sng" spc="-45" dirty="0">
                <a:solidFill>
                  <a:srgbClr val="565654"/>
                </a:solidFill>
                <a:latin typeface="Times New Roman"/>
                <a:cs typeface="Times New Roman"/>
              </a:rPr>
              <a:t> </a:t>
            </a:r>
            <a:r>
              <a:rPr sz="1800" i="1" u="sng" dirty="0">
                <a:solidFill>
                  <a:srgbClr val="565654"/>
                </a:solidFill>
                <a:latin typeface="Calibri"/>
                <a:cs typeface="Calibri"/>
              </a:rPr>
              <a:t>соотв</a:t>
            </a:r>
            <a:r>
              <a:rPr sz="1800" i="1" u="sng" spc="15" dirty="0">
                <a:solidFill>
                  <a:srgbClr val="565654"/>
                </a:solidFill>
                <a:latin typeface="Calibri"/>
                <a:cs typeface="Calibri"/>
              </a:rPr>
              <a:t>е</a:t>
            </a:r>
            <a:r>
              <a:rPr sz="1800" i="1" u="sng" dirty="0">
                <a:solidFill>
                  <a:srgbClr val="565654"/>
                </a:solidFill>
                <a:latin typeface="Calibri"/>
                <a:cs typeface="Calibri"/>
              </a:rPr>
              <a:t>тствии</a:t>
            </a:r>
            <a:r>
              <a:rPr sz="1800" u="sng" spc="-25" dirty="0">
                <a:solidFill>
                  <a:srgbClr val="565654"/>
                </a:solidFill>
                <a:latin typeface="Times New Roman"/>
                <a:cs typeface="Times New Roman"/>
              </a:rPr>
              <a:t> </a:t>
            </a:r>
            <a:r>
              <a:rPr sz="1800" i="1" u="sng" dirty="0">
                <a:solidFill>
                  <a:srgbClr val="565654"/>
                </a:solidFill>
                <a:latin typeface="Calibri"/>
                <a:cs typeface="Calibri"/>
              </a:rPr>
              <a:t>с</a:t>
            </a:r>
            <a:r>
              <a:rPr sz="1800" u="sng" spc="-30" dirty="0">
                <a:solidFill>
                  <a:srgbClr val="565654"/>
                </a:solidFill>
                <a:latin typeface="Times New Roman"/>
                <a:cs typeface="Times New Roman"/>
              </a:rPr>
              <a:t> </a:t>
            </a:r>
            <a:r>
              <a:rPr sz="1800" i="1" u="sng" spc="-20" dirty="0">
                <a:solidFill>
                  <a:srgbClr val="565654"/>
                </a:solidFill>
                <a:latin typeface="Calibri"/>
                <a:cs typeface="Calibri"/>
              </a:rPr>
              <a:t>Ц</a:t>
            </a:r>
            <a:r>
              <a:rPr sz="1800" i="1" u="sng" dirty="0">
                <a:solidFill>
                  <a:srgbClr val="565654"/>
                </a:solidFill>
                <a:latin typeface="Calibri"/>
                <a:cs typeface="Calibri"/>
              </a:rPr>
              <a:t>УР</a:t>
            </a:r>
            <a:r>
              <a:rPr sz="1800" u="sng" spc="-45" dirty="0">
                <a:solidFill>
                  <a:srgbClr val="565654"/>
                </a:solidFill>
                <a:latin typeface="Times New Roman"/>
                <a:cs typeface="Times New Roman"/>
              </a:rPr>
              <a:t> </a:t>
            </a:r>
            <a:r>
              <a:rPr sz="1800" i="1" u="sng" dirty="0">
                <a:solidFill>
                  <a:srgbClr val="565654"/>
                </a:solidFill>
                <a:latin typeface="Calibri"/>
                <a:cs typeface="Calibri"/>
              </a:rPr>
              <a:t>3.</a:t>
            </a:r>
            <a:r>
              <a:rPr sz="1800" i="1" u="sng" spc="-25" dirty="0">
                <a:solidFill>
                  <a:srgbClr val="565654"/>
                </a:solidFill>
                <a:latin typeface="Calibri"/>
                <a:cs typeface="Calibri"/>
              </a:rPr>
              <a:t>3</a:t>
            </a:r>
            <a:r>
              <a:rPr sz="1800" i="1" u="sng" dirty="0">
                <a:solidFill>
                  <a:srgbClr val="565654"/>
                </a:solidFill>
                <a:latin typeface="Calibri"/>
                <a:cs typeface="Calibri"/>
              </a:rPr>
              <a:t>]</a:t>
            </a:r>
            <a:r>
              <a:rPr sz="1800" u="sng" dirty="0">
                <a:solidFill>
                  <a:srgbClr val="565654"/>
                </a:solid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87899" y="1057654"/>
            <a:ext cx="3645535" cy="4966970"/>
          </a:xfrm>
          <a:custGeom>
            <a:avLst/>
            <a:gdLst/>
            <a:ahLst/>
            <a:cxnLst/>
            <a:rect l="l" t="t" r="r" b="b"/>
            <a:pathLst>
              <a:path w="3645534" h="4966970">
                <a:moveTo>
                  <a:pt x="0" y="4966718"/>
                </a:moveTo>
                <a:lnTo>
                  <a:pt x="3645406" y="4966718"/>
                </a:lnTo>
                <a:lnTo>
                  <a:pt x="3645406" y="0"/>
                </a:lnTo>
                <a:lnTo>
                  <a:pt x="0" y="0"/>
                </a:lnTo>
                <a:lnTo>
                  <a:pt x="0" y="496671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13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8496" y="562015"/>
            <a:ext cx="9571990" cy="5677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2905" marR="5080">
              <a:lnSpc>
                <a:spcPct val="100000"/>
              </a:lnSpc>
            </a:pPr>
            <a:r>
              <a:rPr sz="2400" b="1" spc="-155" dirty="0">
                <a:solidFill>
                  <a:srgbClr val="269A37"/>
                </a:solidFill>
                <a:latin typeface="Arial"/>
                <a:cs typeface="Arial"/>
              </a:rPr>
              <a:t>У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с</a:t>
            </a:r>
            <a:r>
              <a:rPr sz="2400" b="1" spc="-60" dirty="0">
                <a:solidFill>
                  <a:srgbClr val="269A37"/>
                </a:solidFill>
                <a:latin typeface="Arial"/>
                <a:cs typeface="Arial"/>
              </a:rPr>
              <a:t>к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оренная с</a:t>
            </a:r>
            <a:r>
              <a:rPr sz="2400" b="1" spc="-30" dirty="0">
                <a:solidFill>
                  <a:srgbClr val="269A37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ратег</a:t>
            </a:r>
            <a:r>
              <a:rPr sz="2400" b="1" spc="-30" dirty="0">
                <a:solidFill>
                  <a:srgbClr val="269A37"/>
                </a:solidFill>
                <a:latin typeface="Arial"/>
                <a:cs typeface="Arial"/>
              </a:rPr>
              <a:t>и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я</a:t>
            </a:r>
            <a:r>
              <a:rPr sz="2400" b="1" spc="70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по и</a:t>
            </a:r>
            <a:r>
              <a:rPr sz="2400" b="1" spc="-30" dirty="0">
                <a:solidFill>
                  <a:srgbClr val="269A37"/>
                </a:solidFill>
                <a:latin typeface="Arial"/>
                <a:cs typeface="Arial"/>
              </a:rPr>
              <a:t>с</a:t>
            </a:r>
            <a:r>
              <a:rPr sz="2400" b="1" spc="-35" dirty="0">
                <a:solidFill>
                  <a:srgbClr val="269A37"/>
                </a:solidFill>
                <a:latin typeface="Arial"/>
                <a:cs typeface="Arial"/>
              </a:rPr>
              <a:t>к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оренению СПИДа среди л</a:t>
            </a:r>
            <a:r>
              <a:rPr sz="2400" b="1" spc="-35" dirty="0">
                <a:solidFill>
                  <a:srgbClr val="269A37"/>
                </a:solidFill>
                <a:latin typeface="Arial"/>
                <a:cs typeface="Arial"/>
              </a:rPr>
              <a:t>ю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дей, </a:t>
            </a:r>
            <a:r>
              <a:rPr sz="2400" b="1" spc="-25" dirty="0">
                <a:solidFill>
                  <a:srgbClr val="269A37"/>
                </a:solidFill>
                <a:latin typeface="Arial"/>
                <a:cs typeface="Arial"/>
              </a:rPr>
              <a:t>у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п</a:t>
            </a:r>
            <a:r>
              <a:rPr sz="2400" b="1" spc="-60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2400" b="1" spc="-25" dirty="0">
                <a:solidFill>
                  <a:srgbClr val="269A37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р</a:t>
            </a:r>
            <a:r>
              <a:rPr sz="2400" b="1" spc="-35" dirty="0">
                <a:solidFill>
                  <a:srgbClr val="269A37"/>
                </a:solidFill>
                <a:latin typeface="Arial"/>
                <a:cs typeface="Arial"/>
              </a:rPr>
              <a:t>е</a:t>
            </a:r>
            <a:r>
              <a:rPr sz="2400" b="1" spc="-65" dirty="0">
                <a:solidFill>
                  <a:srgbClr val="269A37"/>
                </a:solidFill>
                <a:latin typeface="Arial"/>
                <a:cs typeface="Arial"/>
              </a:rPr>
              <a:t>б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ляющих</a:t>
            </a:r>
            <a:r>
              <a:rPr sz="2400" b="1" spc="4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инъекционные нар</a:t>
            </a:r>
            <a:r>
              <a:rPr sz="2400" b="1" spc="-40" dirty="0">
                <a:solidFill>
                  <a:srgbClr val="269A37"/>
                </a:solidFill>
                <a:latin typeface="Arial"/>
                <a:cs typeface="Arial"/>
              </a:rPr>
              <a:t>к</a:t>
            </a:r>
            <a:r>
              <a:rPr sz="2400" b="1" spc="-85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2400" b="1" spc="-25" dirty="0">
                <a:solidFill>
                  <a:srgbClr val="269A37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ики</a:t>
            </a:r>
            <a:endParaRPr sz="2400">
              <a:latin typeface="Arial"/>
              <a:cs typeface="Arial"/>
            </a:endParaRPr>
          </a:p>
          <a:p>
            <a:pPr marL="355600" marR="4744085" indent="-342900">
              <a:lnSpc>
                <a:spcPct val="90000"/>
              </a:lnSpc>
              <a:spcBef>
                <a:spcPts val="595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ЮНЭЙДС</a:t>
            </a:r>
            <a:r>
              <a:rPr sz="2000" b="1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b="1" spc="2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зра</a:t>
            </a:r>
            <a:r>
              <a:rPr sz="2000" b="1" spc="-2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b="1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b="1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ала </a:t>
            </a:r>
            <a:r>
              <a:rPr sz="2000" b="1" spc="-9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b="1" spc="-1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оренн</a:t>
            </a:r>
            <a:r>
              <a:rPr sz="2000" b="1" spc="-4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ю с</a:t>
            </a:r>
            <a:r>
              <a:rPr sz="2000" b="1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ра</a:t>
            </a:r>
            <a:r>
              <a:rPr sz="2000" b="1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егию,</a:t>
            </a:r>
            <a:r>
              <a:rPr sz="2000" b="1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b="1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b="1" spc="-5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орая</a:t>
            </a:r>
            <a:r>
              <a:rPr sz="2000" b="1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определя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т процент</a:t>
            </a:r>
            <a:r>
              <a:rPr sz="2000" b="1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дей,</a:t>
            </a:r>
            <a:r>
              <a:rPr sz="2000" b="1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b="1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b="1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b="1" spc="-5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ляющих инъе</a:t>
            </a:r>
            <a:r>
              <a:rPr sz="2000" b="1" spc="1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ционные</a:t>
            </a:r>
            <a:r>
              <a:rPr sz="2000" b="1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b="1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b="1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ики,</a:t>
            </a:r>
            <a:r>
              <a:rPr sz="2000" b="1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b="1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b="1" spc="-5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орые д</a:t>
            </a:r>
            <a:r>
              <a:rPr sz="2000" b="1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лжны</a:t>
            </a:r>
            <a:r>
              <a:rPr sz="2000" b="1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b="1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b="1" spc="-2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чи</a:t>
            </a:r>
            <a:r>
              <a:rPr sz="2000" b="1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2000" b="1" spc="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b="1" spc="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b="1" spc="-2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b="1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к опреде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енн</a:t>
            </a:r>
            <a:r>
              <a:rPr sz="2000" b="1" spc="20" dirty="0">
                <a:solidFill>
                  <a:srgbClr val="565654"/>
                </a:solidFill>
                <a:latin typeface="Arial"/>
                <a:cs typeface="Arial"/>
              </a:rPr>
              <a:t>ы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000" b="1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spc="-9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b="1" spc="-4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b="1" spc="1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000" b="1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к 20</a:t>
            </a:r>
            <a:r>
              <a:rPr sz="2000" b="1" spc="15" dirty="0">
                <a:solidFill>
                  <a:srgbClr val="565654"/>
                </a:solidFill>
                <a:latin typeface="Arial"/>
                <a:cs typeface="Arial"/>
              </a:rPr>
              <a:t>2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1</a:t>
            </a:r>
            <a:r>
              <a:rPr sz="2000" b="1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b="1" spc="-1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ду</a:t>
            </a:r>
            <a:endParaRPr sz="2000">
              <a:latin typeface="Arial"/>
              <a:cs typeface="Arial"/>
            </a:endParaRPr>
          </a:p>
          <a:p>
            <a:pPr marL="355600" marR="5251450" indent="-342900">
              <a:lnSpc>
                <a:spcPts val="2160"/>
              </a:lnSpc>
              <a:spcBef>
                <a:spcPts val="635"/>
              </a:spcBef>
              <a:buClr>
                <a:srgbClr val="565654"/>
              </a:buClr>
              <a:buFont typeface="Arial"/>
              <a:buChar char="▪"/>
              <a:tabLst>
                <a:tab pos="355600" algn="l"/>
              </a:tabLst>
            </a:pP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Она</a:t>
            </a:r>
            <a:r>
              <a:rPr sz="2000" b="1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b="1" spc="-1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дчерки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b="1" spc="-19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,</a:t>
            </a:r>
            <a:r>
              <a:rPr sz="2000" b="1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000" b="1" spc="-7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b="1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для д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b="1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ж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ения</a:t>
            </a:r>
            <a:r>
              <a:rPr sz="2000" b="1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э</a:t>
            </a:r>
            <a:r>
              <a:rPr sz="2000" b="1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их це</a:t>
            </a:r>
            <a:r>
              <a:rPr sz="2000" b="1" spc="-1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ей</a:t>
            </a:r>
            <a:r>
              <a:rPr sz="2000" b="1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b="1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раны д</a:t>
            </a:r>
            <a:r>
              <a:rPr sz="2000" b="1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лжны об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сп</a:t>
            </a:r>
            <a:r>
              <a:rPr sz="2000" b="1" spc="-5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чи</a:t>
            </a:r>
            <a:r>
              <a:rPr sz="2000" b="1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ь: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019"/>
              </a:spcBef>
              <a:buClr>
                <a:srgbClr val="269A37"/>
              </a:buClr>
              <a:buSzPct val="120000"/>
              <a:buFont typeface="Arial"/>
              <a:buChar char="•"/>
              <a:tabLst>
                <a:tab pos="756920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Защиту 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рав ч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лове</a:t>
            </a:r>
            <a:r>
              <a:rPr sz="2000" spc="4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595"/>
              </a:spcBef>
              <a:buClr>
                <a:srgbClr val="269A37"/>
              </a:buClr>
              <a:buSzPct val="120000"/>
              <a:buFont typeface="Arial"/>
              <a:buChar char="•"/>
              <a:tabLst>
                <a:tab pos="756920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ер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ж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аю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ие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за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оны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605"/>
              </a:spcBef>
              <a:buClr>
                <a:srgbClr val="269A37"/>
              </a:buClr>
              <a:buSzPct val="120000"/>
              <a:buFont typeface="Arial"/>
              <a:buChar char="•"/>
              <a:tabLst>
                <a:tab pos="756920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ле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ую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ерп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мо</a:t>
            </a:r>
            <a:r>
              <a:rPr sz="2000" spc="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ть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насилию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595"/>
              </a:spcBef>
              <a:buClr>
                <a:srgbClr val="269A37"/>
              </a:buClr>
              <a:buSzPct val="120000"/>
              <a:buFont typeface="Arial"/>
              <a:buChar char="•"/>
              <a:tabLst>
                <a:tab pos="756920" algn="l"/>
              </a:tabLst>
            </a:pP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обил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1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ацию</a:t>
            </a:r>
            <a:r>
              <a:rPr sz="2000" spc="-5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участие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  <a:spcBef>
                <a:spcPts val="800"/>
              </a:spcBef>
            </a:pP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ооб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еств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148320"/>
            <a:ext cx="576008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семинар</a:t>
            </a:r>
            <a:r>
              <a:rPr sz="1600" spc="3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Де</a:t>
            </a:r>
            <a:r>
              <a:rPr sz="1600" b="1" spc="-35" dirty="0">
                <a:solidFill>
                  <a:srgbClr val="FFFFFF"/>
                </a:solidFill>
                <a:latin typeface="Century Schoolbook"/>
                <a:cs typeface="Century Schoolbook"/>
              </a:rPr>
              <a:t>н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ь</a:t>
            </a:r>
            <a:r>
              <a:rPr sz="1600" b="1" spc="3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пер</a:t>
            </a:r>
            <a:r>
              <a:rPr sz="1600" b="1" spc="0" dirty="0">
                <a:solidFill>
                  <a:srgbClr val="FFFFFF"/>
                </a:solidFill>
                <a:latin typeface="Century Schoolbook"/>
                <a:cs typeface="Century Schoolbook"/>
              </a:rPr>
              <a:t>в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ый</a:t>
            </a:r>
            <a:r>
              <a:rPr sz="1600" b="1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600" b="1" spc="2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3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82458" y="1369137"/>
            <a:ext cx="5897880" cy="47548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26046" y="5389098"/>
            <a:ext cx="1667675" cy="1710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48838" y="5370350"/>
            <a:ext cx="1114425" cy="1927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918749" y="5377776"/>
            <a:ext cx="532396" cy="1927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14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159636"/>
            <a:ext cx="576008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первый</a:t>
            </a:r>
            <a:r>
              <a:rPr sz="1600" b="1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3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9134" y="793664"/>
            <a:ext cx="8791575" cy="465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0" marR="5080">
              <a:lnSpc>
                <a:spcPct val="100000"/>
              </a:lnSpc>
            </a:pP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Р</a:t>
            </a:r>
            <a:r>
              <a:rPr sz="2400" b="1" spc="-25" dirty="0">
                <a:solidFill>
                  <a:srgbClr val="269A37"/>
                </a:solidFill>
                <a:latin typeface="Arial"/>
                <a:cs typeface="Arial"/>
              </a:rPr>
              <a:t>у</a:t>
            </a:r>
            <a:r>
              <a:rPr sz="2400" b="1" spc="-35" dirty="0">
                <a:solidFill>
                  <a:srgbClr val="269A37"/>
                </a:solidFill>
                <a:latin typeface="Arial"/>
                <a:cs typeface="Arial"/>
              </a:rPr>
              <a:t>к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2400" b="1" spc="-60" dirty="0">
                <a:solidFill>
                  <a:srgbClr val="269A37"/>
                </a:solidFill>
                <a:latin typeface="Arial"/>
                <a:cs typeface="Arial"/>
              </a:rPr>
              <a:t>в</a:t>
            </a:r>
            <a:r>
              <a:rPr sz="2400" b="1" spc="-35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дящие</a:t>
            </a:r>
            <a:r>
              <a:rPr sz="2400" b="1" spc="4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принципы</a:t>
            </a:r>
            <a:r>
              <a:rPr sz="2400" b="1" spc="-30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ООН</a:t>
            </a:r>
            <a:r>
              <a:rPr sz="2400" b="1" spc="-2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ре</a:t>
            </a:r>
            <a:r>
              <a:rPr sz="2400" b="1" spc="-35" dirty="0">
                <a:solidFill>
                  <a:srgbClr val="269A37"/>
                </a:solidFill>
                <a:latin typeface="Arial"/>
                <a:cs typeface="Arial"/>
              </a:rPr>
              <a:t>ко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менд</a:t>
            </a:r>
            <a:r>
              <a:rPr sz="2400" b="1" spc="-20" dirty="0">
                <a:solidFill>
                  <a:srgbClr val="269A37"/>
                </a:solidFill>
                <a:latin typeface="Arial"/>
                <a:cs typeface="Arial"/>
              </a:rPr>
              <a:t>у</a:t>
            </a:r>
            <a:r>
              <a:rPr sz="2400" b="1" spc="-40" dirty="0">
                <a:solidFill>
                  <a:srgbClr val="269A37"/>
                </a:solidFill>
                <a:latin typeface="Arial"/>
                <a:cs typeface="Arial"/>
              </a:rPr>
              <a:t>ю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т</a:t>
            </a:r>
            <a:r>
              <a:rPr sz="2400" b="1" spc="20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269A37"/>
                </a:solidFill>
                <a:latin typeface="Arial"/>
                <a:cs typeface="Arial"/>
              </a:rPr>
              <a:t>к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онкр</a:t>
            </a:r>
            <a:r>
              <a:rPr sz="2400" b="1" spc="-60" dirty="0">
                <a:solidFill>
                  <a:srgbClr val="269A37"/>
                </a:solidFill>
                <a:latin typeface="Arial"/>
                <a:cs typeface="Arial"/>
              </a:rPr>
              <a:t>е</a:t>
            </a:r>
            <a:r>
              <a:rPr sz="2400" b="1" spc="-25" dirty="0">
                <a:solidFill>
                  <a:srgbClr val="269A37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ные </a:t>
            </a:r>
            <a:r>
              <a:rPr sz="2400" b="1" spc="-35" dirty="0">
                <a:solidFill>
                  <a:srgbClr val="269A37"/>
                </a:solidFill>
                <a:latin typeface="Arial"/>
                <a:cs typeface="Arial"/>
              </a:rPr>
              <a:t>в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меша</a:t>
            </a:r>
            <a:r>
              <a:rPr sz="2400" b="1" spc="-30" dirty="0">
                <a:solidFill>
                  <a:srgbClr val="269A37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ельс</a:t>
            </a:r>
            <a:r>
              <a:rPr sz="2400" b="1" spc="-25" dirty="0">
                <a:solidFill>
                  <a:srgbClr val="269A37"/>
                </a:solidFill>
                <a:latin typeface="Arial"/>
                <a:cs typeface="Arial"/>
              </a:rPr>
              <a:t>т</a:t>
            </a:r>
            <a:r>
              <a:rPr sz="2400" b="1" spc="-35" dirty="0">
                <a:solidFill>
                  <a:srgbClr val="269A37"/>
                </a:solidFill>
                <a:latin typeface="Arial"/>
                <a:cs typeface="Arial"/>
              </a:rPr>
              <a:t>в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а</a:t>
            </a:r>
            <a:r>
              <a:rPr sz="2400" b="1" spc="4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для л</a:t>
            </a:r>
            <a:r>
              <a:rPr sz="2400" b="1" spc="-35" dirty="0">
                <a:solidFill>
                  <a:srgbClr val="269A37"/>
                </a:solidFill>
                <a:latin typeface="Arial"/>
                <a:cs typeface="Arial"/>
              </a:rPr>
              <a:t>ю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дей,</a:t>
            </a:r>
            <a:endParaRPr sz="2400">
              <a:latin typeface="Arial"/>
              <a:cs typeface="Arial"/>
            </a:endParaRPr>
          </a:p>
          <a:p>
            <a:pPr marL="12700" indent="304800">
              <a:lnSpc>
                <a:spcPct val="100000"/>
              </a:lnSpc>
            </a:pPr>
            <a:r>
              <a:rPr sz="2400" b="1" spc="-25" dirty="0">
                <a:solidFill>
                  <a:srgbClr val="269A37"/>
                </a:solidFill>
                <a:latin typeface="Arial"/>
                <a:cs typeface="Arial"/>
              </a:rPr>
              <a:t>у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п</a:t>
            </a:r>
            <a:r>
              <a:rPr sz="2400" b="1" spc="-60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2400" b="1" spc="-25" dirty="0">
                <a:solidFill>
                  <a:srgbClr val="269A37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р</a:t>
            </a:r>
            <a:r>
              <a:rPr sz="2400" b="1" spc="-35" dirty="0">
                <a:solidFill>
                  <a:srgbClr val="269A37"/>
                </a:solidFill>
                <a:latin typeface="Arial"/>
                <a:cs typeface="Arial"/>
              </a:rPr>
              <a:t>е</a:t>
            </a:r>
            <a:r>
              <a:rPr sz="2400" b="1" spc="-65" dirty="0">
                <a:solidFill>
                  <a:srgbClr val="269A37"/>
                </a:solidFill>
                <a:latin typeface="Arial"/>
                <a:cs typeface="Arial"/>
              </a:rPr>
              <a:t>б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ляющих</a:t>
            </a:r>
            <a:r>
              <a:rPr sz="2400" b="1" spc="4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нар</a:t>
            </a:r>
            <a:r>
              <a:rPr sz="2400" b="1" spc="-35" dirty="0">
                <a:solidFill>
                  <a:srgbClr val="269A37"/>
                </a:solidFill>
                <a:latin typeface="Arial"/>
                <a:cs typeface="Arial"/>
              </a:rPr>
              <a:t>к</a:t>
            </a:r>
            <a:r>
              <a:rPr sz="2400" b="1" spc="-60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2400" b="1" spc="-25" dirty="0">
                <a:solidFill>
                  <a:srgbClr val="269A37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ики</a:t>
            </a:r>
            <a:r>
              <a:rPr sz="2400" b="1" spc="10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(1)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b="1" spc="-4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во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дящие принципы</a:t>
            </a:r>
            <a:r>
              <a:rPr sz="2000" b="1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ООН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b="1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раги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b="1" spc="-4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299085" marR="4384040" indent="-286385">
              <a:lnSpc>
                <a:spcPct val="100000"/>
              </a:lnSpc>
              <a:buClr>
                <a:srgbClr val="565654"/>
              </a:buClr>
              <a:buFont typeface="Arial"/>
              <a:buChar char="•"/>
              <a:tabLst>
                <a:tab pos="299720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Профилакти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22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,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диагностир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ов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ание, л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чение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ВИЧ 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п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дую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ий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ух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endParaRPr sz="20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lr>
                <a:srgbClr val="565654"/>
              </a:buClr>
              <a:buFont typeface="Arial"/>
              <a:buChar char="•"/>
              <a:tabLst>
                <a:tab pos="299720" algn="l"/>
              </a:tabLst>
            </a:pPr>
            <a:r>
              <a:rPr sz="2000" spc="-9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ефор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за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онов,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тики,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пра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endParaRPr sz="20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lr>
                <a:srgbClr val="565654"/>
              </a:buClr>
              <a:buFont typeface="Arial"/>
              <a:buChar char="•"/>
              <a:tabLst>
                <a:tab pos="299720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скриминацию</a:t>
            </a:r>
            <a:endParaRPr sz="20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lr>
                <a:srgbClr val="565654"/>
              </a:buClr>
              <a:buFont typeface="Arial"/>
              <a:buChar char="•"/>
              <a:tabLst>
                <a:tab pos="299720" algn="l"/>
              </a:tabLst>
            </a:pP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асширение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зм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жнос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ей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ооб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тв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166370" marR="3896995" algn="ctr">
              <a:lnSpc>
                <a:spcPct val="100000"/>
              </a:lnSpc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ЮНЭЙДС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ре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омендо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ала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выд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лить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6% миро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финансиро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ания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для</a:t>
            </a:r>
            <a:r>
              <a:rPr sz="20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раб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ты над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э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тими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опросам</a:t>
            </a:r>
            <a:r>
              <a:rPr sz="2000" spc="-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30473" y="1197863"/>
            <a:ext cx="3470144" cy="4974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25898" y="1193291"/>
            <a:ext cx="3479800" cy="4983480"/>
          </a:xfrm>
          <a:custGeom>
            <a:avLst/>
            <a:gdLst/>
            <a:ahLst/>
            <a:cxnLst/>
            <a:rect l="l" t="t" r="r" b="b"/>
            <a:pathLst>
              <a:path w="3479800" h="4983480">
                <a:moveTo>
                  <a:pt x="0" y="4983476"/>
                </a:moveTo>
                <a:lnTo>
                  <a:pt x="3479292" y="4983476"/>
                </a:lnTo>
                <a:lnTo>
                  <a:pt x="3479292" y="0"/>
                </a:lnTo>
                <a:lnTo>
                  <a:pt x="0" y="0"/>
                </a:lnTo>
                <a:lnTo>
                  <a:pt x="0" y="498347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15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845491"/>
            <a:ext cx="9905365" cy="5351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95"/>
              </a:lnSpc>
            </a:pPr>
            <a:r>
              <a:rPr sz="2800" b="1" spc="-20" dirty="0">
                <a:solidFill>
                  <a:srgbClr val="269A37"/>
                </a:solidFill>
                <a:latin typeface="Arial"/>
                <a:cs typeface="Arial"/>
              </a:rPr>
              <a:t>Р</a:t>
            </a:r>
            <a:r>
              <a:rPr sz="2800" b="1" spc="-50" dirty="0">
                <a:solidFill>
                  <a:srgbClr val="269A37"/>
                </a:solidFill>
                <a:latin typeface="Arial"/>
                <a:cs typeface="Arial"/>
              </a:rPr>
              <a:t>у</a:t>
            </a:r>
            <a:r>
              <a:rPr sz="2800" b="1" spc="-40" dirty="0">
                <a:solidFill>
                  <a:srgbClr val="269A37"/>
                </a:solidFill>
                <a:latin typeface="Arial"/>
                <a:cs typeface="Arial"/>
              </a:rPr>
              <a:t>к</a:t>
            </a:r>
            <a:r>
              <a:rPr sz="2800" b="1" spc="-20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2800" b="1" spc="-90" dirty="0">
                <a:solidFill>
                  <a:srgbClr val="269A37"/>
                </a:solidFill>
                <a:latin typeface="Arial"/>
                <a:cs typeface="Arial"/>
              </a:rPr>
              <a:t>в</a:t>
            </a:r>
            <a:r>
              <a:rPr sz="2800" b="1" spc="-60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2800" b="1" spc="-20" dirty="0">
                <a:solidFill>
                  <a:srgbClr val="269A37"/>
                </a:solidFill>
                <a:latin typeface="Arial"/>
                <a:cs typeface="Arial"/>
              </a:rPr>
              <a:t>дя</a:t>
            </a:r>
            <a:r>
              <a:rPr sz="2800" b="1" dirty="0">
                <a:solidFill>
                  <a:srgbClr val="269A37"/>
                </a:solidFill>
                <a:latin typeface="Arial"/>
                <a:cs typeface="Arial"/>
              </a:rPr>
              <a:t>щ</a:t>
            </a:r>
            <a:r>
              <a:rPr sz="2800" b="1" spc="-20" dirty="0">
                <a:solidFill>
                  <a:srgbClr val="269A37"/>
                </a:solidFill>
                <a:latin typeface="Arial"/>
                <a:cs typeface="Arial"/>
              </a:rPr>
              <a:t>ие</a:t>
            </a:r>
            <a:r>
              <a:rPr sz="2800" b="1" spc="50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269A37"/>
                </a:solidFill>
                <a:latin typeface="Arial"/>
                <a:cs typeface="Arial"/>
              </a:rPr>
              <a:t>пр</a:t>
            </a:r>
            <a:r>
              <a:rPr sz="2800" b="1" spc="-50" dirty="0">
                <a:solidFill>
                  <a:srgbClr val="269A37"/>
                </a:solidFill>
                <a:latin typeface="Arial"/>
                <a:cs typeface="Arial"/>
              </a:rPr>
              <a:t>и</a:t>
            </a:r>
            <a:r>
              <a:rPr sz="2800" b="1" spc="-20" dirty="0">
                <a:solidFill>
                  <a:srgbClr val="269A37"/>
                </a:solidFill>
                <a:latin typeface="Arial"/>
                <a:cs typeface="Arial"/>
              </a:rPr>
              <a:t>нципы</a:t>
            </a:r>
            <a:r>
              <a:rPr sz="2800" b="1" spc="-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269A37"/>
                </a:solidFill>
                <a:latin typeface="Arial"/>
                <a:cs typeface="Arial"/>
              </a:rPr>
              <a:t>ООН</a:t>
            </a:r>
            <a:r>
              <a:rPr sz="2800" b="1" spc="20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269A37"/>
                </a:solidFill>
                <a:latin typeface="Arial"/>
                <a:cs typeface="Arial"/>
              </a:rPr>
              <a:t>ре</a:t>
            </a:r>
            <a:r>
              <a:rPr sz="2800" b="1" spc="-40" dirty="0">
                <a:solidFill>
                  <a:srgbClr val="269A37"/>
                </a:solidFill>
                <a:latin typeface="Arial"/>
                <a:cs typeface="Arial"/>
              </a:rPr>
              <a:t>к</a:t>
            </a:r>
            <a:r>
              <a:rPr sz="2800" b="1" spc="-90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2800" b="1" spc="-20" dirty="0">
                <a:solidFill>
                  <a:srgbClr val="269A37"/>
                </a:solidFill>
                <a:latin typeface="Arial"/>
                <a:cs typeface="Arial"/>
              </a:rPr>
              <a:t>мен</a:t>
            </a:r>
            <a:r>
              <a:rPr sz="2800" b="1" spc="10" dirty="0">
                <a:solidFill>
                  <a:srgbClr val="269A37"/>
                </a:solidFill>
                <a:latin typeface="Arial"/>
                <a:cs typeface="Arial"/>
              </a:rPr>
              <a:t>д</a:t>
            </a:r>
            <a:r>
              <a:rPr sz="2800" b="1" spc="-50" dirty="0">
                <a:solidFill>
                  <a:srgbClr val="269A37"/>
                </a:solidFill>
                <a:latin typeface="Arial"/>
                <a:cs typeface="Arial"/>
              </a:rPr>
              <a:t>у</a:t>
            </a:r>
            <a:r>
              <a:rPr sz="2800" b="1" spc="-70" dirty="0">
                <a:solidFill>
                  <a:srgbClr val="269A37"/>
                </a:solidFill>
                <a:latin typeface="Arial"/>
                <a:cs typeface="Arial"/>
              </a:rPr>
              <a:t>ю</a:t>
            </a:r>
            <a:r>
              <a:rPr sz="2800" b="1" spc="-15" dirty="0">
                <a:solidFill>
                  <a:srgbClr val="269A37"/>
                </a:solidFill>
                <a:latin typeface="Arial"/>
                <a:cs typeface="Arial"/>
              </a:rPr>
              <a:t>т</a:t>
            </a:r>
            <a:r>
              <a:rPr sz="2800" b="1" spc="5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2800" b="1" spc="-40" dirty="0">
                <a:solidFill>
                  <a:srgbClr val="269A37"/>
                </a:solidFill>
                <a:latin typeface="Arial"/>
                <a:cs typeface="Arial"/>
              </a:rPr>
              <a:t>к</a:t>
            </a:r>
            <a:r>
              <a:rPr sz="2800" b="1" spc="-20" dirty="0">
                <a:solidFill>
                  <a:srgbClr val="269A37"/>
                </a:solidFill>
                <a:latin typeface="Arial"/>
                <a:cs typeface="Arial"/>
              </a:rPr>
              <a:t>онкр</a:t>
            </a:r>
            <a:r>
              <a:rPr sz="2800" b="1" spc="-60" dirty="0">
                <a:solidFill>
                  <a:srgbClr val="269A37"/>
                </a:solidFill>
                <a:latin typeface="Arial"/>
                <a:cs typeface="Arial"/>
              </a:rPr>
              <a:t>е</a:t>
            </a:r>
            <a:r>
              <a:rPr sz="2800" b="1" spc="-75" dirty="0">
                <a:solidFill>
                  <a:srgbClr val="269A37"/>
                </a:solidFill>
                <a:latin typeface="Arial"/>
                <a:cs typeface="Arial"/>
              </a:rPr>
              <a:t>т</a:t>
            </a:r>
            <a:r>
              <a:rPr sz="2800" b="1" spc="-20" dirty="0">
                <a:solidFill>
                  <a:srgbClr val="269A37"/>
                </a:solidFill>
                <a:latin typeface="Arial"/>
                <a:cs typeface="Arial"/>
              </a:rPr>
              <a:t>ные</a:t>
            </a:r>
            <a:endParaRPr sz="2800">
              <a:latin typeface="Arial"/>
              <a:cs typeface="Arial"/>
            </a:endParaRPr>
          </a:p>
          <a:p>
            <a:pPr marL="12700" marR="2283460">
              <a:lnSpc>
                <a:spcPts val="3020"/>
              </a:lnSpc>
              <a:spcBef>
                <a:spcPts val="215"/>
              </a:spcBef>
            </a:pPr>
            <a:r>
              <a:rPr sz="2800" b="1" spc="-20" dirty="0">
                <a:solidFill>
                  <a:srgbClr val="269A37"/>
                </a:solidFill>
                <a:latin typeface="Arial"/>
                <a:cs typeface="Arial"/>
              </a:rPr>
              <a:t>на</a:t>
            </a:r>
            <a:r>
              <a:rPr sz="2800" b="1" spc="-50" dirty="0">
                <a:solidFill>
                  <a:srgbClr val="269A37"/>
                </a:solidFill>
                <a:latin typeface="Arial"/>
                <a:cs typeface="Arial"/>
              </a:rPr>
              <a:t>у</a:t>
            </a:r>
            <a:r>
              <a:rPr sz="2800" b="1" spc="-20" dirty="0">
                <a:solidFill>
                  <a:srgbClr val="269A37"/>
                </a:solidFill>
                <a:latin typeface="Arial"/>
                <a:cs typeface="Arial"/>
              </a:rPr>
              <a:t>чно</a:t>
            </a:r>
            <a:r>
              <a:rPr sz="2800" b="1" spc="20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269A37"/>
                </a:solidFill>
                <a:latin typeface="Arial"/>
                <a:cs typeface="Arial"/>
              </a:rPr>
              <a:t>об</a:t>
            </a:r>
            <a:r>
              <a:rPr sz="2800" b="1" spc="-60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2800" b="1" spc="-20" dirty="0">
                <a:solidFill>
                  <a:srgbClr val="269A37"/>
                </a:solidFill>
                <a:latin typeface="Arial"/>
                <a:cs typeface="Arial"/>
              </a:rPr>
              <a:t>сно</a:t>
            </a:r>
            <a:r>
              <a:rPr sz="2800" b="1" spc="-60" dirty="0">
                <a:solidFill>
                  <a:srgbClr val="269A37"/>
                </a:solidFill>
                <a:latin typeface="Arial"/>
                <a:cs typeface="Arial"/>
              </a:rPr>
              <a:t>в</a:t>
            </a:r>
            <a:r>
              <a:rPr sz="2800" b="1" spc="-20" dirty="0">
                <a:solidFill>
                  <a:srgbClr val="269A37"/>
                </a:solidFill>
                <a:latin typeface="Arial"/>
                <a:cs typeface="Arial"/>
              </a:rPr>
              <a:t>анные</a:t>
            </a:r>
            <a:r>
              <a:rPr sz="2800" b="1" spc="2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2800" b="1" spc="-60" dirty="0">
                <a:solidFill>
                  <a:srgbClr val="269A37"/>
                </a:solidFill>
                <a:latin typeface="Arial"/>
                <a:cs typeface="Arial"/>
              </a:rPr>
              <a:t>в</a:t>
            </a:r>
            <a:r>
              <a:rPr sz="2800" b="1" spc="-20" dirty="0">
                <a:solidFill>
                  <a:srgbClr val="269A37"/>
                </a:solidFill>
                <a:latin typeface="Arial"/>
                <a:cs typeface="Arial"/>
              </a:rPr>
              <a:t>меш</a:t>
            </a:r>
            <a:r>
              <a:rPr sz="2800" b="1" spc="5" dirty="0">
                <a:solidFill>
                  <a:srgbClr val="269A37"/>
                </a:solidFill>
                <a:latin typeface="Arial"/>
                <a:cs typeface="Arial"/>
              </a:rPr>
              <a:t>а</a:t>
            </a:r>
            <a:r>
              <a:rPr sz="2800" b="1" spc="-75" dirty="0">
                <a:solidFill>
                  <a:srgbClr val="269A37"/>
                </a:solidFill>
                <a:latin typeface="Arial"/>
                <a:cs typeface="Arial"/>
              </a:rPr>
              <a:t>т</a:t>
            </a:r>
            <a:r>
              <a:rPr sz="2800" b="1" spc="-20" dirty="0">
                <a:solidFill>
                  <a:srgbClr val="269A37"/>
                </a:solidFill>
                <a:latin typeface="Arial"/>
                <a:cs typeface="Arial"/>
              </a:rPr>
              <a:t>е</a:t>
            </a:r>
            <a:r>
              <a:rPr sz="2800" b="1" spc="5" dirty="0">
                <a:solidFill>
                  <a:srgbClr val="269A37"/>
                </a:solidFill>
                <a:latin typeface="Arial"/>
                <a:cs typeface="Arial"/>
              </a:rPr>
              <a:t>л</a:t>
            </a:r>
            <a:r>
              <a:rPr sz="2800" b="1" spc="-20" dirty="0">
                <a:solidFill>
                  <a:srgbClr val="269A37"/>
                </a:solidFill>
                <a:latin typeface="Arial"/>
                <a:cs typeface="Arial"/>
              </a:rPr>
              <a:t>ьст</a:t>
            </a:r>
            <a:r>
              <a:rPr sz="2800" b="1" spc="-60" dirty="0">
                <a:solidFill>
                  <a:srgbClr val="269A37"/>
                </a:solidFill>
                <a:latin typeface="Arial"/>
                <a:cs typeface="Arial"/>
              </a:rPr>
              <a:t>в</a:t>
            </a:r>
            <a:r>
              <a:rPr sz="2800" b="1" spc="-20" dirty="0">
                <a:solidFill>
                  <a:srgbClr val="269A37"/>
                </a:solidFill>
                <a:latin typeface="Arial"/>
                <a:cs typeface="Arial"/>
              </a:rPr>
              <a:t>а</a:t>
            </a:r>
            <a:r>
              <a:rPr sz="2800" b="1" spc="100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269A37"/>
                </a:solidFill>
                <a:latin typeface="Arial"/>
                <a:cs typeface="Arial"/>
              </a:rPr>
              <a:t>для</a:t>
            </a:r>
            <a:r>
              <a:rPr sz="2800" b="1" spc="-15" dirty="0">
                <a:solidFill>
                  <a:srgbClr val="269A37"/>
                </a:solidFill>
                <a:latin typeface="Arial"/>
                <a:cs typeface="Arial"/>
              </a:rPr>
              <a:t> л</a:t>
            </a:r>
            <a:r>
              <a:rPr sz="2800" b="1" spc="-65" dirty="0">
                <a:solidFill>
                  <a:srgbClr val="269A37"/>
                </a:solidFill>
                <a:latin typeface="Arial"/>
                <a:cs typeface="Arial"/>
              </a:rPr>
              <a:t>ю</a:t>
            </a:r>
            <a:r>
              <a:rPr sz="2800" b="1" spc="-15" dirty="0">
                <a:solidFill>
                  <a:srgbClr val="269A37"/>
                </a:solidFill>
                <a:latin typeface="Arial"/>
                <a:cs typeface="Arial"/>
              </a:rPr>
              <a:t>дей,</a:t>
            </a:r>
            <a:r>
              <a:rPr sz="2800" b="1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2800" b="1" spc="-50" dirty="0">
                <a:solidFill>
                  <a:srgbClr val="269A37"/>
                </a:solidFill>
                <a:latin typeface="Arial"/>
                <a:cs typeface="Arial"/>
              </a:rPr>
              <a:t>у</a:t>
            </a:r>
            <a:r>
              <a:rPr sz="2800" b="1" spc="-20" dirty="0">
                <a:solidFill>
                  <a:srgbClr val="269A37"/>
                </a:solidFill>
                <a:latin typeface="Arial"/>
                <a:cs typeface="Arial"/>
              </a:rPr>
              <a:t>п</a:t>
            </a:r>
            <a:r>
              <a:rPr sz="2800" b="1" spc="-90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2800" b="1" spc="-20" dirty="0">
                <a:solidFill>
                  <a:srgbClr val="269A37"/>
                </a:solidFill>
                <a:latin typeface="Arial"/>
                <a:cs typeface="Arial"/>
              </a:rPr>
              <a:t>тр</a:t>
            </a:r>
            <a:r>
              <a:rPr sz="2800" b="1" spc="-60" dirty="0">
                <a:solidFill>
                  <a:srgbClr val="269A37"/>
                </a:solidFill>
                <a:latin typeface="Arial"/>
                <a:cs typeface="Arial"/>
              </a:rPr>
              <a:t>е</a:t>
            </a:r>
            <a:r>
              <a:rPr sz="2800" b="1" spc="-95" dirty="0">
                <a:solidFill>
                  <a:srgbClr val="269A37"/>
                </a:solidFill>
                <a:latin typeface="Arial"/>
                <a:cs typeface="Arial"/>
              </a:rPr>
              <a:t>б</a:t>
            </a:r>
            <a:r>
              <a:rPr sz="2800" b="1" spc="-20" dirty="0">
                <a:solidFill>
                  <a:srgbClr val="269A37"/>
                </a:solidFill>
                <a:latin typeface="Arial"/>
                <a:cs typeface="Arial"/>
              </a:rPr>
              <a:t>ляющих</a:t>
            </a:r>
            <a:r>
              <a:rPr sz="2800" b="1" spc="50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269A37"/>
                </a:solidFill>
                <a:latin typeface="Arial"/>
                <a:cs typeface="Arial"/>
              </a:rPr>
              <a:t>н</a:t>
            </a:r>
            <a:r>
              <a:rPr sz="2800" b="1" spc="5" dirty="0">
                <a:solidFill>
                  <a:srgbClr val="269A37"/>
                </a:solidFill>
                <a:latin typeface="Arial"/>
                <a:cs typeface="Arial"/>
              </a:rPr>
              <a:t>а</a:t>
            </a:r>
            <a:r>
              <a:rPr sz="2800" b="1" spc="-20" dirty="0">
                <a:solidFill>
                  <a:srgbClr val="269A37"/>
                </a:solidFill>
                <a:latin typeface="Arial"/>
                <a:cs typeface="Arial"/>
              </a:rPr>
              <a:t>р</a:t>
            </a:r>
            <a:r>
              <a:rPr sz="2800" b="1" spc="-55" dirty="0">
                <a:solidFill>
                  <a:srgbClr val="269A37"/>
                </a:solidFill>
                <a:latin typeface="Arial"/>
                <a:cs typeface="Arial"/>
              </a:rPr>
              <a:t>к</a:t>
            </a:r>
            <a:r>
              <a:rPr sz="2800" b="1" spc="-90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2800" b="1" spc="-75" dirty="0">
                <a:solidFill>
                  <a:srgbClr val="269A37"/>
                </a:solidFill>
                <a:latin typeface="Arial"/>
                <a:cs typeface="Arial"/>
              </a:rPr>
              <a:t>т</a:t>
            </a:r>
            <a:r>
              <a:rPr sz="2800" b="1" spc="-20" dirty="0">
                <a:solidFill>
                  <a:srgbClr val="269A37"/>
                </a:solidFill>
                <a:latin typeface="Arial"/>
                <a:cs typeface="Arial"/>
              </a:rPr>
              <a:t>и</a:t>
            </a:r>
            <a:r>
              <a:rPr sz="2800" b="1" spc="10" dirty="0">
                <a:solidFill>
                  <a:srgbClr val="269A37"/>
                </a:solidFill>
                <a:latin typeface="Arial"/>
                <a:cs typeface="Arial"/>
              </a:rPr>
              <a:t>к</a:t>
            </a:r>
            <a:r>
              <a:rPr sz="2800" b="1" spc="-20" dirty="0">
                <a:solidFill>
                  <a:srgbClr val="269A37"/>
                </a:solidFill>
                <a:latin typeface="Arial"/>
                <a:cs typeface="Arial"/>
              </a:rPr>
              <a:t>и</a:t>
            </a:r>
            <a:r>
              <a:rPr sz="2800" b="1" spc="50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269A37"/>
                </a:solidFill>
                <a:latin typeface="Arial"/>
                <a:cs typeface="Arial"/>
              </a:rPr>
              <a:t>(2)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800" spc="-6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ОЗ, ЮН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ДК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 ЮНЭЙДС</a:t>
            </a:r>
            <a:r>
              <a:rPr sz="18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ла</a:t>
            </a:r>
            <a:r>
              <a:rPr sz="1800" spc="-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 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омпле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сный п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spc="3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роп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ияти</a:t>
            </a:r>
            <a:r>
              <a:rPr sz="1800" spc="20" dirty="0">
                <a:solidFill>
                  <a:srgbClr val="565654"/>
                </a:solidFill>
                <a:latin typeface="Arial"/>
                <a:cs typeface="Arial"/>
              </a:rPr>
              <a:t>й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457200" indent="-444500">
              <a:lnSpc>
                <a:spcPct val="100000"/>
              </a:lnSpc>
              <a:spcBef>
                <a:spcPts val="390"/>
              </a:spcBef>
              <a:buClr>
                <a:srgbClr val="565654"/>
              </a:buClr>
              <a:buFont typeface="Arial"/>
              <a:buAutoNum type="arabicPeriod"/>
              <a:tabLst>
                <a:tab pos="469900" algn="l"/>
              </a:tabLst>
            </a:pP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Прогр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ммы</a:t>
            </a:r>
            <a:r>
              <a:rPr sz="1800" spc="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800" spc="-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 и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шпри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ев</a:t>
            </a:r>
            <a:r>
              <a:rPr sz="18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(ПИ</a:t>
            </a:r>
            <a:r>
              <a:rPr sz="1800" spc="-5" dirty="0">
                <a:solidFill>
                  <a:srgbClr val="565654"/>
                </a:solidFill>
                <a:latin typeface="Arial"/>
                <a:cs typeface="Arial"/>
              </a:rPr>
              <a:t>Ш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469900" indent="-457200">
              <a:lnSpc>
                <a:spcPts val="1945"/>
              </a:lnSpc>
              <a:spcBef>
                <a:spcPts val="165"/>
              </a:spcBef>
              <a:buClr>
                <a:srgbClr val="565654"/>
              </a:buClr>
              <a:buFont typeface="Arial"/>
              <a:buAutoNum type="arabicPeriod"/>
              <a:tabLst>
                <a:tab pos="469900" algn="l"/>
              </a:tabLst>
            </a:pP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Опи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ная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за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ести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spc="-6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льная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ер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пия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(О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)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гие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чно</a:t>
            </a:r>
            <a:endParaRPr sz="1800">
              <a:latin typeface="Arial"/>
              <a:cs typeface="Arial"/>
            </a:endParaRPr>
          </a:p>
          <a:p>
            <a:pPr marL="469900">
              <a:lnSpc>
                <a:spcPts val="1945"/>
              </a:lnSpc>
            </a:pP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об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сно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анные</a:t>
            </a:r>
            <a:r>
              <a:rPr sz="18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18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ды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чения 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ависимос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  <a:p>
            <a:pPr marL="457200" indent="-444500">
              <a:lnSpc>
                <a:spcPct val="100000"/>
              </a:lnSpc>
              <a:spcBef>
                <a:spcPts val="165"/>
              </a:spcBef>
              <a:buClr>
                <a:srgbClr val="565654"/>
              </a:buClr>
              <a:buFont typeface="Arial"/>
              <a:buAutoNum type="arabicPeriod" startAt="3"/>
              <a:tabLst>
                <a:tab pos="457834" algn="l"/>
              </a:tabLst>
            </a:pPr>
            <a:r>
              <a:rPr sz="1800" spc="-12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сл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ги 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естиро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ания</a:t>
            </a:r>
            <a:r>
              <a:rPr sz="18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на ВИЧ и 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онс</a:t>
            </a:r>
            <a:r>
              <a:rPr sz="1800" spc="-6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spc="-145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тиро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ание</a:t>
            </a:r>
            <a:r>
              <a:rPr sz="18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(У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spc="-1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457200" indent="-444500">
              <a:lnSpc>
                <a:spcPct val="100000"/>
              </a:lnSpc>
              <a:spcBef>
                <a:spcPts val="165"/>
              </a:spcBef>
              <a:buClr>
                <a:srgbClr val="565654"/>
              </a:buClr>
              <a:buFont typeface="Arial"/>
              <a:buAutoNum type="arabicPeriod" startAt="3"/>
              <a:tabLst>
                <a:tab pos="457834" algn="l"/>
              </a:tabLst>
            </a:pP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Антир</a:t>
            </a:r>
            <a:r>
              <a:rPr sz="1800" spc="-6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ру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сная</a:t>
            </a:r>
            <a:r>
              <a:rPr sz="1800" spc="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ера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ия</a:t>
            </a:r>
            <a:r>
              <a:rPr sz="18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(А</a:t>
            </a:r>
            <a:r>
              <a:rPr sz="1800" spc="-8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1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457200" marR="2204720" indent="-444500">
              <a:lnSpc>
                <a:spcPct val="80000"/>
              </a:lnSpc>
              <a:spcBef>
                <a:spcPts val="600"/>
              </a:spcBef>
              <a:buClr>
                <a:srgbClr val="565654"/>
              </a:buClr>
              <a:buFont typeface="Arial"/>
              <a:buAutoNum type="arabicPeriod" startAt="3"/>
              <a:tabLst>
                <a:tab pos="457834" algn="l"/>
              </a:tabLst>
            </a:pP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Про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ф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ти</a:t>
            </a:r>
            <a:r>
              <a:rPr sz="1800" spc="3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8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чение инфекций,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пер</a:t>
            </a:r>
            <a:r>
              <a:rPr sz="1800" spc="-6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ающи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ся</a:t>
            </a:r>
            <a:r>
              <a:rPr sz="18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8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овым п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ем (ИПП</a:t>
            </a:r>
            <a:r>
              <a:rPr sz="1800" spc="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481965" marR="2388235" indent="-469265">
              <a:lnSpc>
                <a:spcPct val="80000"/>
              </a:lnSpc>
              <a:spcBef>
                <a:spcPts val="600"/>
              </a:spcBef>
              <a:buClr>
                <a:srgbClr val="565654"/>
              </a:buClr>
              <a:buFont typeface="Arial"/>
              <a:buAutoNum type="arabicPeriod" startAt="3"/>
              <a:tabLst>
                <a:tab pos="482600" algn="l"/>
              </a:tabLst>
            </a:pP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Прогр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ммы</a:t>
            </a:r>
            <a:r>
              <a:rPr sz="18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ер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ти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ов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д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ля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дей,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8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spc="-8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яющих</a:t>
            </a:r>
            <a:r>
              <a:rPr sz="18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18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тики и</a:t>
            </a:r>
            <a:r>
              <a:rPr sz="18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их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8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3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овых п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ов</a:t>
            </a:r>
            <a:endParaRPr sz="1800">
              <a:latin typeface="Arial"/>
              <a:cs typeface="Arial"/>
            </a:endParaRPr>
          </a:p>
          <a:p>
            <a:pPr marL="481965" marR="1831339" indent="-469265">
              <a:lnSpc>
                <a:spcPct val="80000"/>
              </a:lnSpc>
              <a:spcBef>
                <a:spcPts val="600"/>
              </a:spcBef>
              <a:buClr>
                <a:srgbClr val="565654"/>
              </a:buClr>
              <a:buFont typeface="Arial"/>
              <a:buAutoNum type="arabicPeriod" startAt="3"/>
              <a:tabLst>
                <a:tab pos="482600" algn="l"/>
              </a:tabLst>
            </a:pP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1800" spc="-6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ле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ая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инф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рмаци</a:t>
            </a:r>
            <a:r>
              <a:rPr sz="1800" spc="-5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, 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бр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ание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ни</a:t>
            </a:r>
            <a:r>
              <a:rPr sz="1800" spc="3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ация</a:t>
            </a:r>
            <a:r>
              <a:rPr sz="18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(ИОК) д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дей, 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800" spc="-6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spc="-8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ляющих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инъекционные нар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тики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 их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8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3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овых п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тнеров</a:t>
            </a:r>
            <a:endParaRPr sz="1800">
              <a:latin typeface="Arial"/>
              <a:cs typeface="Arial"/>
            </a:endParaRPr>
          </a:p>
          <a:p>
            <a:pPr marL="481965" indent="-469265">
              <a:lnSpc>
                <a:spcPct val="100000"/>
              </a:lnSpc>
              <a:spcBef>
                <a:spcPts val="165"/>
              </a:spcBef>
              <a:buClr>
                <a:srgbClr val="565654"/>
              </a:buClr>
              <a:buFont typeface="Arial"/>
              <a:buAutoNum type="arabicPeriod" startAt="3"/>
              <a:tabLst>
                <a:tab pos="482600" algn="l"/>
              </a:tabLst>
            </a:pP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Про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ф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ти</a:t>
            </a:r>
            <a:r>
              <a:rPr sz="1800" spc="3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а,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 в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ак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инация, диагнос</a:t>
            </a:r>
            <a:r>
              <a:rPr sz="1800" spc="1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800" spc="3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 и л</a:t>
            </a:r>
            <a:r>
              <a:rPr sz="18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чение ви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сных</a:t>
            </a:r>
            <a:r>
              <a:rPr sz="1800" spc="-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еп</a:t>
            </a:r>
            <a:r>
              <a:rPr sz="1800" spc="-6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ов</a:t>
            </a:r>
            <a:endParaRPr sz="1800">
              <a:latin typeface="Arial"/>
              <a:cs typeface="Arial"/>
            </a:endParaRPr>
          </a:p>
          <a:p>
            <a:pPr marL="481965" indent="-469265">
              <a:lnSpc>
                <a:spcPct val="100000"/>
              </a:lnSpc>
              <a:spcBef>
                <a:spcPts val="165"/>
              </a:spcBef>
              <a:buClr>
                <a:srgbClr val="565654"/>
              </a:buClr>
              <a:buFont typeface="Arial"/>
              <a:buAutoNum type="arabicPeriod" startAt="3"/>
              <a:tabLst>
                <a:tab pos="482600" algn="l"/>
              </a:tabLst>
            </a:pP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фила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ти</a:t>
            </a:r>
            <a:r>
              <a:rPr sz="1800" spc="3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а,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диагности</a:t>
            </a:r>
            <a:r>
              <a:rPr sz="1800" spc="3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чение </a:t>
            </a:r>
            <a:r>
              <a:rPr sz="1800" spc="20" dirty="0">
                <a:solidFill>
                  <a:srgbClr val="565654"/>
                </a:solidFill>
                <a:latin typeface="Arial"/>
                <a:cs typeface="Arial"/>
              </a:rPr>
              <a:t>ту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spc="-6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за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(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Б)</a:t>
            </a:r>
            <a:endParaRPr sz="1800">
              <a:latin typeface="Arial"/>
              <a:cs typeface="Arial"/>
            </a:endParaRPr>
          </a:p>
          <a:p>
            <a:pPr marL="481965" indent="-469265">
              <a:lnSpc>
                <a:spcPct val="100000"/>
              </a:lnSpc>
              <a:spcBef>
                <a:spcPts val="170"/>
              </a:spcBef>
              <a:buClr>
                <a:srgbClr val="565654"/>
              </a:buClr>
              <a:buFont typeface="Arial"/>
              <a:buAutoNum type="arabicPeriod" startAt="3"/>
              <a:tabLst>
                <a:tab pos="482600" algn="l"/>
              </a:tabLst>
            </a:pP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Про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ф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ти</a:t>
            </a:r>
            <a:r>
              <a:rPr sz="1800" spc="3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 л</a:t>
            </a:r>
            <a:r>
              <a:rPr sz="18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чение</a:t>
            </a:r>
            <a:r>
              <a:rPr sz="18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иои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ной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пер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зир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159636"/>
            <a:ext cx="576008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первый</a:t>
            </a:r>
            <a:r>
              <a:rPr sz="1600" b="1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3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70168" y="1254250"/>
            <a:ext cx="2999229" cy="4885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65593" y="1249678"/>
            <a:ext cx="3008630" cy="4895215"/>
          </a:xfrm>
          <a:custGeom>
            <a:avLst/>
            <a:gdLst/>
            <a:ahLst/>
            <a:cxnLst/>
            <a:rect l="l" t="t" r="r" b="b"/>
            <a:pathLst>
              <a:path w="3008629" h="4895215">
                <a:moveTo>
                  <a:pt x="0" y="4895085"/>
                </a:moveTo>
                <a:lnTo>
                  <a:pt x="3008376" y="4895085"/>
                </a:lnTo>
                <a:lnTo>
                  <a:pt x="3008376" y="0"/>
                </a:lnTo>
                <a:lnTo>
                  <a:pt x="0" y="0"/>
                </a:lnTo>
                <a:lnTo>
                  <a:pt x="0" y="4895085"/>
                </a:lnTo>
                <a:close/>
              </a:path>
            </a:pathLst>
          </a:custGeom>
          <a:ln w="914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63408" y="159636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2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2547392"/>
            <a:ext cx="5275580" cy="1065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ts val="2735"/>
              </a:lnSpc>
              <a:buClr>
                <a:srgbClr val="565654"/>
              </a:buClr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ть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заимное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обще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ие м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жду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ts val="2735"/>
              </a:lnSpc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участни</a:t>
            </a:r>
            <a:r>
              <a:rPr sz="2400" spc="5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ами семинара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310"/>
              </a:spcBef>
              <a:buClr>
                <a:srgbClr val="565654"/>
              </a:buClr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Понять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жидания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участни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ов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87956" y="2462047"/>
            <a:ext cx="5250180" cy="989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90100"/>
              </a:lnSpc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Проинформир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ть участни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ов семинара о е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 ст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кт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ре и общих зад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чах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7694" y="872765"/>
            <a:ext cx="4294505" cy="138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ДОБ</a:t>
            </a:r>
            <a:r>
              <a:rPr sz="3000" b="1" spc="-40" dirty="0">
                <a:solidFill>
                  <a:srgbClr val="269A37"/>
                </a:solidFill>
                <a:latin typeface="Arial"/>
                <a:cs typeface="Arial"/>
              </a:rPr>
              <a:t>Р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О П</a:t>
            </a:r>
            <a:r>
              <a:rPr sz="3000" b="1" spc="-45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Ж</a:t>
            </a:r>
            <a:r>
              <a:rPr sz="3000" b="1" spc="65" dirty="0">
                <a:solidFill>
                  <a:srgbClr val="269A37"/>
                </a:solidFill>
                <a:latin typeface="Arial"/>
                <a:cs typeface="Arial"/>
              </a:rPr>
              <a:t>А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Л</a:t>
            </a:r>
            <a:r>
              <a:rPr sz="3000" b="1" spc="-35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3000" b="1" spc="-150" dirty="0">
                <a:solidFill>
                  <a:srgbClr val="269A37"/>
                </a:solidFill>
                <a:latin typeface="Arial"/>
                <a:cs typeface="Arial"/>
              </a:rPr>
              <a:t>В</a:t>
            </a:r>
            <a:r>
              <a:rPr sz="3000" b="1" spc="-120" dirty="0">
                <a:solidFill>
                  <a:srgbClr val="269A37"/>
                </a:solidFill>
                <a:latin typeface="Arial"/>
                <a:cs typeface="Arial"/>
              </a:rPr>
              <a:t>А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ТЬ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000" b="1" spc="35" dirty="0">
                <a:solidFill>
                  <a:srgbClr val="269A37"/>
                </a:solidFill>
                <a:latin typeface="Arial"/>
                <a:cs typeface="Arial"/>
              </a:rPr>
              <a:t>Ц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ель </a:t>
            </a:r>
            <a:r>
              <a:rPr sz="3000" b="1" spc="-40" dirty="0">
                <a:solidFill>
                  <a:srgbClr val="269A37"/>
                </a:solidFill>
                <a:latin typeface="Arial"/>
                <a:cs typeface="Arial"/>
              </a:rPr>
              <a:t>з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аня</a:t>
            </a:r>
            <a:r>
              <a:rPr sz="3000" b="1" spc="-65" dirty="0">
                <a:solidFill>
                  <a:srgbClr val="269A37"/>
                </a:solidFill>
                <a:latin typeface="Arial"/>
                <a:cs typeface="Arial"/>
              </a:rPr>
              <a:t>т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и</a:t>
            </a:r>
            <a:r>
              <a:rPr sz="3000" b="1" spc="5" dirty="0">
                <a:solidFill>
                  <a:srgbClr val="269A37"/>
                </a:solidFill>
                <a:latin typeface="Arial"/>
                <a:cs typeface="Arial"/>
              </a:rPr>
              <a:t>я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: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7694" y="159636"/>
            <a:ext cx="439864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первый</a:t>
            </a:r>
            <a:endParaRPr sz="1600" dirty="0">
              <a:latin typeface="Century Schoolbook"/>
              <a:cs typeface="Century School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89253" y="159636"/>
            <a:ext cx="1268730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1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16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21172" y="1630681"/>
            <a:ext cx="3029712" cy="4306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1503" y="844116"/>
            <a:ext cx="9545955" cy="5062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>
              <a:lnSpc>
                <a:spcPct val="100000"/>
              </a:lnSpc>
            </a:pP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Л</a:t>
            </a:r>
            <a:r>
              <a:rPr sz="2400" b="1" spc="-35" dirty="0">
                <a:solidFill>
                  <a:srgbClr val="269A37"/>
                </a:solidFill>
                <a:latin typeface="Arial"/>
                <a:cs typeface="Arial"/>
              </a:rPr>
              <a:t>ю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ди, </a:t>
            </a:r>
            <a:r>
              <a:rPr sz="2400" b="1" spc="-50" dirty="0">
                <a:solidFill>
                  <a:srgbClr val="269A37"/>
                </a:solidFill>
                <a:latin typeface="Arial"/>
                <a:cs typeface="Arial"/>
              </a:rPr>
              <a:t>у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п</a:t>
            </a:r>
            <a:r>
              <a:rPr sz="2400" b="1" spc="-60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2400" b="1" spc="-25" dirty="0">
                <a:solidFill>
                  <a:srgbClr val="269A37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р</a:t>
            </a:r>
            <a:r>
              <a:rPr sz="2400" b="1" spc="-35" dirty="0">
                <a:solidFill>
                  <a:srgbClr val="269A37"/>
                </a:solidFill>
                <a:latin typeface="Arial"/>
                <a:cs typeface="Arial"/>
              </a:rPr>
              <a:t>е</a:t>
            </a:r>
            <a:r>
              <a:rPr sz="2400" b="1" spc="-65" dirty="0">
                <a:solidFill>
                  <a:srgbClr val="269A37"/>
                </a:solidFill>
                <a:latin typeface="Arial"/>
                <a:cs typeface="Arial"/>
              </a:rPr>
              <a:t>б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ляющие</a:t>
            </a:r>
            <a:r>
              <a:rPr sz="2400" b="1" spc="4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нар</a:t>
            </a:r>
            <a:r>
              <a:rPr sz="2400" b="1" spc="-60" dirty="0">
                <a:solidFill>
                  <a:srgbClr val="269A37"/>
                </a:solidFill>
                <a:latin typeface="Arial"/>
                <a:cs typeface="Arial"/>
              </a:rPr>
              <a:t>ко</a:t>
            </a:r>
            <a:r>
              <a:rPr sz="2400" b="1" spc="-25" dirty="0">
                <a:solidFill>
                  <a:srgbClr val="269A37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ики,</a:t>
            </a:r>
            <a:r>
              <a:rPr sz="2400" b="1" spc="20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опр</a:t>
            </a:r>
            <a:r>
              <a:rPr sz="2400" b="1" spc="-25" dirty="0">
                <a:solidFill>
                  <a:srgbClr val="269A37"/>
                </a:solidFill>
                <a:latin typeface="Arial"/>
                <a:cs typeface="Arial"/>
              </a:rPr>
              <a:t>е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делили с</a:t>
            </a:r>
            <a:r>
              <a:rPr sz="2400" b="1" spc="-60" dirty="0">
                <a:solidFill>
                  <a:srgbClr val="269A37"/>
                </a:solidFill>
                <a:latin typeface="Arial"/>
                <a:cs typeface="Arial"/>
              </a:rPr>
              <a:t>в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ои ценн</a:t>
            </a:r>
            <a:r>
              <a:rPr sz="2400" b="1" spc="-35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с</a:t>
            </a:r>
            <a:r>
              <a:rPr sz="2400" b="1" spc="-50" dirty="0">
                <a:solidFill>
                  <a:srgbClr val="269A37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и</a:t>
            </a:r>
            <a:endParaRPr sz="2400">
              <a:latin typeface="Arial"/>
              <a:cs typeface="Arial"/>
            </a:endParaRPr>
          </a:p>
          <a:p>
            <a:pPr marL="104139">
              <a:lnSpc>
                <a:spcPct val="100000"/>
              </a:lnSpc>
            </a:pP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и</a:t>
            </a:r>
            <a:r>
              <a:rPr sz="2400" b="1" spc="-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269A37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р</a:t>
            </a:r>
            <a:r>
              <a:rPr sz="2400" b="1" spc="-35" dirty="0">
                <a:solidFill>
                  <a:srgbClr val="269A37"/>
                </a:solidFill>
                <a:latin typeface="Arial"/>
                <a:cs typeface="Arial"/>
              </a:rPr>
              <a:t>е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бо</a:t>
            </a:r>
            <a:r>
              <a:rPr sz="2400" b="1" spc="-35" dirty="0">
                <a:solidFill>
                  <a:srgbClr val="269A37"/>
                </a:solidFill>
                <a:latin typeface="Arial"/>
                <a:cs typeface="Arial"/>
              </a:rPr>
              <a:t>в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ания</a:t>
            </a:r>
            <a:endParaRPr sz="2400">
              <a:latin typeface="Arial"/>
              <a:cs typeface="Arial"/>
            </a:endParaRPr>
          </a:p>
          <a:p>
            <a:pPr marL="355600" marR="2745105" indent="-342900">
              <a:lnSpc>
                <a:spcPct val="111300"/>
              </a:lnSpc>
              <a:spcBef>
                <a:spcPts val="1820"/>
              </a:spcBef>
              <a:buClr>
                <a:srgbClr val="269A37"/>
              </a:buClr>
              <a:buSzPct val="118750"/>
              <a:buFont typeface="Arial"/>
              <a:buChar char="●"/>
              <a:tabLst>
                <a:tab pos="356235" algn="l"/>
              </a:tabLst>
            </a:pP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ждунар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дная с</a:t>
            </a:r>
            <a:r>
              <a:rPr sz="2400" spc="-8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ть л</a:t>
            </a:r>
            <a:r>
              <a:rPr sz="2400" spc="-3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дей,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ляющих нар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тики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"/>
              </a:spcBef>
              <a:buClr>
                <a:srgbClr val="269A37"/>
              </a:buClr>
              <a:buFont typeface="Arial"/>
              <a:buChar char="●"/>
            </a:pPr>
            <a:endParaRPr sz="200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buClr>
                <a:srgbClr val="269A37"/>
              </a:buClr>
              <a:buSzPct val="118750"/>
              <a:buFont typeface="Arial"/>
              <a:buChar char="●"/>
              <a:tabLst>
                <a:tab pos="372745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Ванку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ерс</a:t>
            </a:r>
            <a:r>
              <a:rPr sz="2400" spc="5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ая</a:t>
            </a:r>
            <a:r>
              <a:rPr sz="24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де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ларация</a:t>
            </a:r>
            <a:r>
              <a:rPr sz="24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(200</a:t>
            </a:r>
            <a:r>
              <a:rPr sz="2400" spc="-15" dirty="0">
                <a:solidFill>
                  <a:srgbClr val="565654"/>
                </a:solidFill>
                <a:latin typeface="Arial"/>
                <a:cs typeface="Arial"/>
              </a:rPr>
              <a:t>6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339725" marR="2255520" indent="-327025" algn="just">
              <a:lnSpc>
                <a:spcPct val="111300"/>
              </a:lnSpc>
              <a:spcBef>
                <a:spcPts val="1989"/>
              </a:spcBef>
              <a:buClr>
                <a:srgbClr val="269A37"/>
              </a:buClr>
              <a:buSzPct val="118750"/>
              <a:buFont typeface="Arial"/>
              <a:buChar char="●"/>
              <a:tabLst>
                <a:tab pos="372745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Де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ларация прав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 тр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бо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аний</a:t>
            </a:r>
            <a:r>
              <a:rPr sz="24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ждунар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дной с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ть л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дей,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8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ляющих</a:t>
            </a:r>
            <a:r>
              <a:rPr sz="24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тики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(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400" spc="-10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ЛУН) (201</a:t>
            </a:r>
            <a:r>
              <a:rPr sz="2400" spc="-15" dirty="0">
                <a:solidFill>
                  <a:srgbClr val="565654"/>
                </a:solidFill>
                <a:latin typeface="Arial"/>
                <a:cs typeface="Arial"/>
              </a:rPr>
              <a:t>5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3250">
              <a:latin typeface="Times New Roman"/>
              <a:cs typeface="Times New Roman"/>
            </a:endParaRPr>
          </a:p>
          <a:p>
            <a:pPr marL="339725">
              <a:lnSpc>
                <a:spcPct val="100000"/>
              </a:lnSpc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  <a:hlinkClick r:id="rId4"/>
              </a:rPr>
              <a:t>ww</a:t>
            </a:r>
            <a:r>
              <a:rPr sz="2400" spc="-160" dirty="0">
                <a:solidFill>
                  <a:srgbClr val="565654"/>
                </a:solidFill>
                <a:latin typeface="Arial"/>
                <a:cs typeface="Arial"/>
                <a:hlinkClick r:id="rId4"/>
              </a:rPr>
              <a:t>w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  <a:hlinkClick r:id="rId4"/>
              </a:rPr>
              <a:t>.inpud.ne</a:t>
            </a:r>
            <a:r>
              <a:rPr sz="2400" spc="5" dirty="0">
                <a:solidFill>
                  <a:srgbClr val="565654"/>
                </a:solidFill>
                <a:latin typeface="Arial"/>
                <a:cs typeface="Arial"/>
                <a:hlinkClick r:id="rId4"/>
              </a:rPr>
              <a:t>t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  <a:hlinkClick r:id="rId4"/>
              </a:rPr>
              <a:t>/consensus_statement_2015.pdf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7694" y="159636"/>
            <a:ext cx="576008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первый</a:t>
            </a:r>
            <a:r>
              <a:rPr sz="1600" b="1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3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7342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0198" y="1628844"/>
            <a:ext cx="7240939" cy="40726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32556" y="1930077"/>
            <a:ext cx="2178050" cy="49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b="1" spc="-190" dirty="0">
                <a:solidFill>
                  <a:srgbClr val="594A38"/>
                </a:solidFill>
                <a:latin typeface="Arial"/>
                <a:cs typeface="Arial"/>
              </a:rPr>
              <a:t>име</a:t>
            </a:r>
            <a:r>
              <a:rPr sz="1650" b="1" spc="-290" dirty="0">
                <a:solidFill>
                  <a:srgbClr val="594A38"/>
                </a:solidFill>
                <a:latin typeface="Arial"/>
                <a:cs typeface="Arial"/>
              </a:rPr>
              <a:t>ю</a:t>
            </a:r>
            <a:r>
              <a:rPr sz="1650" b="1" spc="-150" dirty="0">
                <a:solidFill>
                  <a:srgbClr val="594A38"/>
                </a:solidFill>
                <a:latin typeface="Arial"/>
                <a:cs typeface="Arial"/>
              </a:rPr>
              <a:t>т</a:t>
            </a:r>
            <a:r>
              <a:rPr sz="1650" b="1" spc="-80" dirty="0">
                <a:solidFill>
                  <a:srgbClr val="594A38"/>
                </a:solidFill>
                <a:latin typeface="Arial"/>
                <a:cs typeface="Arial"/>
              </a:rPr>
              <a:t> </a:t>
            </a:r>
            <a:r>
              <a:rPr sz="1650" b="1" spc="-190" dirty="0">
                <a:solidFill>
                  <a:srgbClr val="594A38"/>
                </a:solidFill>
                <a:latin typeface="Arial"/>
                <a:cs typeface="Arial"/>
              </a:rPr>
              <a:t>д</a:t>
            </a:r>
            <a:r>
              <a:rPr sz="1650" b="1" spc="-204" dirty="0">
                <a:solidFill>
                  <a:srgbClr val="594A38"/>
                </a:solidFill>
                <a:latin typeface="Arial"/>
                <a:cs typeface="Arial"/>
              </a:rPr>
              <a:t>о</a:t>
            </a:r>
            <a:r>
              <a:rPr sz="1650" b="1" spc="-170" dirty="0">
                <a:solidFill>
                  <a:srgbClr val="594A38"/>
                </a:solidFill>
                <a:latin typeface="Arial"/>
                <a:cs typeface="Arial"/>
              </a:rPr>
              <a:t>с</a:t>
            </a:r>
            <a:r>
              <a:rPr sz="1650" b="1" spc="-120" dirty="0">
                <a:solidFill>
                  <a:srgbClr val="594A38"/>
                </a:solidFill>
                <a:latin typeface="Arial"/>
                <a:cs typeface="Arial"/>
              </a:rPr>
              <a:t>т</a:t>
            </a:r>
            <a:r>
              <a:rPr sz="1650" b="1" spc="-175" dirty="0">
                <a:solidFill>
                  <a:srgbClr val="594A38"/>
                </a:solidFill>
                <a:latin typeface="Arial"/>
                <a:cs typeface="Arial"/>
              </a:rPr>
              <a:t>уп</a:t>
            </a:r>
            <a:r>
              <a:rPr sz="1650" b="1" spc="-80" dirty="0">
                <a:solidFill>
                  <a:srgbClr val="594A38"/>
                </a:solidFill>
                <a:latin typeface="Arial"/>
                <a:cs typeface="Arial"/>
              </a:rPr>
              <a:t> </a:t>
            </a:r>
            <a:r>
              <a:rPr sz="1650" b="1" spc="-85" dirty="0">
                <a:solidFill>
                  <a:srgbClr val="594A38"/>
                </a:solidFill>
                <a:latin typeface="Arial"/>
                <a:cs typeface="Arial"/>
              </a:rPr>
              <a:t>к</a:t>
            </a:r>
            <a:r>
              <a:rPr sz="5550" b="1" spc="-690" baseline="-21021" dirty="0">
                <a:solidFill>
                  <a:srgbClr val="594A38"/>
                </a:solidFill>
                <a:latin typeface="Arial"/>
                <a:cs typeface="Arial"/>
              </a:rPr>
              <a:t>ART</a:t>
            </a:r>
            <a:endParaRPr sz="5550" baseline="-21021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11578" y="2540272"/>
            <a:ext cx="1383665" cy="912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445" algn="ctr">
              <a:lnSpc>
                <a:spcPts val="1700"/>
              </a:lnSpc>
            </a:pPr>
            <a:r>
              <a:rPr sz="1700" b="1" spc="-204" dirty="0">
                <a:solidFill>
                  <a:srgbClr val="20626A"/>
                </a:solidFill>
                <a:latin typeface="Arial"/>
                <a:cs typeface="Arial"/>
              </a:rPr>
              <a:t>Примерно</a:t>
            </a:r>
            <a:r>
              <a:rPr sz="1700" b="1" spc="-95" dirty="0">
                <a:solidFill>
                  <a:srgbClr val="20626A"/>
                </a:solidFill>
                <a:latin typeface="Arial"/>
                <a:cs typeface="Arial"/>
              </a:rPr>
              <a:t> </a:t>
            </a:r>
            <a:r>
              <a:rPr sz="1700" b="1" spc="-185" dirty="0">
                <a:solidFill>
                  <a:srgbClr val="20626A"/>
                </a:solidFill>
                <a:latin typeface="Arial"/>
                <a:cs typeface="Arial"/>
              </a:rPr>
              <a:t>10% </a:t>
            </a:r>
            <a:r>
              <a:rPr sz="1700" b="1" spc="-210" dirty="0">
                <a:solidFill>
                  <a:srgbClr val="20626A"/>
                </a:solidFill>
                <a:latin typeface="Arial"/>
                <a:cs typeface="Arial"/>
              </a:rPr>
              <a:t>име</a:t>
            </a:r>
            <a:r>
              <a:rPr sz="1700" b="1" spc="-315" dirty="0">
                <a:solidFill>
                  <a:srgbClr val="20626A"/>
                </a:solidFill>
                <a:latin typeface="Arial"/>
                <a:cs typeface="Arial"/>
              </a:rPr>
              <a:t>ю</a:t>
            </a:r>
            <a:r>
              <a:rPr sz="1700" b="1" spc="-160" dirty="0">
                <a:solidFill>
                  <a:srgbClr val="20626A"/>
                </a:solidFill>
                <a:latin typeface="Arial"/>
                <a:cs typeface="Arial"/>
              </a:rPr>
              <a:t>т</a:t>
            </a:r>
            <a:r>
              <a:rPr sz="1700" b="1" spc="-90" dirty="0">
                <a:solidFill>
                  <a:srgbClr val="20626A"/>
                </a:solidFill>
                <a:latin typeface="Arial"/>
                <a:cs typeface="Arial"/>
              </a:rPr>
              <a:t> </a:t>
            </a:r>
            <a:r>
              <a:rPr sz="1700" b="1" spc="-210" dirty="0">
                <a:solidFill>
                  <a:srgbClr val="20626A"/>
                </a:solidFill>
                <a:latin typeface="Arial"/>
                <a:cs typeface="Arial"/>
              </a:rPr>
              <a:t>д</a:t>
            </a:r>
            <a:r>
              <a:rPr sz="1700" b="1" spc="-220" dirty="0">
                <a:solidFill>
                  <a:srgbClr val="20626A"/>
                </a:solidFill>
                <a:latin typeface="Arial"/>
                <a:cs typeface="Arial"/>
              </a:rPr>
              <a:t>о</a:t>
            </a:r>
            <a:r>
              <a:rPr sz="1700" b="1" spc="-180" dirty="0">
                <a:solidFill>
                  <a:srgbClr val="20626A"/>
                </a:solidFill>
                <a:latin typeface="Arial"/>
                <a:cs typeface="Arial"/>
              </a:rPr>
              <a:t>с</a:t>
            </a:r>
            <a:r>
              <a:rPr sz="1700" b="1" spc="-130" dirty="0">
                <a:solidFill>
                  <a:srgbClr val="20626A"/>
                </a:solidFill>
                <a:latin typeface="Arial"/>
                <a:cs typeface="Arial"/>
              </a:rPr>
              <a:t>т</a:t>
            </a:r>
            <a:r>
              <a:rPr sz="1700" b="1" spc="-190" dirty="0">
                <a:solidFill>
                  <a:srgbClr val="20626A"/>
                </a:solidFill>
                <a:latin typeface="Arial"/>
                <a:cs typeface="Arial"/>
              </a:rPr>
              <a:t>уп</a:t>
            </a:r>
            <a:r>
              <a:rPr sz="1700" b="1" spc="-90" dirty="0">
                <a:solidFill>
                  <a:srgbClr val="20626A"/>
                </a:solidFill>
                <a:latin typeface="Arial"/>
                <a:cs typeface="Arial"/>
              </a:rPr>
              <a:t> </a:t>
            </a:r>
            <a:r>
              <a:rPr sz="1700" b="1" spc="-165" dirty="0">
                <a:solidFill>
                  <a:srgbClr val="20626A"/>
                </a:solidFill>
                <a:latin typeface="Arial"/>
                <a:cs typeface="Arial"/>
              </a:rPr>
              <a:t>к</a:t>
            </a:r>
            <a:endParaRPr sz="1700">
              <a:latin typeface="Arial"/>
              <a:cs typeface="Arial"/>
            </a:endParaRPr>
          </a:p>
          <a:p>
            <a:pPr marR="51435" algn="ctr">
              <a:lnSpc>
                <a:spcPts val="3445"/>
              </a:lnSpc>
            </a:pPr>
            <a:r>
              <a:rPr sz="3700" b="1" spc="-545" dirty="0">
                <a:solidFill>
                  <a:srgbClr val="20626A"/>
                </a:solidFill>
                <a:latin typeface="Arial"/>
                <a:cs typeface="Arial"/>
              </a:rPr>
              <a:t>ПИШ</a:t>
            </a:r>
            <a:endParaRPr sz="3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58525" y="5107926"/>
            <a:ext cx="1585595" cy="49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-210" dirty="0">
                <a:solidFill>
                  <a:srgbClr val="B40F0F"/>
                </a:solidFill>
                <a:latin typeface="Arial"/>
                <a:cs typeface="Arial"/>
              </a:rPr>
              <a:t>д</a:t>
            </a:r>
            <a:r>
              <a:rPr sz="1700" b="1" spc="-220" dirty="0">
                <a:solidFill>
                  <a:srgbClr val="B40F0F"/>
                </a:solidFill>
                <a:latin typeface="Arial"/>
                <a:cs typeface="Arial"/>
              </a:rPr>
              <a:t>о</a:t>
            </a:r>
            <a:r>
              <a:rPr sz="1700" b="1" spc="-180" dirty="0">
                <a:solidFill>
                  <a:srgbClr val="B40F0F"/>
                </a:solidFill>
                <a:latin typeface="Arial"/>
                <a:cs typeface="Arial"/>
              </a:rPr>
              <a:t>с</a:t>
            </a:r>
            <a:r>
              <a:rPr sz="1700" b="1" spc="-130" dirty="0">
                <a:solidFill>
                  <a:srgbClr val="B40F0F"/>
                </a:solidFill>
                <a:latin typeface="Arial"/>
                <a:cs typeface="Arial"/>
              </a:rPr>
              <a:t>т</a:t>
            </a:r>
            <a:r>
              <a:rPr sz="1700" b="1" spc="-190" dirty="0">
                <a:solidFill>
                  <a:srgbClr val="B40F0F"/>
                </a:solidFill>
                <a:latin typeface="Arial"/>
                <a:cs typeface="Arial"/>
              </a:rPr>
              <a:t>уп</a:t>
            </a:r>
            <a:r>
              <a:rPr sz="1700" b="1" spc="-90" dirty="0">
                <a:solidFill>
                  <a:srgbClr val="B40F0F"/>
                </a:solidFill>
                <a:latin typeface="Arial"/>
                <a:cs typeface="Arial"/>
              </a:rPr>
              <a:t> </a:t>
            </a:r>
            <a:r>
              <a:rPr sz="1700" b="1" spc="-45" dirty="0">
                <a:solidFill>
                  <a:srgbClr val="B40F0F"/>
                </a:solidFill>
                <a:latin typeface="Arial"/>
                <a:cs typeface="Arial"/>
              </a:rPr>
              <a:t>к</a:t>
            </a:r>
            <a:r>
              <a:rPr sz="5550" b="1" spc="-690" baseline="-5255" dirty="0">
                <a:solidFill>
                  <a:srgbClr val="B40F0F"/>
                </a:solidFill>
                <a:latin typeface="Arial"/>
                <a:cs typeface="Arial"/>
              </a:rPr>
              <a:t>OST</a:t>
            </a:r>
            <a:endParaRPr sz="5550" baseline="-5255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91798" y="4801616"/>
            <a:ext cx="1215390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9"/>
              </a:lnSpc>
            </a:pPr>
            <a:r>
              <a:rPr sz="1700" b="1" spc="-204" dirty="0">
                <a:solidFill>
                  <a:srgbClr val="B40F0F"/>
                </a:solidFill>
                <a:latin typeface="Arial"/>
                <a:cs typeface="Arial"/>
              </a:rPr>
              <a:t>Примерно</a:t>
            </a:r>
            <a:r>
              <a:rPr sz="1700" b="1" spc="-95" dirty="0">
                <a:solidFill>
                  <a:srgbClr val="B40F0F"/>
                </a:solidFill>
                <a:latin typeface="Arial"/>
                <a:cs typeface="Arial"/>
              </a:rPr>
              <a:t> </a:t>
            </a:r>
            <a:r>
              <a:rPr sz="1700" b="1" spc="-235" dirty="0">
                <a:solidFill>
                  <a:srgbClr val="B40F0F"/>
                </a:solidFill>
                <a:latin typeface="Arial"/>
                <a:cs typeface="Arial"/>
              </a:rPr>
              <a:t>8%</a:t>
            </a:r>
            <a:endParaRPr sz="1700">
              <a:latin typeface="Arial"/>
              <a:cs typeface="Arial"/>
            </a:endParaRPr>
          </a:p>
          <a:p>
            <a:pPr marL="478790">
              <a:lnSpc>
                <a:spcPts val="1839"/>
              </a:lnSpc>
            </a:pPr>
            <a:r>
              <a:rPr sz="1700" b="1" spc="-210" dirty="0">
                <a:solidFill>
                  <a:srgbClr val="B40F0F"/>
                </a:solidFill>
                <a:latin typeface="Arial"/>
                <a:cs typeface="Arial"/>
              </a:rPr>
              <a:t>име</a:t>
            </a:r>
            <a:r>
              <a:rPr sz="1700" b="1" spc="-315" dirty="0">
                <a:solidFill>
                  <a:srgbClr val="B40F0F"/>
                </a:solidFill>
                <a:latin typeface="Arial"/>
                <a:cs typeface="Arial"/>
              </a:rPr>
              <a:t>ю</a:t>
            </a:r>
            <a:r>
              <a:rPr sz="1700" b="1" spc="-160" dirty="0">
                <a:solidFill>
                  <a:srgbClr val="B40F0F"/>
                </a:solidFill>
                <a:latin typeface="Arial"/>
                <a:cs typeface="Arial"/>
              </a:rPr>
              <a:t>т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40878" y="3490015"/>
            <a:ext cx="1689100" cy="1181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165" dirty="0">
                <a:solidFill>
                  <a:srgbClr val="2A2929"/>
                </a:solidFill>
                <a:latin typeface="Arial"/>
                <a:cs typeface="Arial"/>
              </a:rPr>
              <a:t>ЛУИН</a:t>
            </a:r>
            <a:endParaRPr sz="1550">
              <a:latin typeface="Arial"/>
              <a:cs typeface="Arial"/>
            </a:endParaRPr>
          </a:p>
          <a:p>
            <a:pPr marL="12700" marR="5080">
              <a:lnSpc>
                <a:spcPct val="101499"/>
              </a:lnSpc>
            </a:pPr>
            <a:r>
              <a:rPr sz="1550" b="1" spc="-185" dirty="0">
                <a:solidFill>
                  <a:srgbClr val="2A2929"/>
                </a:solidFill>
                <a:latin typeface="Arial"/>
                <a:cs typeface="Arial"/>
              </a:rPr>
              <a:t>ж</a:t>
            </a:r>
            <a:r>
              <a:rPr sz="1550" b="1" spc="-135" dirty="0">
                <a:solidFill>
                  <a:srgbClr val="2A2929"/>
                </a:solidFill>
                <a:latin typeface="Arial"/>
                <a:cs typeface="Arial"/>
              </a:rPr>
              <a:t>енс</a:t>
            </a:r>
            <a:r>
              <a:rPr sz="1550" b="1" spc="-140" dirty="0">
                <a:solidFill>
                  <a:srgbClr val="2A2929"/>
                </a:solidFill>
                <a:latin typeface="Arial"/>
                <a:cs typeface="Arial"/>
              </a:rPr>
              <a:t>к</a:t>
            </a:r>
            <a:r>
              <a:rPr sz="1550" b="1" spc="-145" dirty="0">
                <a:solidFill>
                  <a:srgbClr val="2A2929"/>
                </a:solidFill>
                <a:latin typeface="Arial"/>
                <a:cs typeface="Arial"/>
              </a:rPr>
              <a:t>о</a:t>
            </a:r>
            <a:r>
              <a:rPr sz="1550" b="1" spc="-120" dirty="0">
                <a:solidFill>
                  <a:srgbClr val="2A2929"/>
                </a:solidFill>
                <a:latin typeface="Arial"/>
                <a:cs typeface="Arial"/>
              </a:rPr>
              <a:t>г</a:t>
            </a:r>
            <a:r>
              <a:rPr sz="1550" b="1" spc="-145" dirty="0">
                <a:solidFill>
                  <a:srgbClr val="2A2929"/>
                </a:solidFill>
                <a:latin typeface="Arial"/>
                <a:cs typeface="Arial"/>
              </a:rPr>
              <a:t>о</a:t>
            </a:r>
            <a:r>
              <a:rPr sz="1550" b="1" spc="-65" dirty="0">
                <a:solidFill>
                  <a:srgbClr val="2A2929"/>
                </a:solidFill>
                <a:latin typeface="Arial"/>
                <a:cs typeface="Arial"/>
              </a:rPr>
              <a:t> </a:t>
            </a:r>
            <a:r>
              <a:rPr sz="1550" b="1" spc="-145" dirty="0">
                <a:solidFill>
                  <a:srgbClr val="2A2929"/>
                </a:solidFill>
                <a:latin typeface="Arial"/>
                <a:cs typeface="Arial"/>
              </a:rPr>
              <a:t>п</a:t>
            </a:r>
            <a:r>
              <a:rPr sz="1550" b="1" spc="-180" dirty="0">
                <a:solidFill>
                  <a:srgbClr val="2A2929"/>
                </a:solidFill>
                <a:latin typeface="Arial"/>
                <a:cs typeface="Arial"/>
              </a:rPr>
              <a:t>о</a:t>
            </a:r>
            <a:r>
              <a:rPr sz="1550" b="1" spc="-140" dirty="0">
                <a:solidFill>
                  <a:srgbClr val="2A2929"/>
                </a:solidFill>
                <a:latin typeface="Arial"/>
                <a:cs typeface="Arial"/>
              </a:rPr>
              <a:t>ла</a:t>
            </a:r>
            <a:r>
              <a:rPr sz="1550" b="1" spc="-130" dirty="0">
                <a:solidFill>
                  <a:srgbClr val="2A2929"/>
                </a:solidFill>
                <a:latin typeface="Arial"/>
                <a:cs typeface="Arial"/>
              </a:rPr>
              <a:t> име</a:t>
            </a:r>
            <a:r>
              <a:rPr sz="1550" b="1" spc="-235" dirty="0">
                <a:solidFill>
                  <a:srgbClr val="2A2929"/>
                </a:solidFill>
                <a:latin typeface="Arial"/>
                <a:cs typeface="Arial"/>
              </a:rPr>
              <a:t>ю</a:t>
            </a:r>
            <a:r>
              <a:rPr sz="1550" b="1" spc="-114" dirty="0">
                <a:solidFill>
                  <a:srgbClr val="2A2929"/>
                </a:solidFill>
                <a:latin typeface="Arial"/>
                <a:cs typeface="Arial"/>
              </a:rPr>
              <a:t>т</a:t>
            </a:r>
            <a:r>
              <a:rPr sz="1550" b="1" spc="-65" dirty="0">
                <a:solidFill>
                  <a:srgbClr val="2A2929"/>
                </a:solidFill>
                <a:latin typeface="Arial"/>
                <a:cs typeface="Arial"/>
              </a:rPr>
              <a:t> </a:t>
            </a:r>
            <a:r>
              <a:rPr sz="1550" b="1" spc="-130" dirty="0">
                <a:solidFill>
                  <a:srgbClr val="2A2929"/>
                </a:solidFill>
                <a:latin typeface="Arial"/>
                <a:cs typeface="Arial"/>
              </a:rPr>
              <a:t>зн</a:t>
            </a:r>
            <a:r>
              <a:rPr sz="1550" b="1" spc="-165" dirty="0">
                <a:solidFill>
                  <a:srgbClr val="2A2929"/>
                </a:solidFill>
                <a:latin typeface="Arial"/>
                <a:cs typeface="Arial"/>
              </a:rPr>
              <a:t>а</a:t>
            </a:r>
            <a:r>
              <a:rPr sz="1550" b="1" spc="-140" dirty="0">
                <a:solidFill>
                  <a:srgbClr val="2A2929"/>
                </a:solidFill>
                <a:latin typeface="Arial"/>
                <a:cs typeface="Arial"/>
              </a:rPr>
              <a:t>чительно</a:t>
            </a:r>
            <a:r>
              <a:rPr sz="1550" b="1" spc="-145" dirty="0">
                <a:solidFill>
                  <a:srgbClr val="2A2929"/>
                </a:solidFill>
                <a:latin typeface="Arial"/>
                <a:cs typeface="Arial"/>
              </a:rPr>
              <a:t> меньший</a:t>
            </a:r>
            <a:r>
              <a:rPr sz="1550" b="1" spc="-65" dirty="0">
                <a:solidFill>
                  <a:srgbClr val="2A2929"/>
                </a:solidFill>
                <a:latin typeface="Arial"/>
                <a:cs typeface="Arial"/>
              </a:rPr>
              <a:t> </a:t>
            </a:r>
            <a:r>
              <a:rPr sz="1550" b="1" spc="-150" dirty="0">
                <a:solidFill>
                  <a:srgbClr val="2A2929"/>
                </a:solidFill>
                <a:latin typeface="Arial"/>
                <a:cs typeface="Arial"/>
              </a:rPr>
              <a:t>д</a:t>
            </a:r>
            <a:r>
              <a:rPr sz="1550" b="1" spc="-170" dirty="0">
                <a:solidFill>
                  <a:srgbClr val="2A2929"/>
                </a:solidFill>
                <a:latin typeface="Arial"/>
                <a:cs typeface="Arial"/>
              </a:rPr>
              <a:t>о</a:t>
            </a:r>
            <a:r>
              <a:rPr sz="1550" b="1" spc="-130" dirty="0">
                <a:solidFill>
                  <a:srgbClr val="2A2929"/>
                </a:solidFill>
                <a:latin typeface="Arial"/>
                <a:cs typeface="Arial"/>
              </a:rPr>
              <a:t>с</a:t>
            </a:r>
            <a:r>
              <a:rPr sz="1550" b="1" spc="-85" dirty="0">
                <a:solidFill>
                  <a:srgbClr val="2A2929"/>
                </a:solidFill>
                <a:latin typeface="Arial"/>
                <a:cs typeface="Arial"/>
              </a:rPr>
              <a:t>т</a:t>
            </a:r>
            <a:r>
              <a:rPr sz="1550" b="1" spc="-135" dirty="0">
                <a:solidFill>
                  <a:srgbClr val="2A2929"/>
                </a:solidFill>
                <a:latin typeface="Arial"/>
                <a:cs typeface="Arial"/>
              </a:rPr>
              <a:t>уп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550" b="1" spc="-110" dirty="0">
                <a:solidFill>
                  <a:srgbClr val="2A2929"/>
                </a:solidFill>
                <a:latin typeface="Arial"/>
                <a:cs typeface="Arial"/>
              </a:rPr>
              <a:t>к</a:t>
            </a:r>
            <a:r>
              <a:rPr sz="1550" b="1" spc="-65" dirty="0">
                <a:solidFill>
                  <a:srgbClr val="2A2929"/>
                </a:solidFill>
                <a:latin typeface="Arial"/>
                <a:cs typeface="Arial"/>
              </a:rPr>
              <a:t> </a:t>
            </a:r>
            <a:r>
              <a:rPr sz="1550" b="1" spc="-165" dirty="0">
                <a:solidFill>
                  <a:srgbClr val="2A2929"/>
                </a:solidFill>
                <a:latin typeface="Arial"/>
                <a:cs typeface="Arial"/>
              </a:rPr>
              <a:t>в</a:t>
            </a:r>
            <a:r>
              <a:rPr sz="1550" b="1" spc="-145" dirty="0">
                <a:solidFill>
                  <a:srgbClr val="2A2929"/>
                </a:solidFill>
                <a:latin typeface="Arial"/>
                <a:cs typeface="Arial"/>
              </a:rPr>
              <a:t>мешательст</a:t>
            </a:r>
            <a:r>
              <a:rPr sz="1550" b="1" spc="-165" dirty="0">
                <a:solidFill>
                  <a:srgbClr val="2A2929"/>
                </a:solidFill>
                <a:latin typeface="Arial"/>
                <a:cs typeface="Arial"/>
              </a:rPr>
              <a:t>в</a:t>
            </a:r>
            <a:r>
              <a:rPr sz="1550" b="1" spc="-155" dirty="0">
                <a:solidFill>
                  <a:srgbClr val="2A2929"/>
                </a:solidFill>
                <a:latin typeface="Arial"/>
                <a:cs typeface="Arial"/>
              </a:rPr>
              <a:t>ам</a:t>
            </a:r>
            <a:endParaRPr sz="15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0" y="0"/>
            <a:ext cx="12192000" cy="512445"/>
          </a:xfrm>
          <a:custGeom>
            <a:avLst/>
            <a:gdLst/>
            <a:ahLst/>
            <a:cxnLst/>
            <a:rect l="l" t="t" r="r" b="b"/>
            <a:pathLst>
              <a:path w="12192000" h="512445">
                <a:moveTo>
                  <a:pt x="0" y="512063"/>
                </a:moveTo>
                <a:lnTo>
                  <a:pt x="12191997" y="512063"/>
                </a:lnTo>
                <a:lnTo>
                  <a:pt x="12191997" y="0"/>
                </a:lnTo>
                <a:lnTo>
                  <a:pt x="0" y="0"/>
                </a:lnTo>
                <a:lnTo>
                  <a:pt x="0" y="512063"/>
                </a:lnTo>
                <a:close/>
              </a:path>
            </a:pathLst>
          </a:custGeom>
          <a:solidFill>
            <a:srgbClr val="269A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97694" y="872765"/>
            <a:ext cx="7602855" cy="1081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Н</a:t>
            </a:r>
            <a:r>
              <a:rPr sz="3000" b="1" spc="-40" dirty="0">
                <a:solidFill>
                  <a:srgbClr val="269A37"/>
                </a:solidFill>
                <a:latin typeface="Arial"/>
                <a:cs typeface="Arial"/>
              </a:rPr>
              <a:t>е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с</a:t>
            </a:r>
            <a:r>
              <a:rPr sz="3000" b="1" spc="-40" dirty="0">
                <a:solidFill>
                  <a:srgbClr val="269A37"/>
                </a:solidFill>
                <a:latin typeface="Arial"/>
                <a:cs typeface="Arial"/>
              </a:rPr>
              <a:t>м</a:t>
            </a:r>
            <a:r>
              <a:rPr sz="3000" b="1" spc="-45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3000" b="1" spc="-65" dirty="0">
                <a:solidFill>
                  <a:srgbClr val="269A37"/>
                </a:solidFill>
                <a:latin typeface="Arial"/>
                <a:cs typeface="Arial"/>
              </a:rPr>
              <a:t>т</a:t>
            </a:r>
            <a:r>
              <a:rPr sz="3000" b="1" spc="-40" dirty="0">
                <a:solidFill>
                  <a:srgbClr val="269A37"/>
                </a:solidFill>
                <a:latin typeface="Arial"/>
                <a:cs typeface="Arial"/>
              </a:rPr>
              <a:t>р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я</a:t>
            </a:r>
            <a:r>
              <a:rPr sz="3000" b="1" spc="2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на обе</a:t>
            </a:r>
            <a:r>
              <a:rPr sz="3000" b="1" spc="35" dirty="0">
                <a:solidFill>
                  <a:srgbClr val="269A37"/>
                </a:solidFill>
                <a:latin typeface="Arial"/>
                <a:cs typeface="Arial"/>
              </a:rPr>
              <a:t>щ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ания и ре</a:t>
            </a:r>
            <a:r>
              <a:rPr sz="3000" b="1" spc="-45" dirty="0">
                <a:solidFill>
                  <a:srgbClr val="269A37"/>
                </a:solidFill>
                <a:latin typeface="Arial"/>
                <a:cs typeface="Arial"/>
              </a:rPr>
              <a:t>к</a:t>
            </a:r>
            <a:r>
              <a:rPr sz="3000" b="1" spc="-10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мендации</a:t>
            </a:r>
            <a:endParaRPr sz="3000">
              <a:latin typeface="Arial"/>
              <a:cs typeface="Arial"/>
            </a:endParaRPr>
          </a:p>
          <a:p>
            <a:pPr marR="1064260" algn="r">
              <a:lnSpc>
                <a:spcPts val="1855"/>
              </a:lnSpc>
              <a:spcBef>
                <a:spcPts val="1880"/>
              </a:spcBef>
            </a:pPr>
            <a:r>
              <a:rPr sz="1700" b="1" spc="-204" dirty="0">
                <a:solidFill>
                  <a:srgbClr val="594A38"/>
                </a:solidFill>
                <a:latin typeface="Arial"/>
                <a:cs typeface="Arial"/>
              </a:rPr>
              <a:t>Примерно</a:t>
            </a:r>
            <a:r>
              <a:rPr sz="1700" b="1" spc="-95" dirty="0">
                <a:solidFill>
                  <a:srgbClr val="594A38"/>
                </a:solidFill>
                <a:latin typeface="Arial"/>
                <a:cs typeface="Arial"/>
              </a:rPr>
              <a:t> </a:t>
            </a:r>
            <a:r>
              <a:rPr sz="1700" b="1" spc="-220" dirty="0">
                <a:solidFill>
                  <a:srgbClr val="594A38"/>
                </a:solidFill>
                <a:latin typeface="Arial"/>
                <a:cs typeface="Arial"/>
              </a:rPr>
              <a:t>14%</a:t>
            </a:r>
            <a:endParaRPr sz="1700">
              <a:latin typeface="Arial"/>
              <a:cs typeface="Arial"/>
            </a:endParaRPr>
          </a:p>
          <a:p>
            <a:pPr marL="4944110">
              <a:lnSpc>
                <a:spcPts val="1675"/>
              </a:lnSpc>
            </a:pPr>
            <a:r>
              <a:rPr sz="1550" b="1" spc="-90" dirty="0">
                <a:solidFill>
                  <a:srgbClr val="594A38"/>
                </a:solidFill>
                <a:latin typeface="Arial"/>
                <a:cs typeface="Arial"/>
              </a:rPr>
              <a:t>ВИЧ-п</a:t>
            </a:r>
            <a:r>
              <a:rPr sz="1550" b="1" spc="-130" dirty="0">
                <a:solidFill>
                  <a:srgbClr val="594A38"/>
                </a:solidFill>
                <a:latin typeface="Arial"/>
                <a:cs typeface="Arial"/>
              </a:rPr>
              <a:t>о</a:t>
            </a:r>
            <a:r>
              <a:rPr sz="1550" b="1" spc="-110" dirty="0">
                <a:solidFill>
                  <a:srgbClr val="594A38"/>
                </a:solidFill>
                <a:latin typeface="Arial"/>
                <a:cs typeface="Arial"/>
              </a:rPr>
              <a:t>ло</a:t>
            </a:r>
            <a:r>
              <a:rPr sz="1550" b="1" spc="-90" dirty="0">
                <a:solidFill>
                  <a:srgbClr val="594A38"/>
                </a:solidFill>
                <a:latin typeface="Arial"/>
                <a:cs typeface="Arial"/>
              </a:rPr>
              <a:t>жительных</a:t>
            </a:r>
            <a:r>
              <a:rPr sz="1550" b="1" spc="-40" dirty="0">
                <a:solidFill>
                  <a:srgbClr val="594A38"/>
                </a:solidFill>
                <a:latin typeface="Arial"/>
                <a:cs typeface="Arial"/>
              </a:rPr>
              <a:t> </a:t>
            </a:r>
            <a:r>
              <a:rPr sz="1550" b="1" spc="-100" dirty="0">
                <a:solidFill>
                  <a:srgbClr val="594A38"/>
                </a:solidFill>
                <a:latin typeface="Arial"/>
                <a:cs typeface="Arial"/>
              </a:rPr>
              <a:t>ЛУИН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40878" y="1872261"/>
            <a:ext cx="1466215" cy="1322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73355">
              <a:lnSpc>
                <a:spcPts val="1730"/>
              </a:lnSpc>
            </a:pPr>
            <a:r>
              <a:rPr sz="1550" b="1" spc="-150" dirty="0">
                <a:solidFill>
                  <a:srgbClr val="2A2929"/>
                </a:solidFill>
                <a:latin typeface="Arial"/>
                <a:cs typeface="Arial"/>
              </a:rPr>
              <a:t>Нед</a:t>
            </a:r>
            <a:r>
              <a:rPr sz="1550" b="1" spc="-165" dirty="0">
                <a:solidFill>
                  <a:srgbClr val="2A2929"/>
                </a:solidFill>
                <a:latin typeface="Arial"/>
                <a:cs typeface="Arial"/>
              </a:rPr>
              <a:t>о</a:t>
            </a:r>
            <a:r>
              <a:rPr sz="1550" b="1" spc="-125" dirty="0">
                <a:solidFill>
                  <a:srgbClr val="2A2929"/>
                </a:solidFill>
                <a:latin typeface="Arial"/>
                <a:cs typeface="Arial"/>
              </a:rPr>
              <a:t>ста</a:t>
            </a:r>
            <a:r>
              <a:rPr sz="1550" b="1" spc="-135" dirty="0">
                <a:solidFill>
                  <a:srgbClr val="2A2929"/>
                </a:solidFill>
                <a:latin typeface="Arial"/>
                <a:cs typeface="Arial"/>
              </a:rPr>
              <a:t>т</a:t>
            </a:r>
            <a:r>
              <a:rPr sz="1550" b="1" spc="-180" dirty="0">
                <a:solidFill>
                  <a:srgbClr val="2A2929"/>
                </a:solidFill>
                <a:latin typeface="Arial"/>
                <a:cs typeface="Arial"/>
              </a:rPr>
              <a:t>о</a:t>
            </a:r>
            <a:r>
              <a:rPr sz="1550" b="1" spc="-140" dirty="0">
                <a:solidFill>
                  <a:srgbClr val="2A2929"/>
                </a:solidFill>
                <a:latin typeface="Arial"/>
                <a:cs typeface="Arial"/>
              </a:rPr>
              <a:t>чное</a:t>
            </a:r>
            <a:r>
              <a:rPr sz="1550" b="1" spc="-120" dirty="0">
                <a:solidFill>
                  <a:srgbClr val="2A2929"/>
                </a:solidFill>
                <a:latin typeface="Arial"/>
                <a:cs typeface="Arial"/>
              </a:rPr>
              <a:t> чис</a:t>
            </a:r>
            <a:r>
              <a:rPr sz="1550" b="1" spc="-170" dirty="0">
                <a:solidFill>
                  <a:srgbClr val="2A2929"/>
                </a:solidFill>
                <a:latin typeface="Arial"/>
                <a:cs typeface="Arial"/>
              </a:rPr>
              <a:t>л</a:t>
            </a:r>
            <a:r>
              <a:rPr sz="1550" b="1" spc="-145" dirty="0">
                <a:solidFill>
                  <a:srgbClr val="2A2929"/>
                </a:solidFill>
                <a:latin typeface="Arial"/>
                <a:cs typeface="Arial"/>
              </a:rPr>
              <a:t>о</a:t>
            </a:r>
            <a:r>
              <a:rPr sz="1550" b="1" spc="-65" dirty="0">
                <a:solidFill>
                  <a:srgbClr val="2A2929"/>
                </a:solidFill>
                <a:latin typeface="Arial"/>
                <a:cs typeface="Arial"/>
              </a:rPr>
              <a:t> </a:t>
            </a:r>
            <a:r>
              <a:rPr sz="1550" b="1" spc="-165" dirty="0">
                <a:solidFill>
                  <a:srgbClr val="2A2929"/>
                </a:solidFill>
                <a:latin typeface="Arial"/>
                <a:cs typeface="Arial"/>
              </a:rPr>
              <a:t>ЛУИН</a:t>
            </a:r>
            <a:r>
              <a:rPr sz="1550" b="1" spc="-130" dirty="0">
                <a:solidFill>
                  <a:srgbClr val="2A2929"/>
                </a:solidFill>
                <a:latin typeface="Arial"/>
                <a:cs typeface="Arial"/>
              </a:rPr>
              <a:t> име</a:t>
            </a:r>
            <a:r>
              <a:rPr sz="1550" b="1" spc="-235" dirty="0">
                <a:solidFill>
                  <a:srgbClr val="2A2929"/>
                </a:solidFill>
                <a:latin typeface="Arial"/>
                <a:cs typeface="Arial"/>
              </a:rPr>
              <a:t>ю</a:t>
            </a:r>
            <a:r>
              <a:rPr sz="1550" b="1" spc="-114" dirty="0">
                <a:solidFill>
                  <a:srgbClr val="2A2929"/>
                </a:solidFill>
                <a:latin typeface="Arial"/>
                <a:cs typeface="Arial"/>
              </a:rPr>
              <a:t>т</a:t>
            </a:r>
            <a:r>
              <a:rPr sz="1550" b="1" spc="-65" dirty="0">
                <a:solidFill>
                  <a:srgbClr val="2A2929"/>
                </a:solidFill>
                <a:latin typeface="Arial"/>
                <a:cs typeface="Arial"/>
              </a:rPr>
              <a:t> </a:t>
            </a:r>
            <a:r>
              <a:rPr sz="1550" b="1" spc="-150" dirty="0">
                <a:solidFill>
                  <a:srgbClr val="2A2929"/>
                </a:solidFill>
                <a:latin typeface="Arial"/>
                <a:cs typeface="Arial"/>
              </a:rPr>
              <a:t>д</a:t>
            </a:r>
            <a:r>
              <a:rPr sz="1550" b="1" spc="-165" dirty="0">
                <a:solidFill>
                  <a:srgbClr val="2A2929"/>
                </a:solidFill>
                <a:latin typeface="Arial"/>
                <a:cs typeface="Arial"/>
              </a:rPr>
              <a:t>о</a:t>
            </a:r>
            <a:r>
              <a:rPr sz="1550" b="1" spc="-130" dirty="0">
                <a:solidFill>
                  <a:srgbClr val="2A2929"/>
                </a:solidFill>
                <a:latin typeface="Arial"/>
                <a:cs typeface="Arial"/>
              </a:rPr>
              <a:t>с</a:t>
            </a:r>
            <a:r>
              <a:rPr sz="1550" b="1" spc="-85" dirty="0">
                <a:solidFill>
                  <a:srgbClr val="2A2929"/>
                </a:solidFill>
                <a:latin typeface="Arial"/>
                <a:cs typeface="Arial"/>
              </a:rPr>
              <a:t>т</a:t>
            </a:r>
            <a:r>
              <a:rPr sz="1550" b="1" spc="-135" dirty="0">
                <a:solidFill>
                  <a:srgbClr val="2A2929"/>
                </a:solidFill>
                <a:latin typeface="Arial"/>
                <a:cs typeface="Arial"/>
              </a:rPr>
              <a:t>уп</a:t>
            </a:r>
            <a:r>
              <a:rPr sz="1550" b="1" spc="-65" dirty="0">
                <a:solidFill>
                  <a:srgbClr val="2A2929"/>
                </a:solidFill>
                <a:latin typeface="Arial"/>
                <a:cs typeface="Arial"/>
              </a:rPr>
              <a:t> </a:t>
            </a:r>
            <a:r>
              <a:rPr sz="1550" b="1" spc="-130" dirty="0">
                <a:solidFill>
                  <a:srgbClr val="2A2929"/>
                </a:solidFill>
                <a:latin typeface="Arial"/>
                <a:cs typeface="Arial"/>
              </a:rPr>
              <a:t>к</a:t>
            </a:r>
            <a:r>
              <a:rPr sz="1550" b="1" spc="-145" dirty="0">
                <a:solidFill>
                  <a:srgbClr val="2A2929"/>
                </a:solidFill>
                <a:latin typeface="Arial"/>
                <a:cs typeface="Arial"/>
              </a:rPr>
              <a:t>о</a:t>
            </a:r>
            <a:r>
              <a:rPr sz="1550" b="1" spc="-65" dirty="0">
                <a:solidFill>
                  <a:srgbClr val="2A2929"/>
                </a:solidFill>
                <a:latin typeface="Arial"/>
                <a:cs typeface="Arial"/>
              </a:rPr>
              <a:t> </a:t>
            </a:r>
            <a:r>
              <a:rPr sz="1550" b="1" spc="-180" dirty="0">
                <a:solidFill>
                  <a:srgbClr val="2A2929"/>
                </a:solidFill>
                <a:latin typeface="Arial"/>
                <a:cs typeface="Arial"/>
              </a:rPr>
              <a:t>в</a:t>
            </a:r>
            <a:r>
              <a:rPr sz="1550" b="1" spc="-130" dirty="0">
                <a:solidFill>
                  <a:srgbClr val="2A2929"/>
                </a:solidFill>
                <a:latin typeface="Arial"/>
                <a:cs typeface="Arial"/>
              </a:rPr>
              <a:t>с</a:t>
            </a:r>
            <a:r>
              <a:rPr sz="1550" b="1" spc="-150" dirty="0">
                <a:solidFill>
                  <a:srgbClr val="2A2929"/>
                </a:solidFill>
                <a:latin typeface="Arial"/>
                <a:cs typeface="Arial"/>
              </a:rPr>
              <a:t>е</a:t>
            </a:r>
            <a:r>
              <a:rPr sz="1550" b="1" spc="-175" dirty="0">
                <a:solidFill>
                  <a:srgbClr val="2A2929"/>
                </a:solidFill>
                <a:latin typeface="Arial"/>
                <a:cs typeface="Arial"/>
              </a:rPr>
              <a:t>м</a:t>
            </a:r>
            <a:r>
              <a:rPr sz="1550" b="1" spc="-65" dirty="0">
                <a:solidFill>
                  <a:srgbClr val="2A2929"/>
                </a:solidFill>
                <a:latin typeface="Arial"/>
                <a:cs typeface="Arial"/>
              </a:rPr>
              <a:t> </a:t>
            </a:r>
            <a:r>
              <a:rPr sz="1550" b="1" spc="-130" dirty="0">
                <a:solidFill>
                  <a:srgbClr val="2A2929"/>
                </a:solidFill>
                <a:latin typeface="Arial"/>
                <a:cs typeface="Arial"/>
              </a:rPr>
              <a:t>тр</a:t>
            </a:r>
            <a:r>
              <a:rPr sz="1550" b="1" spc="-150" dirty="0">
                <a:solidFill>
                  <a:srgbClr val="2A2929"/>
                </a:solidFill>
                <a:latin typeface="Arial"/>
                <a:cs typeface="Arial"/>
              </a:rPr>
              <a:t>е</a:t>
            </a:r>
            <a:r>
              <a:rPr sz="1550" b="1" spc="-175" dirty="0">
                <a:solidFill>
                  <a:srgbClr val="2A2929"/>
                </a:solidFill>
                <a:latin typeface="Arial"/>
                <a:cs typeface="Arial"/>
              </a:rPr>
              <a:t>м</a:t>
            </a:r>
            <a:r>
              <a:rPr sz="1550" b="1" spc="-130" dirty="0">
                <a:solidFill>
                  <a:srgbClr val="2A2929"/>
                </a:solidFill>
                <a:latin typeface="Arial"/>
                <a:cs typeface="Arial"/>
              </a:rPr>
              <a:t> приорит</a:t>
            </a:r>
            <a:r>
              <a:rPr sz="1550" b="1" spc="-150" dirty="0">
                <a:solidFill>
                  <a:srgbClr val="2A2929"/>
                </a:solidFill>
                <a:latin typeface="Arial"/>
                <a:cs typeface="Arial"/>
              </a:rPr>
              <a:t>е</a:t>
            </a:r>
            <a:r>
              <a:rPr sz="1550" b="1" spc="-160" dirty="0">
                <a:solidFill>
                  <a:srgbClr val="2A2929"/>
                </a:solidFill>
                <a:latin typeface="Arial"/>
                <a:cs typeface="Arial"/>
              </a:rPr>
              <a:t>тным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ts val="1695"/>
              </a:lnSpc>
            </a:pPr>
            <a:r>
              <a:rPr sz="1550" b="1" spc="-165" dirty="0">
                <a:solidFill>
                  <a:srgbClr val="2A2929"/>
                </a:solidFill>
                <a:latin typeface="Arial"/>
                <a:cs typeface="Arial"/>
              </a:rPr>
              <a:t>в</a:t>
            </a:r>
            <a:r>
              <a:rPr sz="1550" b="1" spc="-145" dirty="0">
                <a:solidFill>
                  <a:srgbClr val="2A2929"/>
                </a:solidFill>
                <a:latin typeface="Arial"/>
                <a:cs typeface="Arial"/>
              </a:rPr>
              <a:t>мешательст</a:t>
            </a:r>
            <a:r>
              <a:rPr sz="1550" b="1" spc="-165" dirty="0">
                <a:solidFill>
                  <a:srgbClr val="2A2929"/>
                </a:solidFill>
                <a:latin typeface="Arial"/>
                <a:cs typeface="Arial"/>
              </a:rPr>
              <a:t>в</a:t>
            </a:r>
            <a:r>
              <a:rPr sz="1550" b="1" spc="-155" dirty="0">
                <a:solidFill>
                  <a:srgbClr val="2A2929"/>
                </a:solidFill>
                <a:latin typeface="Arial"/>
                <a:cs typeface="Arial"/>
              </a:rPr>
              <a:t>ам</a:t>
            </a:r>
            <a:endParaRPr sz="15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17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9580" y="2008418"/>
            <a:ext cx="5267325" cy="3404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565654"/>
              </a:buClr>
              <a:buFont typeface="Arial"/>
              <a:buChar char="•"/>
              <a:tabLst>
                <a:tab pos="299720" algn="l"/>
              </a:tabLst>
            </a:pPr>
            <a:r>
              <a:rPr sz="2000" spc="-16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ль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10%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есть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доступ к П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Ш</a:t>
            </a:r>
            <a:endParaRPr sz="20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360"/>
              </a:spcBef>
              <a:buClr>
                <a:srgbClr val="565654"/>
              </a:buClr>
              <a:buFont typeface="Arial"/>
              <a:buChar char="•"/>
              <a:tabLst>
                <a:tab pos="299720" algn="l"/>
              </a:tabLst>
            </a:pPr>
            <a:r>
              <a:rPr sz="2000" spc="-16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ль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8%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есть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дос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endParaRPr sz="20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359"/>
              </a:spcBef>
              <a:buClr>
                <a:srgbClr val="565654"/>
              </a:buClr>
              <a:buFont typeface="Arial"/>
              <a:buChar char="•"/>
              <a:tabLst>
                <a:tab pos="299720" algn="l"/>
              </a:tabLst>
            </a:pPr>
            <a:r>
              <a:rPr sz="2000" spc="-16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ль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14%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есть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доступ к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9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endParaRPr sz="2000">
              <a:latin typeface="Arial"/>
              <a:cs typeface="Arial"/>
            </a:endParaRPr>
          </a:p>
          <a:p>
            <a:pPr marL="299085" indent="-286385">
              <a:lnSpc>
                <a:spcPts val="2280"/>
              </a:lnSpc>
              <a:spcBef>
                <a:spcPts val="360"/>
              </a:spcBef>
              <a:buClr>
                <a:srgbClr val="565654"/>
              </a:buClr>
              <a:buFont typeface="Arial"/>
              <a:buChar char="•"/>
              <a:tabLst>
                <a:tab pos="299720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,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9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ляю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ие нар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ки,</a:t>
            </a:r>
            <a:endParaRPr sz="2000">
              <a:latin typeface="Arial"/>
              <a:cs typeface="Arial"/>
            </a:endParaRPr>
          </a:p>
          <a:p>
            <a:pPr marL="299085">
              <a:lnSpc>
                <a:spcPts val="2280"/>
              </a:lnSpc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ся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крими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али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ан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ыми</a:t>
            </a:r>
            <a:endParaRPr sz="2000">
              <a:latin typeface="Arial"/>
              <a:cs typeface="Arial"/>
            </a:endParaRPr>
          </a:p>
          <a:p>
            <a:pPr marL="299085" marR="349250" indent="-286385">
              <a:lnSpc>
                <a:spcPts val="2160"/>
              </a:lnSpc>
              <a:spcBef>
                <a:spcPts val="630"/>
              </a:spcBef>
              <a:buClr>
                <a:srgbClr val="565654"/>
              </a:buClr>
              <a:buFont typeface="Arial"/>
              <a:buChar char="•"/>
              <a:tabLst>
                <a:tab pos="299720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,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9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ляю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ие нар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ки, 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ся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стигме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 дискрим</a:t>
            </a:r>
            <a:r>
              <a:rPr sz="2000" spc="-3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нации</a:t>
            </a:r>
            <a:endParaRPr sz="2000">
              <a:latin typeface="Arial"/>
              <a:cs typeface="Arial"/>
            </a:endParaRPr>
          </a:p>
          <a:p>
            <a:pPr marL="299085" marR="5080" indent="-286385">
              <a:lnSpc>
                <a:spcPts val="2160"/>
              </a:lnSpc>
              <a:spcBef>
                <a:spcPts val="600"/>
              </a:spcBef>
              <a:buClr>
                <a:srgbClr val="565654"/>
              </a:buClr>
              <a:buFont typeface="Arial"/>
              <a:buChar char="•"/>
              <a:tabLst>
                <a:tab pos="299720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,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9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ляю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ие нар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ки,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обычно н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дос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ато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чно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моби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ов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ны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о, ч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обы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риним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ть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участие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 диало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endParaRPr sz="2000">
              <a:latin typeface="Arial"/>
              <a:cs typeface="Arial"/>
            </a:endParaRPr>
          </a:p>
          <a:p>
            <a:pPr marL="299085">
              <a:lnSpc>
                <a:spcPts val="2130"/>
              </a:lnSpc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o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лит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 и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 пр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дос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лении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слуг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7694" y="159636"/>
            <a:ext cx="576008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первый</a:t>
            </a:r>
            <a:r>
              <a:rPr sz="1600" b="1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3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7594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18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159636"/>
            <a:ext cx="576008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первый</a:t>
            </a:r>
            <a:r>
              <a:rPr sz="1600" b="1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3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8933" y="697145"/>
            <a:ext cx="10936605" cy="5566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Внедрение </a:t>
            </a:r>
            <a:r>
              <a:rPr sz="2400" b="1" spc="-65" dirty="0">
                <a:solidFill>
                  <a:srgbClr val="269A37"/>
                </a:solidFill>
                <a:latin typeface="Arial"/>
                <a:cs typeface="Arial"/>
              </a:rPr>
              <a:t>в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сео</a:t>
            </a:r>
            <a:r>
              <a:rPr sz="2400" b="1" spc="-35" dirty="0">
                <a:solidFill>
                  <a:srgbClr val="269A37"/>
                </a:solidFill>
                <a:latin typeface="Arial"/>
                <a:cs typeface="Arial"/>
              </a:rPr>
              <a:t>б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ъ</a:t>
            </a:r>
            <a:r>
              <a:rPr sz="2400" b="1" spc="-35" dirty="0">
                <a:solidFill>
                  <a:srgbClr val="269A37"/>
                </a:solidFill>
                <a:latin typeface="Arial"/>
                <a:cs typeface="Arial"/>
              </a:rPr>
              <a:t>е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млющих программ по ВИЧ</a:t>
            </a:r>
            <a:r>
              <a:rPr sz="2400" b="1" spc="-10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и </a:t>
            </a:r>
            <a:r>
              <a:rPr sz="2400" b="1" spc="-125" dirty="0">
                <a:solidFill>
                  <a:srgbClr val="269A37"/>
                </a:solidFill>
                <a:latin typeface="Arial"/>
                <a:cs typeface="Arial"/>
              </a:rPr>
              <a:t>Г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епа</a:t>
            </a:r>
            <a:r>
              <a:rPr sz="2400" b="1" spc="-25" dirty="0">
                <a:solidFill>
                  <a:srgbClr val="269A37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и</a:t>
            </a:r>
            <a:r>
              <a:rPr sz="2400" b="1" spc="30" dirty="0">
                <a:solidFill>
                  <a:srgbClr val="269A37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у</a:t>
            </a:r>
            <a:r>
              <a:rPr sz="2400" b="1" spc="4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C для л</a:t>
            </a:r>
            <a:r>
              <a:rPr sz="2400" b="1" spc="-35" dirty="0">
                <a:solidFill>
                  <a:srgbClr val="269A37"/>
                </a:solidFill>
                <a:latin typeface="Arial"/>
                <a:cs typeface="Arial"/>
              </a:rPr>
              <a:t>ю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дей, </a:t>
            </a:r>
            <a:r>
              <a:rPr sz="2400" b="1" spc="-25" dirty="0">
                <a:solidFill>
                  <a:srgbClr val="269A37"/>
                </a:solidFill>
                <a:latin typeface="Arial"/>
                <a:cs typeface="Arial"/>
              </a:rPr>
              <a:t>у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п</a:t>
            </a:r>
            <a:r>
              <a:rPr sz="2400" b="1" spc="-60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2400" b="1" spc="-25" dirty="0">
                <a:solidFill>
                  <a:srgbClr val="269A37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р</a:t>
            </a:r>
            <a:r>
              <a:rPr sz="2400" b="1" spc="-35" dirty="0">
                <a:solidFill>
                  <a:srgbClr val="269A37"/>
                </a:solidFill>
                <a:latin typeface="Arial"/>
                <a:cs typeface="Arial"/>
              </a:rPr>
              <a:t>е</a:t>
            </a:r>
            <a:r>
              <a:rPr sz="2400" b="1" spc="-65" dirty="0">
                <a:solidFill>
                  <a:srgbClr val="269A37"/>
                </a:solidFill>
                <a:latin typeface="Arial"/>
                <a:cs typeface="Arial"/>
              </a:rPr>
              <a:t>б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ляющих</a:t>
            </a:r>
            <a:r>
              <a:rPr sz="2400" b="1" spc="4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инъекционные</a:t>
            </a:r>
            <a:r>
              <a:rPr sz="2400" b="1" spc="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нар</a:t>
            </a:r>
            <a:r>
              <a:rPr sz="2400" b="1" spc="-35" dirty="0">
                <a:solidFill>
                  <a:srgbClr val="269A37"/>
                </a:solidFill>
                <a:latin typeface="Arial"/>
                <a:cs typeface="Arial"/>
              </a:rPr>
              <a:t>к</a:t>
            </a:r>
            <a:r>
              <a:rPr sz="2400" b="1" spc="-60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2400" b="1" spc="-25" dirty="0">
                <a:solidFill>
                  <a:srgbClr val="269A37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ики. Прак</a:t>
            </a:r>
            <a:r>
              <a:rPr sz="2400" b="1" spc="-30" dirty="0">
                <a:solidFill>
                  <a:srgbClr val="269A37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ич</a:t>
            </a:r>
            <a:r>
              <a:rPr sz="2400" b="1" spc="-60" dirty="0">
                <a:solidFill>
                  <a:srgbClr val="269A37"/>
                </a:solidFill>
                <a:latin typeface="Arial"/>
                <a:cs typeface="Arial"/>
              </a:rPr>
              <a:t>е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с</a:t>
            </a:r>
            <a:r>
              <a:rPr sz="2400" b="1" spc="-35" dirty="0">
                <a:solidFill>
                  <a:srgbClr val="269A37"/>
                </a:solidFill>
                <a:latin typeface="Arial"/>
                <a:cs typeface="Arial"/>
              </a:rPr>
              <a:t>к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ое</a:t>
            </a:r>
            <a:r>
              <a:rPr sz="2400" b="1" spc="4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2400" b="1" spc="-60" dirty="0">
                <a:solidFill>
                  <a:srgbClr val="269A37"/>
                </a:solidFill>
                <a:latin typeface="Arial"/>
                <a:cs typeface="Arial"/>
              </a:rPr>
              <a:t>р</a:t>
            </a:r>
            <a:r>
              <a:rPr sz="2400" b="1" spc="-25" dirty="0">
                <a:solidFill>
                  <a:srgbClr val="269A37"/>
                </a:solidFill>
                <a:latin typeface="Arial"/>
                <a:cs typeface="Arial"/>
              </a:rPr>
              <a:t>у</a:t>
            </a:r>
            <a:r>
              <a:rPr sz="2400" b="1" spc="-35" dirty="0">
                <a:solidFill>
                  <a:srgbClr val="269A37"/>
                </a:solidFill>
                <a:latin typeface="Arial"/>
                <a:cs typeface="Arial"/>
              </a:rPr>
              <a:t>к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2400" b="1" spc="-35" dirty="0">
                <a:solidFill>
                  <a:srgbClr val="269A37"/>
                </a:solidFill>
                <a:latin typeface="Arial"/>
                <a:cs typeface="Arial"/>
              </a:rPr>
              <a:t>в</a:t>
            </a:r>
            <a:r>
              <a:rPr sz="2400" b="1" spc="-60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2400" b="1" spc="-35" dirty="0">
                <a:solidFill>
                  <a:srgbClr val="269A37"/>
                </a:solidFill>
                <a:latin typeface="Arial"/>
                <a:cs typeface="Arial"/>
              </a:rPr>
              <a:t>д</a:t>
            </a:r>
            <a:r>
              <a:rPr sz="2400" b="1" spc="20" dirty="0">
                <a:solidFill>
                  <a:srgbClr val="269A37"/>
                </a:solidFill>
                <a:latin typeface="Arial"/>
                <a:cs typeface="Arial"/>
              </a:rPr>
              <a:t>с</a:t>
            </a:r>
            <a:r>
              <a:rPr sz="2400" b="1" spc="-25" dirty="0">
                <a:solidFill>
                  <a:srgbClr val="269A37"/>
                </a:solidFill>
                <a:latin typeface="Arial"/>
                <a:cs typeface="Arial"/>
              </a:rPr>
              <a:t>т</a:t>
            </a:r>
            <a:r>
              <a:rPr sz="2400" b="1" spc="-35" dirty="0">
                <a:solidFill>
                  <a:srgbClr val="269A37"/>
                </a:solidFill>
                <a:latin typeface="Arial"/>
                <a:cs typeface="Arial"/>
              </a:rPr>
              <a:t>в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о для с</a:t>
            </a:r>
            <a:r>
              <a:rPr sz="2400" b="1" spc="-30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2400" b="1" spc="-35" dirty="0">
                <a:solidFill>
                  <a:srgbClr val="269A37"/>
                </a:solidFill>
                <a:latin typeface="Arial"/>
                <a:cs typeface="Arial"/>
              </a:rPr>
              <a:t>в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м</a:t>
            </a:r>
            <a:r>
              <a:rPr sz="2400" b="1" spc="-35" dirty="0">
                <a:solidFill>
                  <a:srgbClr val="269A37"/>
                </a:solidFill>
                <a:latin typeface="Arial"/>
                <a:cs typeface="Arial"/>
              </a:rPr>
              <a:t>е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с</a:t>
            </a:r>
            <a:r>
              <a:rPr sz="2400" b="1" spc="-25" dirty="0">
                <a:solidFill>
                  <a:srgbClr val="269A37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ных</a:t>
            </a:r>
            <a:r>
              <a:rPr sz="2400" b="1" spc="20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69A37"/>
                </a:solidFill>
                <a:latin typeface="Arial"/>
                <a:cs typeface="Arial"/>
              </a:rPr>
              <a:t>мер (IDUIT)</a:t>
            </a:r>
            <a:endParaRPr sz="2400">
              <a:latin typeface="Arial"/>
              <a:cs typeface="Arial"/>
            </a:endParaRPr>
          </a:p>
          <a:p>
            <a:pPr marL="367665" marR="3696335" indent="-342900">
              <a:lnSpc>
                <a:spcPct val="100000"/>
              </a:lnSpc>
              <a:spcBef>
                <a:spcPts val="25"/>
              </a:spcBef>
              <a:buClr>
                <a:srgbClr val="565654"/>
              </a:buClr>
              <a:buFont typeface="Arial"/>
              <a:buChar char="•"/>
              <a:tabLst>
                <a:tab pos="368300" algn="l"/>
              </a:tabLst>
            </a:pP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де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жит пра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тич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ск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ты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по вн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нию</a:t>
            </a:r>
            <a:r>
              <a:rPr sz="18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прог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амм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по ВИЧ и </a:t>
            </a:r>
            <a:r>
              <a:rPr sz="1800" spc="-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800" spc="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 (В</a:t>
            </a:r>
            <a:r>
              <a:rPr sz="1800" spc="-8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565654"/>
              </a:buClr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367665" indent="-342900">
              <a:lnSpc>
                <a:spcPct val="100000"/>
              </a:lnSpc>
              <a:buClr>
                <a:srgbClr val="565654"/>
              </a:buClr>
              <a:buFont typeface="Arial"/>
              <a:buChar char="•"/>
              <a:tabLst>
                <a:tab pos="368300" algn="l"/>
              </a:tabLst>
            </a:pPr>
            <a:r>
              <a:rPr sz="1800" dirty="0">
                <a:solidFill>
                  <a:srgbClr val="616161"/>
                </a:solidFill>
                <a:latin typeface="Arial"/>
                <a:cs typeface="Arial"/>
              </a:rPr>
              <a:t>Эти </a:t>
            </a:r>
            <a:r>
              <a:rPr sz="1800" spc="15" dirty="0">
                <a:solidFill>
                  <a:srgbClr val="616161"/>
                </a:solidFill>
                <a:latin typeface="Arial"/>
                <a:cs typeface="Arial"/>
              </a:rPr>
              <a:t>с</a:t>
            </a:r>
            <a:r>
              <a:rPr sz="1800" dirty="0">
                <a:solidFill>
                  <a:srgbClr val="616161"/>
                </a:solidFill>
                <a:latin typeface="Arial"/>
                <a:cs typeface="Arial"/>
              </a:rPr>
              <a:t>о</a:t>
            </a:r>
            <a:r>
              <a:rPr sz="1800" spc="-20" dirty="0">
                <a:solidFill>
                  <a:srgbClr val="616161"/>
                </a:solidFill>
                <a:latin typeface="Arial"/>
                <a:cs typeface="Arial"/>
              </a:rPr>
              <a:t>в</a:t>
            </a:r>
            <a:r>
              <a:rPr sz="1800" spc="-80" dirty="0">
                <a:solidFill>
                  <a:srgbClr val="616161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616161"/>
                </a:solidFill>
                <a:latin typeface="Arial"/>
                <a:cs typeface="Arial"/>
              </a:rPr>
              <a:t>ты</a:t>
            </a:r>
            <a:r>
              <a:rPr sz="1800" spc="15" dirty="0">
                <a:solidFill>
                  <a:srgbClr val="616161"/>
                </a:solidFill>
                <a:latin typeface="Arial"/>
                <a:cs typeface="Arial"/>
              </a:rPr>
              <a:t> с</a:t>
            </a:r>
            <a:r>
              <a:rPr sz="1800" dirty="0">
                <a:solidFill>
                  <a:srgbClr val="616161"/>
                </a:solidFill>
                <a:latin typeface="Arial"/>
                <a:cs typeface="Arial"/>
              </a:rPr>
              <a:t>о</a:t>
            </a:r>
            <a:r>
              <a:rPr sz="1800" spc="-25" dirty="0">
                <a:solidFill>
                  <a:srgbClr val="616161"/>
                </a:solidFill>
                <a:latin typeface="Arial"/>
                <a:cs typeface="Arial"/>
              </a:rPr>
              <a:t>г</a:t>
            </a:r>
            <a:r>
              <a:rPr sz="1800" dirty="0">
                <a:solidFill>
                  <a:srgbClr val="616161"/>
                </a:solidFill>
                <a:latin typeface="Arial"/>
                <a:cs typeface="Arial"/>
              </a:rPr>
              <a:t>ла</a:t>
            </a:r>
            <a:r>
              <a:rPr sz="1800" spc="15" dirty="0">
                <a:solidFill>
                  <a:srgbClr val="616161"/>
                </a:solidFill>
                <a:latin typeface="Arial"/>
                <a:cs typeface="Arial"/>
              </a:rPr>
              <a:t>с</a:t>
            </a:r>
            <a:r>
              <a:rPr sz="1800" dirty="0">
                <a:solidFill>
                  <a:srgbClr val="616161"/>
                </a:solidFill>
                <a:latin typeface="Arial"/>
                <a:cs typeface="Arial"/>
              </a:rPr>
              <a:t>о</a:t>
            </a:r>
            <a:r>
              <a:rPr sz="1800" spc="-40" dirty="0">
                <a:solidFill>
                  <a:srgbClr val="616161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616161"/>
                </a:solidFill>
                <a:latin typeface="Arial"/>
                <a:cs typeface="Arial"/>
              </a:rPr>
              <a:t>аны</a:t>
            </a:r>
            <a:r>
              <a:rPr sz="1800" spc="15" dirty="0">
                <a:solidFill>
                  <a:srgbClr val="616161"/>
                </a:solidFill>
                <a:latin typeface="Arial"/>
                <a:cs typeface="Arial"/>
              </a:rPr>
              <a:t> с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881380" lvl="1" indent="-399415">
              <a:lnSpc>
                <a:spcPct val="100000"/>
              </a:lnSpc>
              <a:buClr>
                <a:srgbClr val="565654"/>
              </a:buClr>
              <a:buSzPct val="88888"/>
              <a:buFont typeface="Arial"/>
              <a:buChar char="•"/>
              <a:tabLst>
                <a:tab pos="882015" algn="l"/>
              </a:tabLst>
            </a:pP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spc="-6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ими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принцип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ми ООН</a:t>
            </a:r>
            <a:endParaRPr sz="1800">
              <a:latin typeface="Arial"/>
              <a:cs typeface="Arial"/>
            </a:endParaRPr>
          </a:p>
          <a:p>
            <a:pPr marL="889000" indent="-407034">
              <a:lnSpc>
                <a:spcPct val="100000"/>
              </a:lnSpc>
              <a:buClr>
                <a:srgbClr val="565654"/>
              </a:buClr>
              <a:buFont typeface="Arial"/>
              <a:buChar char="•"/>
              <a:tabLst>
                <a:tab pos="889635" algn="l"/>
              </a:tabLst>
            </a:pP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Де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кл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ациями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spc="-4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ей,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800" spc="-6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spc="-8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ляющих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на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ки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marL="367665" indent="-342900">
              <a:lnSpc>
                <a:spcPct val="100000"/>
              </a:lnSpc>
              <a:buClr>
                <a:srgbClr val="616161"/>
              </a:buClr>
              <a:buFont typeface="Arial"/>
              <a:buChar char="•"/>
              <a:tabLst>
                <a:tab pos="368300" algn="l"/>
              </a:tabLst>
            </a:pPr>
            <a:r>
              <a:rPr sz="1800" dirty="0">
                <a:solidFill>
                  <a:srgbClr val="616161"/>
                </a:solidFill>
                <a:latin typeface="Arial"/>
                <a:cs typeface="Arial"/>
              </a:rPr>
              <a:t>IDUIT</a:t>
            </a:r>
            <a:r>
              <a:rPr sz="1800" spc="-35" dirty="0">
                <a:solidFill>
                  <a:srgbClr val="61616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616161"/>
                </a:solidFill>
                <a:latin typeface="Arial"/>
                <a:cs typeface="Arial"/>
              </a:rPr>
              <a:t>опи</a:t>
            </a:r>
            <a:r>
              <a:rPr sz="1800" spc="-20" dirty="0">
                <a:solidFill>
                  <a:srgbClr val="616161"/>
                </a:solidFill>
                <a:latin typeface="Arial"/>
                <a:cs typeface="Arial"/>
              </a:rPr>
              <a:t>с</a:t>
            </a:r>
            <a:r>
              <a:rPr sz="1800" dirty="0">
                <a:solidFill>
                  <a:srgbClr val="616161"/>
                </a:solidFill>
                <a:latin typeface="Arial"/>
                <a:cs typeface="Arial"/>
              </a:rPr>
              <a:t>ы</a:t>
            </a:r>
            <a:r>
              <a:rPr sz="1800" spc="-20" dirty="0">
                <a:solidFill>
                  <a:srgbClr val="616161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616161"/>
                </a:solidFill>
                <a:latin typeface="Arial"/>
                <a:cs typeface="Arial"/>
              </a:rPr>
              <a:t>а</a:t>
            </a:r>
            <a:r>
              <a:rPr sz="1800" spc="-60" dirty="0">
                <a:solidFill>
                  <a:srgbClr val="616161"/>
                </a:solidFill>
                <a:latin typeface="Arial"/>
                <a:cs typeface="Arial"/>
              </a:rPr>
              <a:t>е</a:t>
            </a:r>
            <a:r>
              <a:rPr sz="1800" spc="-5" dirty="0">
                <a:solidFill>
                  <a:srgbClr val="616161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824865" lvl="1" indent="-342900">
              <a:lnSpc>
                <a:spcPct val="100000"/>
              </a:lnSpc>
              <a:buClr>
                <a:srgbClr val="565654"/>
              </a:buClr>
              <a:buFont typeface="Arial"/>
              <a:buChar char="•"/>
              <a:tabLst>
                <a:tab pos="825500" algn="l"/>
              </a:tabLst>
            </a:pP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Кл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вые 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сл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ги</a:t>
            </a:r>
            <a:endParaRPr sz="1800">
              <a:latin typeface="Arial"/>
              <a:cs typeface="Arial"/>
            </a:endParaRPr>
          </a:p>
          <a:p>
            <a:pPr marL="824865" lvl="1" indent="-342900">
              <a:lnSpc>
                <a:spcPct val="100000"/>
              </a:lnSpc>
              <a:buClr>
                <a:srgbClr val="565654"/>
              </a:buClr>
              <a:buFont typeface="Arial"/>
              <a:buChar char="•"/>
              <a:tabLst>
                <a:tab pos="825500" algn="l"/>
              </a:tabLst>
            </a:pPr>
            <a:r>
              <a:rPr sz="1800" spc="-5" dirty="0">
                <a:solidFill>
                  <a:srgbClr val="565654"/>
                </a:solidFill>
                <a:latin typeface="Arial"/>
                <a:cs typeface="Arial"/>
              </a:rPr>
              <a:t>‘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Критические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фа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ы о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есп</a:t>
            </a:r>
            <a:r>
              <a:rPr sz="18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чени</a:t>
            </a:r>
            <a:r>
              <a:rPr sz="1800" spc="10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’,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spc="3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spc="-4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чающие:</a:t>
            </a:r>
            <a:endParaRPr sz="1800">
              <a:latin typeface="Arial"/>
              <a:cs typeface="Arial"/>
            </a:endParaRPr>
          </a:p>
          <a:p>
            <a:pPr marL="1282065" lvl="2" indent="-342900">
              <a:lnSpc>
                <a:spcPct val="100000"/>
              </a:lnSpc>
              <a:spcBef>
                <a:spcPts val="5"/>
              </a:spcBef>
              <a:buClr>
                <a:srgbClr val="565654"/>
              </a:buClr>
              <a:buFont typeface="Arial"/>
              <a:buChar char="•"/>
              <a:tabLst>
                <a:tab pos="1282700" algn="l"/>
              </a:tabLst>
            </a:pPr>
            <a:r>
              <a:rPr sz="1600" spc="-9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еформу</a:t>
            </a:r>
            <a:r>
              <a:rPr sz="16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за</a:t>
            </a:r>
            <a:r>
              <a:rPr sz="1600" spc="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онов</a:t>
            </a:r>
            <a:r>
              <a:rPr sz="1600" spc="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6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600" spc="-5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литик</a:t>
            </a:r>
            <a:endParaRPr sz="1600">
              <a:latin typeface="Arial"/>
              <a:cs typeface="Arial"/>
            </a:endParaRPr>
          </a:p>
          <a:p>
            <a:pPr marL="1282065" lvl="2" indent="-342900">
              <a:lnSpc>
                <a:spcPct val="100000"/>
              </a:lnSpc>
              <a:buClr>
                <a:srgbClr val="565654"/>
              </a:buClr>
              <a:buFont typeface="Arial"/>
              <a:buChar char="•"/>
              <a:tabLst>
                <a:tab pos="1282700" algn="l"/>
              </a:tabLst>
            </a:pPr>
            <a:r>
              <a:rPr sz="1600" spc="-9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ешение</a:t>
            </a:r>
            <a:r>
              <a:rPr sz="16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про</a:t>
            </a:r>
            <a:r>
              <a:rPr sz="1600" spc="-8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1600" spc="-15" dirty="0">
                <a:solidFill>
                  <a:srgbClr val="565654"/>
                </a:solidFill>
                <a:latin typeface="Arial"/>
                <a:cs typeface="Arial"/>
              </a:rPr>
              <a:t>лемы</a:t>
            </a:r>
            <a:r>
              <a:rPr sz="16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насилия</a:t>
            </a:r>
            <a:endParaRPr sz="1600">
              <a:latin typeface="Arial"/>
              <a:cs typeface="Arial"/>
            </a:endParaRPr>
          </a:p>
          <a:p>
            <a:pPr marL="1282065" lvl="2" indent="-342900">
              <a:lnSpc>
                <a:spcPct val="100000"/>
              </a:lnSpc>
              <a:buClr>
                <a:srgbClr val="565654"/>
              </a:buClr>
              <a:buFont typeface="Arial"/>
              <a:buChar char="•"/>
              <a:tabLst>
                <a:tab pos="1282700" algn="l"/>
              </a:tabLst>
            </a:pPr>
            <a:r>
              <a:rPr sz="1600" spc="-5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асширен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600" spc="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озм</a:t>
            </a:r>
            <a:r>
              <a:rPr sz="1600" spc="-3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жнос</a:t>
            </a:r>
            <a:r>
              <a:rPr sz="16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ей</a:t>
            </a:r>
            <a:r>
              <a:rPr sz="1600" spc="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6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ооб</a:t>
            </a:r>
            <a:r>
              <a:rPr sz="1600" spc="-3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6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565654"/>
                </a:solidFill>
                <a:latin typeface="Arial"/>
                <a:cs typeface="Arial"/>
              </a:rPr>
              <a:t>тв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650">
              <a:latin typeface="Times New Roman"/>
              <a:cs typeface="Times New Roman"/>
            </a:endParaRPr>
          </a:p>
          <a:p>
            <a:pPr marL="370840" marR="2673350" indent="-1270" algn="ctr">
              <a:lnSpc>
                <a:spcPct val="100000"/>
              </a:lnSpc>
            </a:pP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 п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мощью</a:t>
            </a:r>
            <a:r>
              <a:rPr sz="18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IDUIT</a:t>
            </a:r>
            <a:r>
              <a:rPr sz="18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жно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енить 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ас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ль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прог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аммы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ва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ш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их</a:t>
            </a:r>
            <a:r>
              <a:rPr sz="18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стран </a:t>
            </a:r>
            <a:r>
              <a:rPr sz="18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spc="-6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ст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жд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на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ным</a:t>
            </a:r>
            <a:r>
              <a:rPr sz="1800" spc="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анда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,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 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акже вн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дрить наил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ш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ие п</a:t>
            </a:r>
            <a:r>
              <a:rPr sz="18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литики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пра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тики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842150" y="1668779"/>
            <a:ext cx="2752344" cy="4104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1666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19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2681" y="859944"/>
            <a:ext cx="10702290" cy="871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460"/>
              </a:lnSpc>
            </a:pPr>
            <a:r>
              <a:rPr sz="3200" b="1" dirty="0">
                <a:solidFill>
                  <a:srgbClr val="269A37"/>
                </a:solidFill>
                <a:latin typeface="Arial"/>
                <a:cs typeface="Arial"/>
              </a:rPr>
              <a:t>Практич</a:t>
            </a:r>
            <a:r>
              <a:rPr sz="3200" b="1" spc="-50" dirty="0">
                <a:solidFill>
                  <a:srgbClr val="269A37"/>
                </a:solidFill>
                <a:latin typeface="Arial"/>
                <a:cs typeface="Arial"/>
              </a:rPr>
              <a:t>е</a:t>
            </a:r>
            <a:r>
              <a:rPr sz="3200" b="1" dirty="0">
                <a:solidFill>
                  <a:srgbClr val="269A37"/>
                </a:solidFill>
                <a:latin typeface="Arial"/>
                <a:cs typeface="Arial"/>
              </a:rPr>
              <a:t>с</a:t>
            </a:r>
            <a:r>
              <a:rPr sz="3200" b="1" spc="-35" dirty="0">
                <a:solidFill>
                  <a:srgbClr val="269A37"/>
                </a:solidFill>
                <a:latin typeface="Arial"/>
                <a:cs typeface="Arial"/>
              </a:rPr>
              <a:t>и</a:t>
            </a:r>
            <a:r>
              <a:rPr sz="3200" b="1" dirty="0">
                <a:solidFill>
                  <a:srgbClr val="269A37"/>
                </a:solidFill>
                <a:latin typeface="Arial"/>
                <a:cs typeface="Arial"/>
              </a:rPr>
              <a:t>ке</a:t>
            </a:r>
            <a:r>
              <a:rPr sz="3200" b="1" spc="-40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3200" b="1" spc="-45" dirty="0">
                <a:solidFill>
                  <a:srgbClr val="269A37"/>
                </a:solidFill>
                <a:latin typeface="Arial"/>
                <a:cs typeface="Arial"/>
              </a:rPr>
              <a:t>р</a:t>
            </a:r>
            <a:r>
              <a:rPr sz="3200" b="1" dirty="0">
                <a:solidFill>
                  <a:srgbClr val="269A37"/>
                </a:solidFill>
                <a:latin typeface="Arial"/>
                <a:cs typeface="Arial"/>
              </a:rPr>
              <a:t>у</a:t>
            </a:r>
            <a:r>
              <a:rPr sz="3200" b="1" spc="-45" dirty="0">
                <a:solidFill>
                  <a:srgbClr val="269A37"/>
                </a:solidFill>
                <a:latin typeface="Arial"/>
                <a:cs typeface="Arial"/>
              </a:rPr>
              <a:t>к</a:t>
            </a:r>
            <a:r>
              <a:rPr sz="3200" b="1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3200" b="1" spc="-45" dirty="0">
                <a:solidFill>
                  <a:srgbClr val="269A37"/>
                </a:solidFill>
                <a:latin typeface="Arial"/>
                <a:cs typeface="Arial"/>
              </a:rPr>
              <a:t>вод</a:t>
            </a:r>
            <a:r>
              <a:rPr sz="3200" b="1" dirty="0">
                <a:solidFill>
                  <a:srgbClr val="269A37"/>
                </a:solidFill>
                <a:latin typeface="Arial"/>
                <a:cs typeface="Arial"/>
              </a:rPr>
              <a:t>ст</a:t>
            </a:r>
            <a:r>
              <a:rPr sz="3200" b="1" spc="-80" dirty="0">
                <a:solidFill>
                  <a:srgbClr val="269A37"/>
                </a:solidFill>
                <a:latin typeface="Arial"/>
                <a:cs typeface="Arial"/>
              </a:rPr>
              <a:t>в</a:t>
            </a:r>
            <a:r>
              <a:rPr sz="3200" b="1" dirty="0">
                <a:solidFill>
                  <a:srgbClr val="269A37"/>
                </a:solidFill>
                <a:latin typeface="Arial"/>
                <a:cs typeface="Arial"/>
              </a:rPr>
              <a:t>а</a:t>
            </a:r>
            <a:r>
              <a:rPr sz="3200" b="1" spc="-3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269A37"/>
                </a:solidFill>
                <a:latin typeface="Arial"/>
                <a:cs typeface="Arial"/>
              </a:rPr>
              <a:t>были так</a:t>
            </a:r>
            <a:r>
              <a:rPr sz="3200" b="1" spc="-50" dirty="0">
                <a:solidFill>
                  <a:srgbClr val="269A37"/>
                </a:solidFill>
                <a:latin typeface="Arial"/>
                <a:cs typeface="Arial"/>
              </a:rPr>
              <a:t>ж</a:t>
            </a:r>
            <a:r>
              <a:rPr sz="3200" b="1" dirty="0">
                <a:solidFill>
                  <a:srgbClr val="269A37"/>
                </a:solidFill>
                <a:latin typeface="Arial"/>
                <a:cs typeface="Arial"/>
              </a:rPr>
              <a:t>е</a:t>
            </a:r>
            <a:r>
              <a:rPr sz="3200" b="1" spc="-3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269A37"/>
                </a:solidFill>
                <a:latin typeface="Arial"/>
                <a:cs typeface="Arial"/>
              </a:rPr>
              <a:t>р</a:t>
            </a:r>
            <a:r>
              <a:rPr sz="3200" b="1" spc="35" dirty="0">
                <a:solidFill>
                  <a:srgbClr val="269A37"/>
                </a:solidFill>
                <a:latin typeface="Arial"/>
                <a:cs typeface="Arial"/>
              </a:rPr>
              <a:t>а</a:t>
            </a:r>
            <a:r>
              <a:rPr sz="3200" b="1" dirty="0">
                <a:solidFill>
                  <a:srgbClr val="269A37"/>
                </a:solidFill>
                <a:latin typeface="Arial"/>
                <a:cs typeface="Arial"/>
              </a:rPr>
              <a:t>зраб</a:t>
            </a:r>
            <a:r>
              <a:rPr sz="3200" b="1" spc="-114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3200" b="1" dirty="0">
                <a:solidFill>
                  <a:srgbClr val="269A37"/>
                </a:solidFill>
                <a:latin typeface="Arial"/>
                <a:cs typeface="Arial"/>
              </a:rPr>
              <a:t>таны для М</a:t>
            </a:r>
            <a:r>
              <a:rPr sz="3200" b="1" spc="-45" dirty="0">
                <a:solidFill>
                  <a:srgbClr val="269A37"/>
                </a:solidFill>
                <a:latin typeface="Arial"/>
                <a:cs typeface="Arial"/>
              </a:rPr>
              <a:t>С</a:t>
            </a:r>
            <a:r>
              <a:rPr sz="3200" b="1" spc="-5" dirty="0">
                <a:solidFill>
                  <a:srgbClr val="269A37"/>
                </a:solidFill>
                <a:latin typeface="Arial"/>
                <a:cs typeface="Arial"/>
              </a:rPr>
              <a:t>М</a:t>
            </a:r>
            <a:r>
              <a:rPr sz="3200" b="1" dirty="0">
                <a:solidFill>
                  <a:srgbClr val="269A37"/>
                </a:solidFill>
                <a:latin typeface="Arial"/>
                <a:cs typeface="Arial"/>
              </a:rPr>
              <a:t>,</a:t>
            </a:r>
            <a:r>
              <a:rPr sz="3200" b="1" spc="-20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269A37"/>
                </a:solidFill>
                <a:latin typeface="Arial"/>
                <a:cs typeface="Arial"/>
              </a:rPr>
              <a:t>се</a:t>
            </a:r>
            <a:r>
              <a:rPr sz="3200" b="1" spc="-45" dirty="0">
                <a:solidFill>
                  <a:srgbClr val="269A37"/>
                </a:solidFill>
                <a:latin typeface="Arial"/>
                <a:cs typeface="Arial"/>
              </a:rPr>
              <a:t>к</a:t>
            </a:r>
            <a:r>
              <a:rPr sz="3200" b="1" dirty="0">
                <a:solidFill>
                  <a:srgbClr val="269A37"/>
                </a:solidFill>
                <a:latin typeface="Arial"/>
                <a:cs typeface="Arial"/>
              </a:rPr>
              <a:t>с</a:t>
            </a:r>
            <a:r>
              <a:rPr sz="3200" b="1" spc="-3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269A37"/>
                </a:solidFill>
                <a:latin typeface="Arial"/>
                <a:cs typeface="Arial"/>
              </a:rPr>
              <a:t>раб</a:t>
            </a:r>
            <a:r>
              <a:rPr sz="3200" b="1" spc="-85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3200" b="1" dirty="0">
                <a:solidFill>
                  <a:srgbClr val="269A37"/>
                </a:solidFill>
                <a:latin typeface="Arial"/>
                <a:cs typeface="Arial"/>
              </a:rPr>
              <a:t>тни</a:t>
            </a:r>
            <a:r>
              <a:rPr sz="3200" b="1" spc="-50" dirty="0">
                <a:solidFill>
                  <a:srgbClr val="269A37"/>
                </a:solidFill>
                <a:latin typeface="Arial"/>
                <a:cs typeface="Arial"/>
              </a:rPr>
              <a:t>к</a:t>
            </a:r>
            <a:r>
              <a:rPr sz="3200" b="1" dirty="0">
                <a:solidFill>
                  <a:srgbClr val="269A37"/>
                </a:solidFill>
                <a:latin typeface="Arial"/>
                <a:cs typeface="Arial"/>
              </a:rPr>
              <a:t>ов</a:t>
            </a:r>
            <a:r>
              <a:rPr sz="3200" b="1" spc="-70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269A37"/>
                </a:solidFill>
                <a:latin typeface="Arial"/>
                <a:cs typeface="Arial"/>
              </a:rPr>
              <a:t>и трансген</a:t>
            </a:r>
            <a:r>
              <a:rPr sz="3200" b="1" spc="-40" dirty="0">
                <a:solidFill>
                  <a:srgbClr val="269A37"/>
                </a:solidFill>
                <a:latin typeface="Arial"/>
                <a:cs typeface="Arial"/>
              </a:rPr>
              <a:t>д</a:t>
            </a:r>
            <a:r>
              <a:rPr sz="3200" b="1" dirty="0">
                <a:solidFill>
                  <a:srgbClr val="269A37"/>
                </a:solidFill>
                <a:latin typeface="Arial"/>
                <a:cs typeface="Arial"/>
              </a:rPr>
              <a:t>еров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159636"/>
            <a:ext cx="576008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первый</a:t>
            </a:r>
            <a:r>
              <a:rPr sz="1600" b="1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3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7520" y="1930906"/>
            <a:ext cx="3110486" cy="41041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47519" y="1978153"/>
            <a:ext cx="3108959" cy="40843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55995" y="1988820"/>
            <a:ext cx="3110482" cy="40858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8883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20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173" y="875183"/>
            <a:ext cx="6400165" cy="5130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3220">
              <a:lnSpc>
                <a:spcPct val="100000"/>
              </a:lnSpc>
            </a:pPr>
            <a:r>
              <a:rPr sz="3200" b="1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3200" b="1" spc="-45" dirty="0">
                <a:solidFill>
                  <a:srgbClr val="269A37"/>
                </a:solidFill>
                <a:latin typeface="Arial"/>
                <a:cs typeface="Arial"/>
              </a:rPr>
              <a:t>б</a:t>
            </a:r>
            <a:r>
              <a:rPr sz="3200" b="1" spc="-80" dirty="0">
                <a:solidFill>
                  <a:srgbClr val="269A37"/>
                </a:solidFill>
                <a:latin typeface="Arial"/>
                <a:cs typeface="Arial"/>
              </a:rPr>
              <a:t>з</a:t>
            </a:r>
            <a:r>
              <a:rPr sz="3200" b="1" dirty="0">
                <a:solidFill>
                  <a:srgbClr val="269A37"/>
                </a:solidFill>
                <a:latin typeface="Arial"/>
                <a:cs typeface="Arial"/>
              </a:rPr>
              <a:t>ор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40"/>
              </a:spcBef>
              <a:buClr>
                <a:srgbClr val="565654"/>
              </a:buClr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Ру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дст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по реализации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программ</a:t>
            </a:r>
            <a:r>
              <a:rPr sz="24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для л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дей,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ляющ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инъекционные нар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тик</a:t>
            </a:r>
            <a:r>
              <a:rPr sz="2400" spc="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  <a:p>
            <a:pPr marL="355600" marR="38100" indent="-342900">
              <a:lnSpc>
                <a:spcPct val="100000"/>
              </a:lnSpc>
              <a:spcBef>
                <a:spcPts val="600"/>
              </a:spcBef>
              <a:buClr>
                <a:srgbClr val="565654"/>
              </a:buClr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Оно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ориентиро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на раб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тни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ов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сферы 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дра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хра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ения,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лей прогр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мм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по ВИЧ и с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ижению вр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да, ор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анизации гражданс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 об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ест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а, м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драб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тни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ов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565654"/>
              </a:buClr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Каждая из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лав 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держи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-Описание</a:t>
            </a:r>
            <a:r>
              <a:rPr sz="2400" spc="-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приори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тных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нап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лений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-Пра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тичес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ое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дст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-Примеры из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пра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тики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159636"/>
            <a:ext cx="576008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первый</a:t>
            </a:r>
            <a:r>
              <a:rPr sz="1600" b="1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3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-6699" y="6025788"/>
            <a:ext cx="12290425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23594" algn="l"/>
                <a:tab pos="12277090" algn="l"/>
              </a:tabLst>
            </a:pPr>
            <a:r>
              <a:rPr sz="2400" u="sng" dirty="0">
                <a:solidFill>
                  <a:srgbClr val="565654"/>
                </a:solidFill>
                <a:latin typeface="Times New Roman"/>
                <a:cs typeface="Times New Roman"/>
              </a:rPr>
              <a:t> 	</a:t>
            </a:r>
            <a:r>
              <a:rPr sz="2400" u="sng" dirty="0">
                <a:solidFill>
                  <a:srgbClr val="565654"/>
                </a:solidFill>
                <a:latin typeface="Arial"/>
                <a:cs typeface="Arial"/>
              </a:rPr>
              <a:t>-Список</a:t>
            </a:r>
            <a:r>
              <a:rPr sz="2400" u="sng" spc="90" dirty="0">
                <a:solidFill>
                  <a:srgbClr val="565654"/>
                </a:solid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565654"/>
                </a:solidFill>
                <a:latin typeface="Arial"/>
                <a:cs typeface="Arial"/>
              </a:rPr>
              <a:t>рес</a:t>
            </a:r>
            <a:r>
              <a:rPr sz="2400" u="sng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u="sng" dirty="0">
                <a:solidFill>
                  <a:srgbClr val="565654"/>
                </a:solidFill>
                <a:latin typeface="Arial"/>
                <a:cs typeface="Arial"/>
              </a:rPr>
              <a:t>рсов</a:t>
            </a:r>
            <a:r>
              <a:rPr sz="2400" u="sng" dirty="0">
                <a:solidFill>
                  <a:srgbClr val="565654"/>
                </a:solidFill>
                <a:latin typeface="Times New Roman"/>
                <a:cs typeface="Times New Roman"/>
              </a:rPr>
              <a:t> 	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98832" y="603244"/>
            <a:ext cx="2572385" cy="3102610"/>
          </a:xfrm>
          <a:custGeom>
            <a:avLst/>
            <a:gdLst/>
            <a:ahLst/>
            <a:cxnLst/>
            <a:rect l="l" t="t" r="r" b="b"/>
            <a:pathLst>
              <a:path w="2572384" h="3102610">
                <a:moveTo>
                  <a:pt x="1286005" y="0"/>
                </a:moveTo>
                <a:lnTo>
                  <a:pt x="1180534" y="4262"/>
                </a:lnTo>
                <a:lnTo>
                  <a:pt x="1077410" y="16831"/>
                </a:lnTo>
                <a:lnTo>
                  <a:pt x="976965" y="37373"/>
                </a:lnTo>
                <a:lnTo>
                  <a:pt x="879530" y="65560"/>
                </a:lnTo>
                <a:lnTo>
                  <a:pt x="785436" y="101058"/>
                </a:lnTo>
                <a:lnTo>
                  <a:pt x="695014" y="143538"/>
                </a:lnTo>
                <a:lnTo>
                  <a:pt x="608595" y="192669"/>
                </a:lnTo>
                <a:lnTo>
                  <a:pt x="526509" y="248119"/>
                </a:lnTo>
                <a:lnTo>
                  <a:pt x="449089" y="309558"/>
                </a:lnTo>
                <a:lnTo>
                  <a:pt x="376664" y="376655"/>
                </a:lnTo>
                <a:lnTo>
                  <a:pt x="309566" y="449078"/>
                </a:lnTo>
                <a:lnTo>
                  <a:pt x="248126" y="526498"/>
                </a:lnTo>
                <a:lnTo>
                  <a:pt x="192674" y="608582"/>
                </a:lnTo>
                <a:lnTo>
                  <a:pt x="143542" y="695000"/>
                </a:lnTo>
                <a:lnTo>
                  <a:pt x="101061" y="785421"/>
                </a:lnTo>
                <a:lnTo>
                  <a:pt x="65561" y="879514"/>
                </a:lnTo>
                <a:lnTo>
                  <a:pt x="37375" y="976948"/>
                </a:lnTo>
                <a:lnTo>
                  <a:pt x="16831" y="1077393"/>
                </a:lnTo>
                <a:lnTo>
                  <a:pt x="4263" y="1180516"/>
                </a:lnTo>
                <a:lnTo>
                  <a:pt x="0" y="1285988"/>
                </a:lnTo>
                <a:lnTo>
                  <a:pt x="1235" y="1342867"/>
                </a:lnTo>
                <a:lnTo>
                  <a:pt x="4909" y="1399113"/>
                </a:lnTo>
                <a:lnTo>
                  <a:pt x="10968" y="1454675"/>
                </a:lnTo>
                <a:lnTo>
                  <a:pt x="19363" y="1509502"/>
                </a:lnTo>
                <a:lnTo>
                  <a:pt x="30041" y="1563543"/>
                </a:lnTo>
                <a:lnTo>
                  <a:pt x="42952" y="1616746"/>
                </a:lnTo>
                <a:lnTo>
                  <a:pt x="58043" y="1669062"/>
                </a:lnTo>
                <a:lnTo>
                  <a:pt x="75265" y="1720438"/>
                </a:lnTo>
                <a:lnTo>
                  <a:pt x="94566" y="1770823"/>
                </a:lnTo>
                <a:lnTo>
                  <a:pt x="115893" y="1820167"/>
                </a:lnTo>
                <a:lnTo>
                  <a:pt x="139197" y="1868418"/>
                </a:lnTo>
                <a:lnTo>
                  <a:pt x="164426" y="1915525"/>
                </a:lnTo>
                <a:lnTo>
                  <a:pt x="191528" y="1961437"/>
                </a:lnTo>
                <a:lnTo>
                  <a:pt x="220453" y="2006104"/>
                </a:lnTo>
                <a:lnTo>
                  <a:pt x="251149" y="2049473"/>
                </a:lnTo>
                <a:lnTo>
                  <a:pt x="283565" y="2091494"/>
                </a:lnTo>
                <a:lnTo>
                  <a:pt x="317649" y="2132116"/>
                </a:lnTo>
                <a:lnTo>
                  <a:pt x="353351" y="2171287"/>
                </a:lnTo>
                <a:lnTo>
                  <a:pt x="390618" y="2208957"/>
                </a:lnTo>
                <a:lnTo>
                  <a:pt x="429400" y="2245075"/>
                </a:lnTo>
                <a:lnTo>
                  <a:pt x="1286502" y="3102176"/>
                </a:lnTo>
                <a:lnTo>
                  <a:pt x="2152119" y="2236557"/>
                </a:lnTo>
                <a:lnTo>
                  <a:pt x="2190087" y="2200510"/>
                </a:lnTo>
                <a:lnTo>
                  <a:pt x="2226564" y="2162958"/>
                </a:lnTo>
                <a:lnTo>
                  <a:pt x="2261502" y="2123951"/>
                </a:lnTo>
                <a:lnTo>
                  <a:pt x="2294850" y="2083539"/>
                </a:lnTo>
                <a:lnTo>
                  <a:pt x="2326560" y="2041770"/>
                </a:lnTo>
                <a:lnTo>
                  <a:pt x="2356581" y="1998693"/>
                </a:lnTo>
                <a:lnTo>
                  <a:pt x="2384865" y="1954359"/>
                </a:lnTo>
                <a:lnTo>
                  <a:pt x="2411362" y="1908817"/>
                </a:lnTo>
                <a:lnTo>
                  <a:pt x="2436024" y="1862115"/>
                </a:lnTo>
                <a:lnTo>
                  <a:pt x="2458799" y="1814303"/>
                </a:lnTo>
                <a:lnTo>
                  <a:pt x="2479640" y="1765431"/>
                </a:lnTo>
                <a:lnTo>
                  <a:pt x="2498497" y="1715547"/>
                </a:lnTo>
                <a:lnTo>
                  <a:pt x="2515320" y="1664702"/>
                </a:lnTo>
                <a:lnTo>
                  <a:pt x="2530060" y="1612943"/>
                </a:lnTo>
                <a:lnTo>
                  <a:pt x="2542667" y="1560321"/>
                </a:lnTo>
                <a:lnTo>
                  <a:pt x="2553094" y="1506886"/>
                </a:lnTo>
                <a:lnTo>
                  <a:pt x="2561289" y="1452685"/>
                </a:lnTo>
                <a:lnTo>
                  <a:pt x="2567204" y="1397769"/>
                </a:lnTo>
                <a:lnTo>
                  <a:pt x="2570789" y="1342187"/>
                </a:lnTo>
                <a:lnTo>
                  <a:pt x="2571995" y="1285988"/>
                </a:lnTo>
                <a:lnTo>
                  <a:pt x="2567732" y="1180516"/>
                </a:lnTo>
                <a:lnTo>
                  <a:pt x="2555163" y="1077393"/>
                </a:lnTo>
                <a:lnTo>
                  <a:pt x="2534621" y="976948"/>
                </a:lnTo>
                <a:lnTo>
                  <a:pt x="2506435" y="879514"/>
                </a:lnTo>
                <a:lnTo>
                  <a:pt x="2470936" y="785421"/>
                </a:lnTo>
                <a:lnTo>
                  <a:pt x="2428456" y="695000"/>
                </a:lnTo>
                <a:lnTo>
                  <a:pt x="2379325" y="608582"/>
                </a:lnTo>
                <a:lnTo>
                  <a:pt x="2323875" y="526498"/>
                </a:lnTo>
                <a:lnTo>
                  <a:pt x="2262436" y="449078"/>
                </a:lnTo>
                <a:lnTo>
                  <a:pt x="2195339" y="376655"/>
                </a:lnTo>
                <a:lnTo>
                  <a:pt x="2122915" y="309558"/>
                </a:lnTo>
                <a:lnTo>
                  <a:pt x="2045496" y="248119"/>
                </a:lnTo>
                <a:lnTo>
                  <a:pt x="1963412" y="192669"/>
                </a:lnTo>
                <a:lnTo>
                  <a:pt x="1876994" y="143538"/>
                </a:lnTo>
                <a:lnTo>
                  <a:pt x="1786573" y="101058"/>
                </a:lnTo>
                <a:lnTo>
                  <a:pt x="1692479" y="65560"/>
                </a:lnTo>
                <a:lnTo>
                  <a:pt x="1595045" y="37373"/>
                </a:lnTo>
                <a:lnTo>
                  <a:pt x="1494601" y="16831"/>
                </a:lnTo>
                <a:lnTo>
                  <a:pt x="1391477" y="4262"/>
                </a:lnTo>
                <a:lnTo>
                  <a:pt x="128600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21688" y="3349514"/>
            <a:ext cx="2858770" cy="2571750"/>
          </a:xfrm>
          <a:custGeom>
            <a:avLst/>
            <a:gdLst/>
            <a:ahLst/>
            <a:cxnLst/>
            <a:rect l="l" t="t" r="r" b="b"/>
            <a:pathLst>
              <a:path w="2858770" h="2571750">
                <a:moveTo>
                  <a:pt x="1262258" y="0"/>
                </a:moveTo>
                <a:lnTo>
                  <a:pt x="1209481" y="1994"/>
                </a:lnTo>
                <a:lnTo>
                  <a:pt x="1156687" y="6176"/>
                </a:lnTo>
                <a:lnTo>
                  <a:pt x="1103941" y="12564"/>
                </a:lnTo>
                <a:lnTo>
                  <a:pt x="1051311" y="21176"/>
                </a:lnTo>
                <a:lnTo>
                  <a:pt x="998865" y="32031"/>
                </a:lnTo>
                <a:lnTo>
                  <a:pt x="946670" y="45145"/>
                </a:lnTo>
                <a:lnTo>
                  <a:pt x="894794" y="60537"/>
                </a:lnTo>
                <a:lnTo>
                  <a:pt x="843303" y="78226"/>
                </a:lnTo>
                <a:lnTo>
                  <a:pt x="792266" y="98229"/>
                </a:lnTo>
                <a:lnTo>
                  <a:pt x="741750" y="120564"/>
                </a:lnTo>
                <a:lnTo>
                  <a:pt x="691822" y="145250"/>
                </a:lnTo>
                <a:lnTo>
                  <a:pt x="642550" y="172304"/>
                </a:lnTo>
                <a:lnTo>
                  <a:pt x="553340" y="228732"/>
                </a:lnTo>
                <a:lnTo>
                  <a:pt x="470316" y="291178"/>
                </a:lnTo>
                <a:lnTo>
                  <a:pt x="393600" y="359191"/>
                </a:lnTo>
                <a:lnTo>
                  <a:pt x="323313" y="432319"/>
                </a:lnTo>
                <a:lnTo>
                  <a:pt x="259575" y="510109"/>
                </a:lnTo>
                <a:lnTo>
                  <a:pt x="202508" y="592109"/>
                </a:lnTo>
                <a:lnTo>
                  <a:pt x="152233" y="677867"/>
                </a:lnTo>
                <a:lnTo>
                  <a:pt x="108872" y="766931"/>
                </a:lnTo>
                <a:lnTo>
                  <a:pt x="72544" y="858850"/>
                </a:lnTo>
                <a:lnTo>
                  <a:pt x="43372" y="953169"/>
                </a:lnTo>
                <a:lnTo>
                  <a:pt x="21477" y="1049439"/>
                </a:lnTo>
                <a:lnTo>
                  <a:pt x="6979" y="1147206"/>
                </a:lnTo>
                <a:lnTo>
                  <a:pt x="0" y="1246019"/>
                </a:lnTo>
                <a:lnTo>
                  <a:pt x="660" y="1345425"/>
                </a:lnTo>
                <a:lnTo>
                  <a:pt x="9082" y="1444972"/>
                </a:lnTo>
                <a:lnTo>
                  <a:pt x="25386" y="1544208"/>
                </a:lnTo>
                <a:lnTo>
                  <a:pt x="49693" y="1642681"/>
                </a:lnTo>
                <a:lnTo>
                  <a:pt x="82125" y="1739938"/>
                </a:lnTo>
                <a:lnTo>
                  <a:pt x="122802" y="1835529"/>
                </a:lnTo>
                <a:lnTo>
                  <a:pt x="171846" y="1929000"/>
                </a:lnTo>
                <a:lnTo>
                  <a:pt x="228273" y="2018210"/>
                </a:lnTo>
                <a:lnTo>
                  <a:pt x="290720" y="2101234"/>
                </a:lnTo>
                <a:lnTo>
                  <a:pt x="358732" y="2177951"/>
                </a:lnTo>
                <a:lnTo>
                  <a:pt x="431860" y="2248239"/>
                </a:lnTo>
                <a:lnTo>
                  <a:pt x="509650" y="2311977"/>
                </a:lnTo>
                <a:lnTo>
                  <a:pt x="591650" y="2369044"/>
                </a:lnTo>
                <a:lnTo>
                  <a:pt x="677408" y="2419319"/>
                </a:lnTo>
                <a:lnTo>
                  <a:pt x="766472" y="2462681"/>
                </a:lnTo>
                <a:lnTo>
                  <a:pt x="858391" y="2499008"/>
                </a:lnTo>
                <a:lnTo>
                  <a:pt x="952711" y="2528181"/>
                </a:lnTo>
                <a:lnTo>
                  <a:pt x="1048980" y="2550076"/>
                </a:lnTo>
                <a:lnTo>
                  <a:pt x="1146747" y="2564574"/>
                </a:lnTo>
                <a:lnTo>
                  <a:pt x="1245560" y="2571554"/>
                </a:lnTo>
                <a:lnTo>
                  <a:pt x="1344966" y="2570893"/>
                </a:lnTo>
                <a:lnTo>
                  <a:pt x="1444512" y="2562471"/>
                </a:lnTo>
                <a:lnTo>
                  <a:pt x="1543748" y="2546167"/>
                </a:lnTo>
                <a:lnTo>
                  <a:pt x="1642221" y="2521860"/>
                </a:lnTo>
                <a:lnTo>
                  <a:pt x="1739479" y="2489428"/>
                </a:lnTo>
                <a:lnTo>
                  <a:pt x="1835069" y="2448751"/>
                </a:lnTo>
                <a:lnTo>
                  <a:pt x="1928539" y="2399706"/>
                </a:lnTo>
                <a:lnTo>
                  <a:pt x="1977181" y="2370197"/>
                </a:lnTo>
                <a:lnTo>
                  <a:pt x="2024056" y="2338893"/>
                </a:lnTo>
                <a:lnTo>
                  <a:pt x="2069145" y="2305864"/>
                </a:lnTo>
                <a:lnTo>
                  <a:pt x="2112430" y="2271182"/>
                </a:lnTo>
                <a:lnTo>
                  <a:pt x="2153892" y="2234914"/>
                </a:lnTo>
                <a:lnTo>
                  <a:pt x="2193513" y="2197133"/>
                </a:lnTo>
                <a:lnTo>
                  <a:pt x="2231273" y="2157906"/>
                </a:lnTo>
                <a:lnTo>
                  <a:pt x="2267156" y="2117305"/>
                </a:lnTo>
                <a:lnTo>
                  <a:pt x="2301141" y="2075398"/>
                </a:lnTo>
                <a:lnTo>
                  <a:pt x="2333210" y="2032257"/>
                </a:lnTo>
                <a:lnTo>
                  <a:pt x="2363345" y="1987951"/>
                </a:lnTo>
                <a:lnTo>
                  <a:pt x="2391527" y="1942550"/>
                </a:lnTo>
                <a:lnTo>
                  <a:pt x="2417737" y="1896124"/>
                </a:lnTo>
                <a:lnTo>
                  <a:pt x="2441958" y="1848742"/>
                </a:lnTo>
                <a:lnTo>
                  <a:pt x="2464169" y="1800475"/>
                </a:lnTo>
                <a:lnTo>
                  <a:pt x="2484353" y="1751392"/>
                </a:lnTo>
                <a:lnTo>
                  <a:pt x="2502492" y="1701564"/>
                </a:lnTo>
                <a:lnTo>
                  <a:pt x="2518565" y="1651061"/>
                </a:lnTo>
                <a:lnTo>
                  <a:pt x="2532556" y="1599951"/>
                </a:lnTo>
                <a:lnTo>
                  <a:pt x="2544445" y="1548306"/>
                </a:lnTo>
                <a:lnTo>
                  <a:pt x="2858163" y="377472"/>
                </a:lnTo>
                <a:lnTo>
                  <a:pt x="1675708" y="60636"/>
                </a:lnTo>
                <a:lnTo>
                  <a:pt x="1625507" y="45778"/>
                </a:lnTo>
                <a:lnTo>
                  <a:pt x="1574749" y="32964"/>
                </a:lnTo>
                <a:lnTo>
                  <a:pt x="1523500" y="22212"/>
                </a:lnTo>
                <a:lnTo>
                  <a:pt x="1471828" y="13538"/>
                </a:lnTo>
                <a:lnTo>
                  <a:pt x="1419801" y="6962"/>
                </a:lnTo>
                <a:lnTo>
                  <a:pt x="1367485" y="2502"/>
                </a:lnTo>
                <a:lnTo>
                  <a:pt x="1314948" y="175"/>
                </a:lnTo>
                <a:lnTo>
                  <a:pt x="126225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12871" y="3335850"/>
            <a:ext cx="2858770" cy="2571750"/>
          </a:xfrm>
          <a:custGeom>
            <a:avLst/>
            <a:gdLst/>
            <a:ahLst/>
            <a:cxnLst/>
            <a:rect l="l" t="t" r="r" b="b"/>
            <a:pathLst>
              <a:path w="2858770" h="2571750">
                <a:moveTo>
                  <a:pt x="1588691" y="0"/>
                </a:moveTo>
                <a:lnTo>
                  <a:pt x="1535380" y="515"/>
                </a:lnTo>
                <a:lnTo>
                  <a:pt x="1482236" y="3231"/>
                </a:lnTo>
                <a:lnTo>
                  <a:pt x="1429330" y="8130"/>
                </a:lnTo>
                <a:lnTo>
                  <a:pt x="1376732" y="15192"/>
                </a:lnTo>
                <a:lnTo>
                  <a:pt x="1324511" y="24400"/>
                </a:lnTo>
                <a:lnTo>
                  <a:pt x="1272738" y="35733"/>
                </a:lnTo>
                <a:lnTo>
                  <a:pt x="1221482" y="49173"/>
                </a:lnTo>
                <a:lnTo>
                  <a:pt x="1170813" y="64702"/>
                </a:lnTo>
                <a:lnTo>
                  <a:pt x="0" y="378420"/>
                </a:lnTo>
                <a:lnTo>
                  <a:pt x="316831" y="1560861"/>
                </a:lnTo>
                <a:lnTo>
                  <a:pt x="329066" y="1611766"/>
                </a:lnTo>
                <a:lnTo>
                  <a:pt x="343349" y="1662132"/>
                </a:lnTo>
                <a:lnTo>
                  <a:pt x="359661" y="1711893"/>
                </a:lnTo>
                <a:lnTo>
                  <a:pt x="377986" y="1760980"/>
                </a:lnTo>
                <a:lnTo>
                  <a:pt x="398304" y="1809327"/>
                </a:lnTo>
                <a:lnTo>
                  <a:pt x="420599" y="1856865"/>
                </a:lnTo>
                <a:lnTo>
                  <a:pt x="444852" y="1903528"/>
                </a:lnTo>
                <a:lnTo>
                  <a:pt x="471044" y="1949247"/>
                </a:lnTo>
                <a:lnTo>
                  <a:pt x="499158" y="1993956"/>
                </a:lnTo>
                <a:lnTo>
                  <a:pt x="529177" y="2037588"/>
                </a:lnTo>
                <a:lnTo>
                  <a:pt x="561081" y="2080074"/>
                </a:lnTo>
                <a:lnTo>
                  <a:pt x="594853" y="2121347"/>
                </a:lnTo>
                <a:lnTo>
                  <a:pt x="630475" y="2161340"/>
                </a:lnTo>
                <a:lnTo>
                  <a:pt x="667929" y="2199985"/>
                </a:lnTo>
                <a:lnTo>
                  <a:pt x="707196" y="2237215"/>
                </a:lnTo>
                <a:lnTo>
                  <a:pt x="748259" y="2272963"/>
                </a:lnTo>
                <a:lnTo>
                  <a:pt x="791100" y="2307161"/>
                </a:lnTo>
                <a:lnTo>
                  <a:pt x="835701" y="2339741"/>
                </a:lnTo>
                <a:lnTo>
                  <a:pt x="882043" y="2370637"/>
                </a:lnTo>
                <a:lnTo>
                  <a:pt x="930109" y="2399780"/>
                </a:lnTo>
                <a:lnTo>
                  <a:pt x="1023582" y="2448824"/>
                </a:lnTo>
                <a:lnTo>
                  <a:pt x="1119174" y="2489500"/>
                </a:lnTo>
                <a:lnTo>
                  <a:pt x="1216433" y="2521932"/>
                </a:lnTo>
                <a:lnTo>
                  <a:pt x="1314907" y="2546238"/>
                </a:lnTo>
                <a:lnTo>
                  <a:pt x="1414144" y="2562542"/>
                </a:lnTo>
                <a:lnTo>
                  <a:pt x="1513691" y="2570963"/>
                </a:lnTo>
                <a:lnTo>
                  <a:pt x="1613097" y="2571624"/>
                </a:lnTo>
                <a:lnTo>
                  <a:pt x="1711909" y="2564644"/>
                </a:lnTo>
                <a:lnTo>
                  <a:pt x="1809676" y="2550146"/>
                </a:lnTo>
                <a:lnTo>
                  <a:pt x="1905945" y="2528250"/>
                </a:lnTo>
                <a:lnTo>
                  <a:pt x="2000264" y="2499077"/>
                </a:lnTo>
                <a:lnTo>
                  <a:pt x="2092181" y="2462750"/>
                </a:lnTo>
                <a:lnTo>
                  <a:pt x="2181245" y="2419388"/>
                </a:lnTo>
                <a:lnTo>
                  <a:pt x="2267003" y="2369112"/>
                </a:lnTo>
                <a:lnTo>
                  <a:pt x="2349002" y="2312045"/>
                </a:lnTo>
                <a:lnTo>
                  <a:pt x="2426791" y="2248307"/>
                </a:lnTo>
                <a:lnTo>
                  <a:pt x="2499918" y="2178020"/>
                </a:lnTo>
                <a:lnTo>
                  <a:pt x="2567931" y="2101303"/>
                </a:lnTo>
                <a:lnTo>
                  <a:pt x="2630377" y="2018280"/>
                </a:lnTo>
                <a:lnTo>
                  <a:pt x="2686805" y="1929070"/>
                </a:lnTo>
                <a:lnTo>
                  <a:pt x="2735850" y="1835597"/>
                </a:lnTo>
                <a:lnTo>
                  <a:pt x="2776527" y="1740005"/>
                </a:lnTo>
                <a:lnTo>
                  <a:pt x="2808959" y="1642746"/>
                </a:lnTo>
                <a:lnTo>
                  <a:pt x="2833267" y="1544272"/>
                </a:lnTo>
                <a:lnTo>
                  <a:pt x="2849571" y="1445036"/>
                </a:lnTo>
                <a:lnTo>
                  <a:pt x="2857992" y="1345488"/>
                </a:lnTo>
                <a:lnTo>
                  <a:pt x="2858653" y="1246083"/>
                </a:lnTo>
                <a:lnTo>
                  <a:pt x="2851673" y="1147270"/>
                </a:lnTo>
                <a:lnTo>
                  <a:pt x="2837175" y="1049504"/>
                </a:lnTo>
                <a:lnTo>
                  <a:pt x="2815279" y="953235"/>
                </a:lnTo>
                <a:lnTo>
                  <a:pt x="2786107" y="858916"/>
                </a:lnTo>
                <a:lnTo>
                  <a:pt x="2749779" y="766998"/>
                </a:lnTo>
                <a:lnTo>
                  <a:pt x="2706416" y="677935"/>
                </a:lnTo>
                <a:lnTo>
                  <a:pt x="2656141" y="592178"/>
                </a:lnTo>
                <a:lnTo>
                  <a:pt x="2599074" y="510179"/>
                </a:lnTo>
                <a:lnTo>
                  <a:pt x="2535335" y="432390"/>
                </a:lnTo>
                <a:lnTo>
                  <a:pt x="2465048" y="359263"/>
                </a:lnTo>
                <a:lnTo>
                  <a:pt x="2388331" y="291251"/>
                </a:lnTo>
                <a:lnTo>
                  <a:pt x="2305307" y="228805"/>
                </a:lnTo>
                <a:lnTo>
                  <a:pt x="2216097" y="172378"/>
                </a:lnTo>
                <a:lnTo>
                  <a:pt x="2166220" y="145008"/>
                </a:lnTo>
                <a:lnTo>
                  <a:pt x="2115672" y="120065"/>
                </a:lnTo>
                <a:lnTo>
                  <a:pt x="2064524" y="97531"/>
                </a:lnTo>
                <a:lnTo>
                  <a:pt x="2012845" y="77387"/>
                </a:lnTo>
                <a:lnTo>
                  <a:pt x="1960705" y="59613"/>
                </a:lnTo>
                <a:lnTo>
                  <a:pt x="1908174" y="44192"/>
                </a:lnTo>
                <a:lnTo>
                  <a:pt x="1855322" y="31103"/>
                </a:lnTo>
                <a:lnTo>
                  <a:pt x="1802219" y="20329"/>
                </a:lnTo>
                <a:lnTo>
                  <a:pt x="1748935" y="11851"/>
                </a:lnTo>
                <a:lnTo>
                  <a:pt x="1695539" y="5649"/>
                </a:lnTo>
                <a:lnTo>
                  <a:pt x="1642101" y="1705"/>
                </a:lnTo>
                <a:lnTo>
                  <a:pt x="158869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03206" y="1825207"/>
            <a:ext cx="1847214" cy="1832610"/>
          </a:xfrm>
          <a:custGeom>
            <a:avLst/>
            <a:gdLst/>
            <a:ahLst/>
            <a:cxnLst/>
            <a:rect l="l" t="t" r="r" b="b"/>
            <a:pathLst>
              <a:path w="1847215" h="1832610">
                <a:moveTo>
                  <a:pt x="1846705" y="1832288"/>
                </a:moveTo>
                <a:lnTo>
                  <a:pt x="1838422" y="1682361"/>
                </a:lnTo>
                <a:lnTo>
                  <a:pt x="1818538" y="1535818"/>
                </a:lnTo>
                <a:lnTo>
                  <a:pt x="1787511" y="1393119"/>
                </a:lnTo>
                <a:lnTo>
                  <a:pt x="1745801" y="1254722"/>
                </a:lnTo>
                <a:lnTo>
                  <a:pt x="1693866" y="1121087"/>
                </a:lnTo>
                <a:lnTo>
                  <a:pt x="1632166" y="992672"/>
                </a:lnTo>
                <a:lnTo>
                  <a:pt x="1561160" y="869936"/>
                </a:lnTo>
                <a:lnTo>
                  <a:pt x="1481306" y="753339"/>
                </a:lnTo>
                <a:lnTo>
                  <a:pt x="1393063" y="643339"/>
                </a:lnTo>
                <a:lnTo>
                  <a:pt x="1296890" y="540395"/>
                </a:lnTo>
                <a:lnTo>
                  <a:pt x="1193247" y="444965"/>
                </a:lnTo>
                <a:lnTo>
                  <a:pt x="1082592" y="357510"/>
                </a:lnTo>
                <a:lnTo>
                  <a:pt x="965384" y="278487"/>
                </a:lnTo>
                <a:lnTo>
                  <a:pt x="842083" y="208357"/>
                </a:lnTo>
                <a:lnTo>
                  <a:pt x="713146" y="147577"/>
                </a:lnTo>
                <a:lnTo>
                  <a:pt x="579033" y="96606"/>
                </a:lnTo>
                <a:lnTo>
                  <a:pt x="440203" y="55904"/>
                </a:lnTo>
                <a:lnTo>
                  <a:pt x="297115" y="25930"/>
                </a:lnTo>
                <a:lnTo>
                  <a:pt x="150227" y="7142"/>
                </a:lnTo>
                <a:lnTo>
                  <a:pt x="0" y="0"/>
                </a:lnTo>
              </a:path>
            </a:pathLst>
          </a:custGeom>
          <a:ln w="8776">
            <a:solidFill>
              <a:srgbClr val="1B1B1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27086" y="1825372"/>
            <a:ext cx="1832610" cy="1847214"/>
          </a:xfrm>
          <a:custGeom>
            <a:avLst/>
            <a:gdLst/>
            <a:ahLst/>
            <a:cxnLst/>
            <a:rect l="l" t="t" r="r" b="b"/>
            <a:pathLst>
              <a:path w="1832609" h="1847214">
                <a:moveTo>
                  <a:pt x="1832288" y="0"/>
                </a:moveTo>
                <a:lnTo>
                  <a:pt x="1682360" y="8283"/>
                </a:lnTo>
                <a:lnTo>
                  <a:pt x="1535817" y="28167"/>
                </a:lnTo>
                <a:lnTo>
                  <a:pt x="1393118" y="59194"/>
                </a:lnTo>
                <a:lnTo>
                  <a:pt x="1254721" y="100904"/>
                </a:lnTo>
                <a:lnTo>
                  <a:pt x="1121086" y="152839"/>
                </a:lnTo>
                <a:lnTo>
                  <a:pt x="992671" y="214539"/>
                </a:lnTo>
                <a:lnTo>
                  <a:pt x="869936" y="285545"/>
                </a:lnTo>
                <a:lnTo>
                  <a:pt x="753338" y="365400"/>
                </a:lnTo>
                <a:lnTo>
                  <a:pt x="643338" y="453642"/>
                </a:lnTo>
                <a:lnTo>
                  <a:pt x="540395" y="549815"/>
                </a:lnTo>
                <a:lnTo>
                  <a:pt x="444966" y="653458"/>
                </a:lnTo>
                <a:lnTo>
                  <a:pt x="357510" y="764113"/>
                </a:lnTo>
                <a:lnTo>
                  <a:pt x="278488" y="881321"/>
                </a:lnTo>
                <a:lnTo>
                  <a:pt x="208358" y="1004623"/>
                </a:lnTo>
                <a:lnTo>
                  <a:pt x="147578" y="1133560"/>
                </a:lnTo>
                <a:lnTo>
                  <a:pt x="96607" y="1267673"/>
                </a:lnTo>
                <a:lnTo>
                  <a:pt x="55906" y="1406503"/>
                </a:lnTo>
                <a:lnTo>
                  <a:pt x="25931" y="1549591"/>
                </a:lnTo>
                <a:lnTo>
                  <a:pt x="7143" y="1696479"/>
                </a:lnTo>
                <a:lnTo>
                  <a:pt x="0" y="1846707"/>
                </a:lnTo>
              </a:path>
            </a:pathLst>
          </a:custGeom>
          <a:ln w="8776">
            <a:solidFill>
              <a:srgbClr val="1B1B1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27249" y="3715901"/>
            <a:ext cx="1847214" cy="1832610"/>
          </a:xfrm>
          <a:custGeom>
            <a:avLst/>
            <a:gdLst/>
            <a:ahLst/>
            <a:cxnLst/>
            <a:rect l="l" t="t" r="r" b="b"/>
            <a:pathLst>
              <a:path w="1847215" h="1832610">
                <a:moveTo>
                  <a:pt x="0" y="0"/>
                </a:moveTo>
                <a:lnTo>
                  <a:pt x="8283" y="149928"/>
                </a:lnTo>
                <a:lnTo>
                  <a:pt x="28167" y="296472"/>
                </a:lnTo>
                <a:lnTo>
                  <a:pt x="59194" y="439171"/>
                </a:lnTo>
                <a:lnTo>
                  <a:pt x="100904" y="577569"/>
                </a:lnTo>
                <a:lnTo>
                  <a:pt x="152838" y="711204"/>
                </a:lnTo>
                <a:lnTo>
                  <a:pt x="214538" y="839619"/>
                </a:lnTo>
                <a:lnTo>
                  <a:pt x="285544" y="962355"/>
                </a:lnTo>
                <a:lnTo>
                  <a:pt x="365399" y="1078953"/>
                </a:lnTo>
                <a:lnTo>
                  <a:pt x="453641" y="1188954"/>
                </a:lnTo>
                <a:lnTo>
                  <a:pt x="549814" y="1291898"/>
                </a:lnTo>
                <a:lnTo>
                  <a:pt x="653457" y="1387328"/>
                </a:lnTo>
                <a:lnTo>
                  <a:pt x="764112" y="1474784"/>
                </a:lnTo>
                <a:lnTo>
                  <a:pt x="881320" y="1553807"/>
                </a:lnTo>
                <a:lnTo>
                  <a:pt x="1004622" y="1623938"/>
                </a:lnTo>
                <a:lnTo>
                  <a:pt x="1133559" y="1684720"/>
                </a:lnTo>
                <a:lnTo>
                  <a:pt x="1267672" y="1735691"/>
                </a:lnTo>
                <a:lnTo>
                  <a:pt x="1406502" y="1776395"/>
                </a:lnTo>
                <a:lnTo>
                  <a:pt x="1549590" y="1806371"/>
                </a:lnTo>
                <a:lnTo>
                  <a:pt x="1696478" y="1825161"/>
                </a:lnTo>
                <a:lnTo>
                  <a:pt x="1846705" y="1832306"/>
                </a:lnTo>
              </a:path>
            </a:pathLst>
          </a:custGeom>
          <a:ln w="8776">
            <a:solidFill>
              <a:srgbClr val="1B1B1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17785" y="3701328"/>
            <a:ext cx="1832610" cy="1847214"/>
          </a:xfrm>
          <a:custGeom>
            <a:avLst/>
            <a:gdLst/>
            <a:ahLst/>
            <a:cxnLst/>
            <a:rect l="l" t="t" r="r" b="b"/>
            <a:pathLst>
              <a:path w="1832609" h="1847214">
                <a:moveTo>
                  <a:pt x="0" y="1846707"/>
                </a:moveTo>
                <a:lnTo>
                  <a:pt x="149927" y="1838423"/>
                </a:lnTo>
                <a:lnTo>
                  <a:pt x="296470" y="1818539"/>
                </a:lnTo>
                <a:lnTo>
                  <a:pt x="439169" y="1787512"/>
                </a:lnTo>
                <a:lnTo>
                  <a:pt x="577565" y="1745802"/>
                </a:lnTo>
                <a:lnTo>
                  <a:pt x="711200" y="1693867"/>
                </a:lnTo>
                <a:lnTo>
                  <a:pt x="839615" y="1632167"/>
                </a:lnTo>
                <a:lnTo>
                  <a:pt x="962351" y="1561161"/>
                </a:lnTo>
                <a:lnTo>
                  <a:pt x="1078948" y="1481306"/>
                </a:lnTo>
                <a:lnTo>
                  <a:pt x="1188949" y="1393064"/>
                </a:lnTo>
                <a:lnTo>
                  <a:pt x="1291893" y="1296891"/>
                </a:lnTo>
                <a:lnTo>
                  <a:pt x="1387323" y="1193248"/>
                </a:lnTo>
                <a:lnTo>
                  <a:pt x="1474778" y="1082593"/>
                </a:lnTo>
                <a:lnTo>
                  <a:pt x="1553801" y="965385"/>
                </a:lnTo>
                <a:lnTo>
                  <a:pt x="1623933" y="842083"/>
                </a:lnTo>
                <a:lnTo>
                  <a:pt x="1684714" y="713146"/>
                </a:lnTo>
                <a:lnTo>
                  <a:pt x="1735685" y="579033"/>
                </a:lnTo>
                <a:lnTo>
                  <a:pt x="1776388" y="440203"/>
                </a:lnTo>
                <a:lnTo>
                  <a:pt x="1806364" y="297115"/>
                </a:lnTo>
                <a:lnTo>
                  <a:pt x="1825154" y="150227"/>
                </a:lnTo>
                <a:lnTo>
                  <a:pt x="1832298" y="0"/>
                </a:lnTo>
              </a:path>
            </a:pathLst>
          </a:custGeom>
          <a:ln w="8776">
            <a:solidFill>
              <a:srgbClr val="1B1B1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88546" y="1825146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72" y="0"/>
                </a:moveTo>
                <a:lnTo>
                  <a:pt x="29" y="0"/>
                </a:lnTo>
                <a:lnTo>
                  <a:pt x="0" y="0"/>
                </a:lnTo>
              </a:path>
            </a:pathLst>
          </a:custGeom>
          <a:ln w="8776">
            <a:solidFill>
              <a:srgbClr val="1B1B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27032" y="36866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776">
            <a:solidFill>
              <a:srgbClr val="1B1B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88546" y="5548262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29" y="0"/>
                </a:lnTo>
                <a:lnTo>
                  <a:pt x="72" y="0"/>
                </a:lnTo>
              </a:path>
            </a:pathLst>
          </a:custGeom>
          <a:ln w="8776">
            <a:solidFill>
              <a:srgbClr val="1B1B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050127" y="36866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776">
            <a:solidFill>
              <a:srgbClr val="1B1B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18498" y="3677695"/>
            <a:ext cx="3589654" cy="0"/>
          </a:xfrm>
          <a:custGeom>
            <a:avLst/>
            <a:gdLst/>
            <a:ahLst/>
            <a:cxnLst/>
            <a:rect l="l" t="t" r="r" b="b"/>
            <a:pathLst>
              <a:path w="3589654">
                <a:moveTo>
                  <a:pt x="0" y="0"/>
                </a:moveTo>
                <a:lnTo>
                  <a:pt x="3589157" y="0"/>
                </a:lnTo>
              </a:path>
            </a:pathLst>
          </a:custGeom>
          <a:ln w="8776">
            <a:solidFill>
              <a:srgbClr val="1B1B1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96048" y="1865815"/>
            <a:ext cx="0" cy="3589654"/>
          </a:xfrm>
          <a:custGeom>
            <a:avLst/>
            <a:gdLst/>
            <a:ahLst/>
            <a:cxnLst/>
            <a:rect l="l" t="t" r="r" b="b"/>
            <a:pathLst>
              <a:path h="3589654">
                <a:moveTo>
                  <a:pt x="0" y="3589157"/>
                </a:moveTo>
                <a:lnTo>
                  <a:pt x="0" y="0"/>
                </a:lnTo>
              </a:path>
            </a:pathLst>
          </a:custGeom>
          <a:ln w="8776">
            <a:solidFill>
              <a:srgbClr val="1B1B1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64385" y="2954973"/>
            <a:ext cx="1459865" cy="1459865"/>
          </a:xfrm>
          <a:custGeom>
            <a:avLst/>
            <a:gdLst/>
            <a:ahLst/>
            <a:cxnLst/>
            <a:rect l="l" t="t" r="r" b="b"/>
            <a:pathLst>
              <a:path w="1459865" h="1459864">
                <a:moveTo>
                  <a:pt x="729838" y="0"/>
                </a:moveTo>
                <a:lnTo>
                  <a:pt x="670068" y="2424"/>
                </a:lnTo>
                <a:lnTo>
                  <a:pt x="611612" y="9569"/>
                </a:lnTo>
                <a:lnTo>
                  <a:pt x="554660" y="21248"/>
                </a:lnTo>
                <a:lnTo>
                  <a:pt x="499402" y="37269"/>
                </a:lnTo>
                <a:lnTo>
                  <a:pt x="446026" y="57445"/>
                </a:lnTo>
                <a:lnTo>
                  <a:pt x="394721" y="81586"/>
                </a:lnTo>
                <a:lnTo>
                  <a:pt x="345678" y="109501"/>
                </a:lnTo>
                <a:lnTo>
                  <a:pt x="299085" y="141003"/>
                </a:lnTo>
                <a:lnTo>
                  <a:pt x="255132" y="175902"/>
                </a:lnTo>
                <a:lnTo>
                  <a:pt x="214008" y="214008"/>
                </a:lnTo>
                <a:lnTo>
                  <a:pt x="175901" y="255133"/>
                </a:lnTo>
                <a:lnTo>
                  <a:pt x="141003" y="299087"/>
                </a:lnTo>
                <a:lnTo>
                  <a:pt x="109501" y="345680"/>
                </a:lnTo>
                <a:lnTo>
                  <a:pt x="81585" y="394724"/>
                </a:lnTo>
                <a:lnTo>
                  <a:pt x="57445" y="446029"/>
                </a:lnTo>
                <a:lnTo>
                  <a:pt x="37269" y="499406"/>
                </a:lnTo>
                <a:lnTo>
                  <a:pt x="21248" y="554665"/>
                </a:lnTo>
                <a:lnTo>
                  <a:pt x="9569" y="611618"/>
                </a:lnTo>
                <a:lnTo>
                  <a:pt x="2424" y="670074"/>
                </a:lnTo>
                <a:lnTo>
                  <a:pt x="0" y="729846"/>
                </a:lnTo>
                <a:lnTo>
                  <a:pt x="2424" y="789616"/>
                </a:lnTo>
                <a:lnTo>
                  <a:pt x="9569" y="848071"/>
                </a:lnTo>
                <a:lnTo>
                  <a:pt x="21248" y="905022"/>
                </a:lnTo>
                <a:lnTo>
                  <a:pt x="37269" y="960280"/>
                </a:lnTo>
                <a:lnTo>
                  <a:pt x="57445" y="1013655"/>
                </a:lnTo>
                <a:lnTo>
                  <a:pt x="81585" y="1064958"/>
                </a:lnTo>
                <a:lnTo>
                  <a:pt x="109501" y="1114000"/>
                </a:lnTo>
                <a:lnTo>
                  <a:pt x="141003" y="1160592"/>
                </a:lnTo>
                <a:lnTo>
                  <a:pt x="175901" y="1204544"/>
                </a:lnTo>
                <a:lnTo>
                  <a:pt x="214008" y="1245667"/>
                </a:lnTo>
                <a:lnTo>
                  <a:pt x="255132" y="1283772"/>
                </a:lnTo>
                <a:lnTo>
                  <a:pt x="299085" y="1318669"/>
                </a:lnTo>
                <a:lnTo>
                  <a:pt x="345678" y="1350170"/>
                </a:lnTo>
                <a:lnTo>
                  <a:pt x="394721" y="1378084"/>
                </a:lnTo>
                <a:lnTo>
                  <a:pt x="446026" y="1402223"/>
                </a:lnTo>
                <a:lnTo>
                  <a:pt x="499402" y="1422398"/>
                </a:lnTo>
                <a:lnTo>
                  <a:pt x="554660" y="1438419"/>
                </a:lnTo>
                <a:lnTo>
                  <a:pt x="611612" y="1450097"/>
                </a:lnTo>
                <a:lnTo>
                  <a:pt x="670068" y="1457242"/>
                </a:lnTo>
                <a:lnTo>
                  <a:pt x="729838" y="1459666"/>
                </a:lnTo>
                <a:lnTo>
                  <a:pt x="789609" y="1457242"/>
                </a:lnTo>
                <a:lnTo>
                  <a:pt x="848065" y="1450097"/>
                </a:lnTo>
                <a:lnTo>
                  <a:pt x="905016" y="1438419"/>
                </a:lnTo>
                <a:lnTo>
                  <a:pt x="960275" y="1422398"/>
                </a:lnTo>
                <a:lnTo>
                  <a:pt x="1013650" y="1402223"/>
                </a:lnTo>
                <a:lnTo>
                  <a:pt x="1064954" y="1378084"/>
                </a:lnTo>
                <a:lnTo>
                  <a:pt x="1113997" y="1350170"/>
                </a:lnTo>
                <a:lnTo>
                  <a:pt x="1160589" y="1318669"/>
                </a:lnTo>
                <a:lnTo>
                  <a:pt x="1204541" y="1283772"/>
                </a:lnTo>
                <a:lnTo>
                  <a:pt x="1245665" y="1245667"/>
                </a:lnTo>
                <a:lnTo>
                  <a:pt x="1283770" y="1204544"/>
                </a:lnTo>
                <a:lnTo>
                  <a:pt x="1318668" y="1160592"/>
                </a:lnTo>
                <a:lnTo>
                  <a:pt x="1350169" y="1114000"/>
                </a:lnTo>
                <a:lnTo>
                  <a:pt x="1378083" y="1064958"/>
                </a:lnTo>
                <a:lnTo>
                  <a:pt x="1402223" y="1013655"/>
                </a:lnTo>
                <a:lnTo>
                  <a:pt x="1422398" y="960280"/>
                </a:lnTo>
                <a:lnTo>
                  <a:pt x="1438419" y="905022"/>
                </a:lnTo>
                <a:lnTo>
                  <a:pt x="1450097" y="848071"/>
                </a:lnTo>
                <a:lnTo>
                  <a:pt x="1457242" y="789616"/>
                </a:lnTo>
                <a:lnTo>
                  <a:pt x="1459666" y="729846"/>
                </a:lnTo>
                <a:lnTo>
                  <a:pt x="1457242" y="670074"/>
                </a:lnTo>
                <a:lnTo>
                  <a:pt x="1450097" y="611618"/>
                </a:lnTo>
                <a:lnTo>
                  <a:pt x="1438419" y="554665"/>
                </a:lnTo>
                <a:lnTo>
                  <a:pt x="1422398" y="499406"/>
                </a:lnTo>
                <a:lnTo>
                  <a:pt x="1402223" y="446029"/>
                </a:lnTo>
                <a:lnTo>
                  <a:pt x="1378083" y="394724"/>
                </a:lnTo>
                <a:lnTo>
                  <a:pt x="1350169" y="345680"/>
                </a:lnTo>
                <a:lnTo>
                  <a:pt x="1318668" y="299087"/>
                </a:lnTo>
                <a:lnTo>
                  <a:pt x="1283770" y="255133"/>
                </a:lnTo>
                <a:lnTo>
                  <a:pt x="1245665" y="214008"/>
                </a:lnTo>
                <a:lnTo>
                  <a:pt x="1204541" y="175902"/>
                </a:lnTo>
                <a:lnTo>
                  <a:pt x="1160589" y="141003"/>
                </a:lnTo>
                <a:lnTo>
                  <a:pt x="1113997" y="109501"/>
                </a:lnTo>
                <a:lnTo>
                  <a:pt x="1064954" y="81586"/>
                </a:lnTo>
                <a:lnTo>
                  <a:pt x="1013650" y="57445"/>
                </a:lnTo>
                <a:lnTo>
                  <a:pt x="960275" y="37269"/>
                </a:lnTo>
                <a:lnTo>
                  <a:pt x="905016" y="21248"/>
                </a:lnTo>
                <a:lnTo>
                  <a:pt x="848065" y="9569"/>
                </a:lnTo>
                <a:lnTo>
                  <a:pt x="789609" y="2424"/>
                </a:lnTo>
                <a:lnTo>
                  <a:pt x="729838" y="0"/>
                </a:lnTo>
                <a:close/>
              </a:path>
            </a:pathLst>
          </a:custGeom>
          <a:solidFill>
            <a:srgbClr val="E2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59055" y="2949642"/>
            <a:ext cx="1470660" cy="1470660"/>
          </a:xfrm>
          <a:custGeom>
            <a:avLst/>
            <a:gdLst/>
            <a:ahLst/>
            <a:cxnLst/>
            <a:rect l="l" t="t" r="r" b="b"/>
            <a:pathLst>
              <a:path w="1470659" h="1470660">
                <a:moveTo>
                  <a:pt x="735163" y="0"/>
                </a:moveTo>
                <a:lnTo>
                  <a:pt x="674955" y="2441"/>
                </a:lnTo>
                <a:lnTo>
                  <a:pt x="616072" y="9639"/>
                </a:lnTo>
                <a:lnTo>
                  <a:pt x="558704" y="21402"/>
                </a:lnTo>
                <a:lnTo>
                  <a:pt x="503041" y="37540"/>
                </a:lnTo>
                <a:lnTo>
                  <a:pt x="449275" y="57862"/>
                </a:lnTo>
                <a:lnTo>
                  <a:pt x="397596" y="82178"/>
                </a:lnTo>
                <a:lnTo>
                  <a:pt x="348195" y="110297"/>
                </a:lnTo>
                <a:lnTo>
                  <a:pt x="301262" y="142028"/>
                </a:lnTo>
                <a:lnTo>
                  <a:pt x="256989" y="177180"/>
                </a:lnTo>
                <a:lnTo>
                  <a:pt x="215565" y="215564"/>
                </a:lnTo>
                <a:lnTo>
                  <a:pt x="177181" y="256988"/>
                </a:lnTo>
                <a:lnTo>
                  <a:pt x="142028" y="301262"/>
                </a:lnTo>
                <a:lnTo>
                  <a:pt x="110297" y="348194"/>
                </a:lnTo>
                <a:lnTo>
                  <a:pt x="82178" y="397595"/>
                </a:lnTo>
                <a:lnTo>
                  <a:pt x="57863" y="449274"/>
                </a:lnTo>
                <a:lnTo>
                  <a:pt x="37540" y="503040"/>
                </a:lnTo>
                <a:lnTo>
                  <a:pt x="21402" y="558702"/>
                </a:lnTo>
                <a:lnTo>
                  <a:pt x="9639" y="616071"/>
                </a:lnTo>
                <a:lnTo>
                  <a:pt x="2441" y="674954"/>
                </a:lnTo>
                <a:lnTo>
                  <a:pt x="0" y="735162"/>
                </a:lnTo>
                <a:lnTo>
                  <a:pt x="2441" y="795370"/>
                </a:lnTo>
                <a:lnTo>
                  <a:pt x="9639" y="854254"/>
                </a:lnTo>
                <a:lnTo>
                  <a:pt x="21402" y="911622"/>
                </a:lnTo>
                <a:lnTo>
                  <a:pt x="37540" y="967285"/>
                </a:lnTo>
                <a:lnTo>
                  <a:pt x="57863" y="1021052"/>
                </a:lnTo>
                <a:lnTo>
                  <a:pt x="82178" y="1072731"/>
                </a:lnTo>
                <a:lnTo>
                  <a:pt x="110297" y="1122133"/>
                </a:lnTo>
                <a:lnTo>
                  <a:pt x="142028" y="1169066"/>
                </a:lnTo>
                <a:lnTo>
                  <a:pt x="177181" y="1213340"/>
                </a:lnTo>
                <a:lnTo>
                  <a:pt x="215565" y="1254765"/>
                </a:lnTo>
                <a:lnTo>
                  <a:pt x="256989" y="1293149"/>
                </a:lnTo>
                <a:lnTo>
                  <a:pt x="301262" y="1328302"/>
                </a:lnTo>
                <a:lnTo>
                  <a:pt x="348195" y="1360033"/>
                </a:lnTo>
                <a:lnTo>
                  <a:pt x="397596" y="1388153"/>
                </a:lnTo>
                <a:lnTo>
                  <a:pt x="449275" y="1412469"/>
                </a:lnTo>
                <a:lnTo>
                  <a:pt x="503041" y="1432792"/>
                </a:lnTo>
                <a:lnTo>
                  <a:pt x="558704" y="1448930"/>
                </a:lnTo>
                <a:lnTo>
                  <a:pt x="616072" y="1460694"/>
                </a:lnTo>
                <a:lnTo>
                  <a:pt x="674955" y="1467891"/>
                </a:lnTo>
                <a:lnTo>
                  <a:pt x="735163" y="1470333"/>
                </a:lnTo>
                <a:lnTo>
                  <a:pt x="795372" y="1467891"/>
                </a:lnTo>
                <a:lnTo>
                  <a:pt x="854256" y="1460694"/>
                </a:lnTo>
                <a:lnTo>
                  <a:pt x="859284" y="1459663"/>
                </a:lnTo>
                <a:lnTo>
                  <a:pt x="735163" y="1459663"/>
                </a:lnTo>
                <a:lnTo>
                  <a:pt x="675743" y="1457261"/>
                </a:lnTo>
                <a:lnTo>
                  <a:pt x="617646" y="1450180"/>
                </a:lnTo>
                <a:lnTo>
                  <a:pt x="561058" y="1438607"/>
                </a:lnTo>
                <a:lnTo>
                  <a:pt x="506166" y="1422727"/>
                </a:lnTo>
                <a:lnTo>
                  <a:pt x="453156" y="1402728"/>
                </a:lnTo>
                <a:lnTo>
                  <a:pt x="402214" y="1378796"/>
                </a:lnTo>
                <a:lnTo>
                  <a:pt x="353528" y="1351116"/>
                </a:lnTo>
                <a:lnTo>
                  <a:pt x="307284" y="1319877"/>
                </a:lnTo>
                <a:lnTo>
                  <a:pt x="263667" y="1285263"/>
                </a:lnTo>
                <a:lnTo>
                  <a:pt x="222865" y="1247462"/>
                </a:lnTo>
                <a:lnTo>
                  <a:pt x="185064" y="1206660"/>
                </a:lnTo>
                <a:lnTo>
                  <a:pt x="150450" y="1163044"/>
                </a:lnTo>
                <a:lnTo>
                  <a:pt x="119211" y="1116799"/>
                </a:lnTo>
                <a:lnTo>
                  <a:pt x="91531" y="1068113"/>
                </a:lnTo>
                <a:lnTo>
                  <a:pt x="67599" y="1017172"/>
                </a:lnTo>
                <a:lnTo>
                  <a:pt x="47599" y="964161"/>
                </a:lnTo>
                <a:lnTo>
                  <a:pt x="31720" y="909269"/>
                </a:lnTo>
                <a:lnTo>
                  <a:pt x="20146" y="852680"/>
                </a:lnTo>
                <a:lnTo>
                  <a:pt x="13065" y="794583"/>
                </a:lnTo>
                <a:lnTo>
                  <a:pt x="10664" y="735162"/>
                </a:lnTo>
                <a:lnTo>
                  <a:pt x="13065" y="675742"/>
                </a:lnTo>
                <a:lnTo>
                  <a:pt x="20146" y="617645"/>
                </a:lnTo>
                <a:lnTo>
                  <a:pt x="31720" y="561057"/>
                </a:lnTo>
                <a:lnTo>
                  <a:pt x="47599" y="506164"/>
                </a:lnTo>
                <a:lnTo>
                  <a:pt x="67599" y="453155"/>
                </a:lnTo>
                <a:lnTo>
                  <a:pt x="91531" y="402213"/>
                </a:lnTo>
                <a:lnTo>
                  <a:pt x="119211" y="353527"/>
                </a:lnTo>
                <a:lnTo>
                  <a:pt x="150450" y="307282"/>
                </a:lnTo>
                <a:lnTo>
                  <a:pt x="185064" y="263666"/>
                </a:lnTo>
                <a:lnTo>
                  <a:pt x="222865" y="222864"/>
                </a:lnTo>
                <a:lnTo>
                  <a:pt x="263667" y="185063"/>
                </a:lnTo>
                <a:lnTo>
                  <a:pt x="307284" y="150449"/>
                </a:lnTo>
                <a:lnTo>
                  <a:pt x="353528" y="119209"/>
                </a:lnTo>
                <a:lnTo>
                  <a:pt x="402214" y="91530"/>
                </a:lnTo>
                <a:lnTo>
                  <a:pt x="453156" y="67597"/>
                </a:lnTo>
                <a:lnTo>
                  <a:pt x="506166" y="47598"/>
                </a:lnTo>
                <a:lnTo>
                  <a:pt x="561058" y="31718"/>
                </a:lnTo>
                <a:lnTo>
                  <a:pt x="617646" y="20145"/>
                </a:lnTo>
                <a:lnTo>
                  <a:pt x="675743" y="13064"/>
                </a:lnTo>
                <a:lnTo>
                  <a:pt x="735163" y="10662"/>
                </a:lnTo>
                <a:lnTo>
                  <a:pt x="859247" y="10662"/>
                </a:lnTo>
                <a:lnTo>
                  <a:pt x="854256" y="9639"/>
                </a:lnTo>
                <a:lnTo>
                  <a:pt x="795372" y="2441"/>
                </a:lnTo>
                <a:lnTo>
                  <a:pt x="735163" y="0"/>
                </a:lnTo>
                <a:close/>
              </a:path>
              <a:path w="1470659" h="1470660">
                <a:moveTo>
                  <a:pt x="859247" y="10662"/>
                </a:moveTo>
                <a:lnTo>
                  <a:pt x="735163" y="10662"/>
                </a:lnTo>
                <a:lnTo>
                  <a:pt x="794584" y="13064"/>
                </a:lnTo>
                <a:lnTo>
                  <a:pt x="852681" y="20145"/>
                </a:lnTo>
                <a:lnTo>
                  <a:pt x="909270" y="31718"/>
                </a:lnTo>
                <a:lnTo>
                  <a:pt x="964162" y="47598"/>
                </a:lnTo>
                <a:lnTo>
                  <a:pt x="1017172" y="67597"/>
                </a:lnTo>
                <a:lnTo>
                  <a:pt x="1068114" y="91530"/>
                </a:lnTo>
                <a:lnTo>
                  <a:pt x="1116800" y="119209"/>
                </a:lnTo>
                <a:lnTo>
                  <a:pt x="1163045" y="150449"/>
                </a:lnTo>
                <a:lnTo>
                  <a:pt x="1206661" y="185063"/>
                </a:lnTo>
                <a:lnTo>
                  <a:pt x="1247463" y="222864"/>
                </a:lnTo>
                <a:lnTo>
                  <a:pt x="1285264" y="263666"/>
                </a:lnTo>
                <a:lnTo>
                  <a:pt x="1319878" y="307282"/>
                </a:lnTo>
                <a:lnTo>
                  <a:pt x="1351117" y="353527"/>
                </a:lnTo>
                <a:lnTo>
                  <a:pt x="1378797" y="402213"/>
                </a:lnTo>
                <a:lnTo>
                  <a:pt x="1402729" y="453155"/>
                </a:lnTo>
                <a:lnTo>
                  <a:pt x="1422728" y="506164"/>
                </a:lnTo>
                <a:lnTo>
                  <a:pt x="1438608" y="561057"/>
                </a:lnTo>
                <a:lnTo>
                  <a:pt x="1450181" y="617645"/>
                </a:lnTo>
                <a:lnTo>
                  <a:pt x="1457262" y="675742"/>
                </a:lnTo>
                <a:lnTo>
                  <a:pt x="1459664" y="735162"/>
                </a:lnTo>
                <a:lnTo>
                  <a:pt x="1457262" y="794583"/>
                </a:lnTo>
                <a:lnTo>
                  <a:pt x="1450181" y="852680"/>
                </a:lnTo>
                <a:lnTo>
                  <a:pt x="1438608" y="909269"/>
                </a:lnTo>
                <a:lnTo>
                  <a:pt x="1422728" y="964161"/>
                </a:lnTo>
                <a:lnTo>
                  <a:pt x="1402729" y="1017172"/>
                </a:lnTo>
                <a:lnTo>
                  <a:pt x="1378797" y="1068113"/>
                </a:lnTo>
                <a:lnTo>
                  <a:pt x="1351117" y="1116799"/>
                </a:lnTo>
                <a:lnTo>
                  <a:pt x="1319878" y="1163044"/>
                </a:lnTo>
                <a:lnTo>
                  <a:pt x="1285264" y="1206660"/>
                </a:lnTo>
                <a:lnTo>
                  <a:pt x="1247463" y="1247462"/>
                </a:lnTo>
                <a:lnTo>
                  <a:pt x="1206661" y="1285263"/>
                </a:lnTo>
                <a:lnTo>
                  <a:pt x="1163045" y="1319877"/>
                </a:lnTo>
                <a:lnTo>
                  <a:pt x="1116800" y="1351116"/>
                </a:lnTo>
                <a:lnTo>
                  <a:pt x="1068114" y="1378796"/>
                </a:lnTo>
                <a:lnTo>
                  <a:pt x="1017172" y="1402728"/>
                </a:lnTo>
                <a:lnTo>
                  <a:pt x="964162" y="1422727"/>
                </a:lnTo>
                <a:lnTo>
                  <a:pt x="909270" y="1438607"/>
                </a:lnTo>
                <a:lnTo>
                  <a:pt x="852681" y="1450180"/>
                </a:lnTo>
                <a:lnTo>
                  <a:pt x="794584" y="1457261"/>
                </a:lnTo>
                <a:lnTo>
                  <a:pt x="735163" y="1459663"/>
                </a:lnTo>
                <a:lnTo>
                  <a:pt x="859284" y="1459663"/>
                </a:lnTo>
                <a:lnTo>
                  <a:pt x="911624" y="1448930"/>
                </a:lnTo>
                <a:lnTo>
                  <a:pt x="967287" y="1432792"/>
                </a:lnTo>
                <a:lnTo>
                  <a:pt x="1021054" y="1412469"/>
                </a:lnTo>
                <a:lnTo>
                  <a:pt x="1072733" y="1388153"/>
                </a:lnTo>
                <a:lnTo>
                  <a:pt x="1122135" y="1360033"/>
                </a:lnTo>
                <a:lnTo>
                  <a:pt x="1169068" y="1328302"/>
                </a:lnTo>
                <a:lnTo>
                  <a:pt x="1213342" y="1293149"/>
                </a:lnTo>
                <a:lnTo>
                  <a:pt x="1254766" y="1254765"/>
                </a:lnTo>
                <a:lnTo>
                  <a:pt x="1293150" y="1213340"/>
                </a:lnTo>
                <a:lnTo>
                  <a:pt x="1328303" y="1169066"/>
                </a:lnTo>
                <a:lnTo>
                  <a:pt x="1360034" y="1122133"/>
                </a:lnTo>
                <a:lnTo>
                  <a:pt x="1388153" y="1072731"/>
                </a:lnTo>
                <a:lnTo>
                  <a:pt x="1412470" y="1021052"/>
                </a:lnTo>
                <a:lnTo>
                  <a:pt x="1432792" y="967285"/>
                </a:lnTo>
                <a:lnTo>
                  <a:pt x="1448930" y="911622"/>
                </a:lnTo>
                <a:lnTo>
                  <a:pt x="1460694" y="854254"/>
                </a:lnTo>
                <a:lnTo>
                  <a:pt x="1467891" y="795370"/>
                </a:lnTo>
                <a:lnTo>
                  <a:pt x="1470333" y="735162"/>
                </a:lnTo>
                <a:lnTo>
                  <a:pt x="1467891" y="674954"/>
                </a:lnTo>
                <a:lnTo>
                  <a:pt x="1460694" y="616071"/>
                </a:lnTo>
                <a:lnTo>
                  <a:pt x="1448930" y="558702"/>
                </a:lnTo>
                <a:lnTo>
                  <a:pt x="1432792" y="503040"/>
                </a:lnTo>
                <a:lnTo>
                  <a:pt x="1412470" y="449274"/>
                </a:lnTo>
                <a:lnTo>
                  <a:pt x="1388153" y="397595"/>
                </a:lnTo>
                <a:lnTo>
                  <a:pt x="1360034" y="348194"/>
                </a:lnTo>
                <a:lnTo>
                  <a:pt x="1328303" y="301262"/>
                </a:lnTo>
                <a:lnTo>
                  <a:pt x="1293150" y="256988"/>
                </a:lnTo>
                <a:lnTo>
                  <a:pt x="1254766" y="215564"/>
                </a:lnTo>
                <a:lnTo>
                  <a:pt x="1213342" y="177180"/>
                </a:lnTo>
                <a:lnTo>
                  <a:pt x="1169068" y="142028"/>
                </a:lnTo>
                <a:lnTo>
                  <a:pt x="1122135" y="110297"/>
                </a:lnTo>
                <a:lnTo>
                  <a:pt x="1072733" y="82178"/>
                </a:lnTo>
                <a:lnTo>
                  <a:pt x="1021054" y="57862"/>
                </a:lnTo>
                <a:lnTo>
                  <a:pt x="967287" y="37540"/>
                </a:lnTo>
                <a:lnTo>
                  <a:pt x="911624" y="21402"/>
                </a:lnTo>
                <a:lnTo>
                  <a:pt x="859247" y="106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60017" y="2946020"/>
            <a:ext cx="1459865" cy="1459865"/>
          </a:xfrm>
          <a:custGeom>
            <a:avLst/>
            <a:gdLst/>
            <a:ahLst/>
            <a:cxnLst/>
            <a:rect l="l" t="t" r="r" b="b"/>
            <a:pathLst>
              <a:path w="1459865" h="1459864">
                <a:moveTo>
                  <a:pt x="729828" y="0"/>
                </a:moveTo>
                <a:lnTo>
                  <a:pt x="670058" y="2423"/>
                </a:lnTo>
                <a:lnTo>
                  <a:pt x="611602" y="9569"/>
                </a:lnTo>
                <a:lnTo>
                  <a:pt x="554651" y="21247"/>
                </a:lnTo>
                <a:lnTo>
                  <a:pt x="499393" y="37268"/>
                </a:lnTo>
                <a:lnTo>
                  <a:pt x="446018" y="57442"/>
                </a:lnTo>
                <a:lnTo>
                  <a:pt x="394714" y="81582"/>
                </a:lnTo>
                <a:lnTo>
                  <a:pt x="345671" y="109496"/>
                </a:lnTo>
                <a:lnTo>
                  <a:pt x="299079" y="140997"/>
                </a:lnTo>
                <a:lnTo>
                  <a:pt x="255127" y="175895"/>
                </a:lnTo>
                <a:lnTo>
                  <a:pt x="214003" y="214000"/>
                </a:lnTo>
                <a:lnTo>
                  <a:pt x="175898" y="255123"/>
                </a:lnTo>
                <a:lnTo>
                  <a:pt x="141000" y="299075"/>
                </a:lnTo>
                <a:lnTo>
                  <a:pt x="109498" y="345667"/>
                </a:lnTo>
                <a:lnTo>
                  <a:pt x="81583" y="394710"/>
                </a:lnTo>
                <a:lnTo>
                  <a:pt x="57444" y="446014"/>
                </a:lnTo>
                <a:lnTo>
                  <a:pt x="37268" y="499390"/>
                </a:lnTo>
                <a:lnTo>
                  <a:pt x="21247" y="554648"/>
                </a:lnTo>
                <a:lnTo>
                  <a:pt x="9569" y="611600"/>
                </a:lnTo>
                <a:lnTo>
                  <a:pt x="2423" y="670057"/>
                </a:lnTo>
                <a:lnTo>
                  <a:pt x="0" y="729828"/>
                </a:lnTo>
                <a:lnTo>
                  <a:pt x="2423" y="789598"/>
                </a:lnTo>
                <a:lnTo>
                  <a:pt x="9569" y="848054"/>
                </a:lnTo>
                <a:lnTo>
                  <a:pt x="21247" y="905006"/>
                </a:lnTo>
                <a:lnTo>
                  <a:pt x="37268" y="960266"/>
                </a:lnTo>
                <a:lnTo>
                  <a:pt x="57444" y="1013642"/>
                </a:lnTo>
                <a:lnTo>
                  <a:pt x="81583" y="1064948"/>
                </a:lnTo>
                <a:lnTo>
                  <a:pt x="109498" y="1113992"/>
                </a:lnTo>
                <a:lnTo>
                  <a:pt x="141000" y="1160586"/>
                </a:lnTo>
                <a:lnTo>
                  <a:pt x="175898" y="1204540"/>
                </a:lnTo>
                <a:lnTo>
                  <a:pt x="214003" y="1245665"/>
                </a:lnTo>
                <a:lnTo>
                  <a:pt x="255127" y="1283772"/>
                </a:lnTo>
                <a:lnTo>
                  <a:pt x="299079" y="1318672"/>
                </a:lnTo>
                <a:lnTo>
                  <a:pt x="345671" y="1350175"/>
                </a:lnTo>
                <a:lnTo>
                  <a:pt x="394714" y="1378091"/>
                </a:lnTo>
                <a:lnTo>
                  <a:pt x="446018" y="1402233"/>
                </a:lnTo>
                <a:lnTo>
                  <a:pt x="499393" y="1422409"/>
                </a:lnTo>
                <a:lnTo>
                  <a:pt x="554651" y="1438431"/>
                </a:lnTo>
                <a:lnTo>
                  <a:pt x="611602" y="1450110"/>
                </a:lnTo>
                <a:lnTo>
                  <a:pt x="670058" y="1457256"/>
                </a:lnTo>
                <a:lnTo>
                  <a:pt x="729828" y="1459680"/>
                </a:lnTo>
                <a:lnTo>
                  <a:pt x="789598" y="1457256"/>
                </a:lnTo>
                <a:lnTo>
                  <a:pt x="848054" y="1450110"/>
                </a:lnTo>
                <a:lnTo>
                  <a:pt x="905006" y="1438431"/>
                </a:lnTo>
                <a:lnTo>
                  <a:pt x="960265" y="1422409"/>
                </a:lnTo>
                <a:lnTo>
                  <a:pt x="1013641" y="1402233"/>
                </a:lnTo>
                <a:lnTo>
                  <a:pt x="1064945" y="1378091"/>
                </a:lnTo>
                <a:lnTo>
                  <a:pt x="1113989" y="1350175"/>
                </a:lnTo>
                <a:lnTo>
                  <a:pt x="1160582" y="1318672"/>
                </a:lnTo>
                <a:lnTo>
                  <a:pt x="1204536" y="1283772"/>
                </a:lnTo>
                <a:lnTo>
                  <a:pt x="1245660" y="1245665"/>
                </a:lnTo>
                <a:lnTo>
                  <a:pt x="1283767" y="1204540"/>
                </a:lnTo>
                <a:lnTo>
                  <a:pt x="1318666" y="1160586"/>
                </a:lnTo>
                <a:lnTo>
                  <a:pt x="1350168" y="1113992"/>
                </a:lnTo>
                <a:lnTo>
                  <a:pt x="1378084" y="1064948"/>
                </a:lnTo>
                <a:lnTo>
                  <a:pt x="1402224" y="1013642"/>
                </a:lnTo>
                <a:lnTo>
                  <a:pt x="1422400" y="960266"/>
                </a:lnTo>
                <a:lnTo>
                  <a:pt x="1438422" y="905006"/>
                </a:lnTo>
                <a:lnTo>
                  <a:pt x="1450100" y="848054"/>
                </a:lnTo>
                <a:lnTo>
                  <a:pt x="1457246" y="789598"/>
                </a:lnTo>
                <a:lnTo>
                  <a:pt x="1459670" y="729828"/>
                </a:lnTo>
                <a:lnTo>
                  <a:pt x="1457246" y="670057"/>
                </a:lnTo>
                <a:lnTo>
                  <a:pt x="1450100" y="611600"/>
                </a:lnTo>
                <a:lnTo>
                  <a:pt x="1438422" y="554648"/>
                </a:lnTo>
                <a:lnTo>
                  <a:pt x="1422400" y="499390"/>
                </a:lnTo>
                <a:lnTo>
                  <a:pt x="1402224" y="446014"/>
                </a:lnTo>
                <a:lnTo>
                  <a:pt x="1378084" y="394710"/>
                </a:lnTo>
                <a:lnTo>
                  <a:pt x="1350168" y="345667"/>
                </a:lnTo>
                <a:lnTo>
                  <a:pt x="1318666" y="299075"/>
                </a:lnTo>
                <a:lnTo>
                  <a:pt x="1283767" y="255123"/>
                </a:lnTo>
                <a:lnTo>
                  <a:pt x="1245660" y="214000"/>
                </a:lnTo>
                <a:lnTo>
                  <a:pt x="1204536" y="175895"/>
                </a:lnTo>
                <a:lnTo>
                  <a:pt x="1160582" y="140997"/>
                </a:lnTo>
                <a:lnTo>
                  <a:pt x="1113989" y="109496"/>
                </a:lnTo>
                <a:lnTo>
                  <a:pt x="1064945" y="81582"/>
                </a:lnTo>
                <a:lnTo>
                  <a:pt x="1013641" y="57442"/>
                </a:lnTo>
                <a:lnTo>
                  <a:pt x="960265" y="37268"/>
                </a:lnTo>
                <a:lnTo>
                  <a:pt x="905006" y="21247"/>
                </a:lnTo>
                <a:lnTo>
                  <a:pt x="848054" y="9569"/>
                </a:lnTo>
                <a:lnTo>
                  <a:pt x="789598" y="2423"/>
                </a:lnTo>
                <a:lnTo>
                  <a:pt x="729828" y="0"/>
                </a:lnTo>
                <a:close/>
              </a:path>
            </a:pathLst>
          </a:custGeom>
          <a:solidFill>
            <a:srgbClr val="783A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54679" y="2940692"/>
            <a:ext cx="1470660" cy="1470660"/>
          </a:xfrm>
          <a:custGeom>
            <a:avLst/>
            <a:gdLst/>
            <a:ahLst/>
            <a:cxnLst/>
            <a:rect l="l" t="t" r="r" b="b"/>
            <a:pathLst>
              <a:path w="1470659" h="1470660">
                <a:moveTo>
                  <a:pt x="735166" y="0"/>
                </a:moveTo>
                <a:lnTo>
                  <a:pt x="674957" y="2441"/>
                </a:lnTo>
                <a:lnTo>
                  <a:pt x="616073" y="9639"/>
                </a:lnTo>
                <a:lnTo>
                  <a:pt x="558705" y="21402"/>
                </a:lnTo>
                <a:lnTo>
                  <a:pt x="503042" y="37540"/>
                </a:lnTo>
                <a:lnTo>
                  <a:pt x="449276" y="57862"/>
                </a:lnTo>
                <a:lnTo>
                  <a:pt x="397597" y="82178"/>
                </a:lnTo>
                <a:lnTo>
                  <a:pt x="348195" y="110297"/>
                </a:lnTo>
                <a:lnTo>
                  <a:pt x="301262" y="142028"/>
                </a:lnTo>
                <a:lnTo>
                  <a:pt x="256989" y="177180"/>
                </a:lnTo>
                <a:lnTo>
                  <a:pt x="215565" y="215564"/>
                </a:lnTo>
                <a:lnTo>
                  <a:pt x="177181" y="256988"/>
                </a:lnTo>
                <a:lnTo>
                  <a:pt x="142028" y="301262"/>
                </a:lnTo>
                <a:lnTo>
                  <a:pt x="110297" y="348194"/>
                </a:lnTo>
                <a:lnTo>
                  <a:pt x="82178" y="397595"/>
                </a:lnTo>
                <a:lnTo>
                  <a:pt x="57862" y="449274"/>
                </a:lnTo>
                <a:lnTo>
                  <a:pt x="37540" y="503040"/>
                </a:lnTo>
                <a:lnTo>
                  <a:pt x="21402" y="558702"/>
                </a:lnTo>
                <a:lnTo>
                  <a:pt x="9639" y="616071"/>
                </a:lnTo>
                <a:lnTo>
                  <a:pt x="2441" y="674954"/>
                </a:lnTo>
                <a:lnTo>
                  <a:pt x="0" y="735162"/>
                </a:lnTo>
                <a:lnTo>
                  <a:pt x="2441" y="795371"/>
                </a:lnTo>
                <a:lnTo>
                  <a:pt x="9639" y="854255"/>
                </a:lnTo>
                <a:lnTo>
                  <a:pt x="21402" y="911624"/>
                </a:lnTo>
                <a:lnTo>
                  <a:pt x="37540" y="967287"/>
                </a:lnTo>
                <a:lnTo>
                  <a:pt x="57862" y="1021053"/>
                </a:lnTo>
                <a:lnTo>
                  <a:pt x="82178" y="1072733"/>
                </a:lnTo>
                <a:lnTo>
                  <a:pt x="110297" y="1122134"/>
                </a:lnTo>
                <a:lnTo>
                  <a:pt x="142028" y="1169067"/>
                </a:lnTo>
                <a:lnTo>
                  <a:pt x="177181" y="1213342"/>
                </a:lnTo>
                <a:lnTo>
                  <a:pt x="215565" y="1254766"/>
                </a:lnTo>
                <a:lnTo>
                  <a:pt x="256989" y="1293150"/>
                </a:lnTo>
                <a:lnTo>
                  <a:pt x="301262" y="1328303"/>
                </a:lnTo>
                <a:lnTo>
                  <a:pt x="348195" y="1360034"/>
                </a:lnTo>
                <a:lnTo>
                  <a:pt x="397597" y="1388153"/>
                </a:lnTo>
                <a:lnTo>
                  <a:pt x="449276" y="1412470"/>
                </a:lnTo>
                <a:lnTo>
                  <a:pt x="503042" y="1432792"/>
                </a:lnTo>
                <a:lnTo>
                  <a:pt x="558705" y="1448930"/>
                </a:lnTo>
                <a:lnTo>
                  <a:pt x="616073" y="1460694"/>
                </a:lnTo>
                <a:lnTo>
                  <a:pt x="674957" y="1467891"/>
                </a:lnTo>
                <a:lnTo>
                  <a:pt x="735166" y="1470333"/>
                </a:lnTo>
                <a:lnTo>
                  <a:pt x="795374" y="1467891"/>
                </a:lnTo>
                <a:lnTo>
                  <a:pt x="854257" y="1460694"/>
                </a:lnTo>
                <a:lnTo>
                  <a:pt x="859267" y="1459666"/>
                </a:lnTo>
                <a:lnTo>
                  <a:pt x="735166" y="1459666"/>
                </a:lnTo>
                <a:lnTo>
                  <a:pt x="675746" y="1457265"/>
                </a:lnTo>
                <a:lnTo>
                  <a:pt x="617649" y="1450184"/>
                </a:lnTo>
                <a:lnTo>
                  <a:pt x="561061" y="1438610"/>
                </a:lnTo>
                <a:lnTo>
                  <a:pt x="506169" y="1422731"/>
                </a:lnTo>
                <a:lnTo>
                  <a:pt x="453159" y="1402731"/>
                </a:lnTo>
                <a:lnTo>
                  <a:pt x="402218" y="1378799"/>
                </a:lnTo>
                <a:lnTo>
                  <a:pt x="353532" y="1351119"/>
                </a:lnTo>
                <a:lnTo>
                  <a:pt x="307288" y="1319879"/>
                </a:lnTo>
                <a:lnTo>
                  <a:pt x="263671" y="1285266"/>
                </a:lnTo>
                <a:lnTo>
                  <a:pt x="222870" y="1247464"/>
                </a:lnTo>
                <a:lnTo>
                  <a:pt x="185069" y="1206662"/>
                </a:lnTo>
                <a:lnTo>
                  <a:pt x="150455" y="1163045"/>
                </a:lnTo>
                <a:lnTo>
                  <a:pt x="119216" y="1116800"/>
                </a:lnTo>
                <a:lnTo>
                  <a:pt x="91537" y="1068114"/>
                </a:lnTo>
                <a:lnTo>
                  <a:pt x="67604" y="1017172"/>
                </a:lnTo>
                <a:lnTo>
                  <a:pt x="47605" y="964162"/>
                </a:lnTo>
                <a:lnTo>
                  <a:pt x="31726" y="909269"/>
                </a:lnTo>
                <a:lnTo>
                  <a:pt x="20152" y="852681"/>
                </a:lnTo>
                <a:lnTo>
                  <a:pt x="13072" y="794583"/>
                </a:lnTo>
                <a:lnTo>
                  <a:pt x="10670" y="735162"/>
                </a:lnTo>
                <a:lnTo>
                  <a:pt x="13072" y="675742"/>
                </a:lnTo>
                <a:lnTo>
                  <a:pt x="20152" y="617645"/>
                </a:lnTo>
                <a:lnTo>
                  <a:pt x="31726" y="561057"/>
                </a:lnTo>
                <a:lnTo>
                  <a:pt x="47605" y="506165"/>
                </a:lnTo>
                <a:lnTo>
                  <a:pt x="67604" y="453155"/>
                </a:lnTo>
                <a:lnTo>
                  <a:pt x="91537" y="402214"/>
                </a:lnTo>
                <a:lnTo>
                  <a:pt x="119216" y="353528"/>
                </a:lnTo>
                <a:lnTo>
                  <a:pt x="150455" y="307284"/>
                </a:lnTo>
                <a:lnTo>
                  <a:pt x="185069" y="263668"/>
                </a:lnTo>
                <a:lnTo>
                  <a:pt x="222870" y="222866"/>
                </a:lnTo>
                <a:lnTo>
                  <a:pt x="263671" y="185065"/>
                </a:lnTo>
                <a:lnTo>
                  <a:pt x="307288" y="150452"/>
                </a:lnTo>
                <a:lnTo>
                  <a:pt x="353532" y="119212"/>
                </a:lnTo>
                <a:lnTo>
                  <a:pt x="402218" y="91533"/>
                </a:lnTo>
                <a:lnTo>
                  <a:pt x="453159" y="67601"/>
                </a:lnTo>
                <a:lnTo>
                  <a:pt x="506169" y="47601"/>
                </a:lnTo>
                <a:lnTo>
                  <a:pt x="561061" y="31722"/>
                </a:lnTo>
                <a:lnTo>
                  <a:pt x="617649" y="20149"/>
                </a:lnTo>
                <a:lnTo>
                  <a:pt x="675746" y="13068"/>
                </a:lnTo>
                <a:lnTo>
                  <a:pt x="735166" y="10666"/>
                </a:lnTo>
                <a:lnTo>
                  <a:pt x="859268" y="10666"/>
                </a:lnTo>
                <a:lnTo>
                  <a:pt x="854257" y="9639"/>
                </a:lnTo>
                <a:lnTo>
                  <a:pt x="795374" y="2441"/>
                </a:lnTo>
                <a:lnTo>
                  <a:pt x="735166" y="0"/>
                </a:lnTo>
                <a:close/>
              </a:path>
              <a:path w="1470659" h="1470660">
                <a:moveTo>
                  <a:pt x="859268" y="10666"/>
                </a:moveTo>
                <a:lnTo>
                  <a:pt x="735166" y="10666"/>
                </a:lnTo>
                <a:lnTo>
                  <a:pt x="794586" y="13068"/>
                </a:lnTo>
                <a:lnTo>
                  <a:pt x="852684" y="20149"/>
                </a:lnTo>
                <a:lnTo>
                  <a:pt x="909272" y="31722"/>
                </a:lnTo>
                <a:lnTo>
                  <a:pt x="964165" y="47601"/>
                </a:lnTo>
                <a:lnTo>
                  <a:pt x="1017175" y="67601"/>
                </a:lnTo>
                <a:lnTo>
                  <a:pt x="1068116" y="91533"/>
                </a:lnTo>
                <a:lnTo>
                  <a:pt x="1116803" y="119212"/>
                </a:lnTo>
                <a:lnTo>
                  <a:pt x="1163047" y="150452"/>
                </a:lnTo>
                <a:lnTo>
                  <a:pt x="1206664" y="185065"/>
                </a:lnTo>
                <a:lnTo>
                  <a:pt x="1247466" y="222866"/>
                </a:lnTo>
                <a:lnTo>
                  <a:pt x="1285267" y="263668"/>
                </a:lnTo>
                <a:lnTo>
                  <a:pt x="1319880" y="307284"/>
                </a:lnTo>
                <a:lnTo>
                  <a:pt x="1351120" y="353528"/>
                </a:lnTo>
                <a:lnTo>
                  <a:pt x="1378799" y="402214"/>
                </a:lnTo>
                <a:lnTo>
                  <a:pt x="1402732" y="453155"/>
                </a:lnTo>
                <a:lnTo>
                  <a:pt x="1422731" y="506165"/>
                </a:lnTo>
                <a:lnTo>
                  <a:pt x="1438611" y="561057"/>
                </a:lnTo>
                <a:lnTo>
                  <a:pt x="1450184" y="617645"/>
                </a:lnTo>
                <a:lnTo>
                  <a:pt x="1457265" y="675742"/>
                </a:lnTo>
                <a:lnTo>
                  <a:pt x="1459666" y="735162"/>
                </a:lnTo>
                <a:lnTo>
                  <a:pt x="1457265" y="794583"/>
                </a:lnTo>
                <a:lnTo>
                  <a:pt x="1450184" y="852681"/>
                </a:lnTo>
                <a:lnTo>
                  <a:pt x="1438611" y="909269"/>
                </a:lnTo>
                <a:lnTo>
                  <a:pt x="1422731" y="964162"/>
                </a:lnTo>
                <a:lnTo>
                  <a:pt x="1402732" y="1017172"/>
                </a:lnTo>
                <a:lnTo>
                  <a:pt x="1378799" y="1068114"/>
                </a:lnTo>
                <a:lnTo>
                  <a:pt x="1351120" y="1116800"/>
                </a:lnTo>
                <a:lnTo>
                  <a:pt x="1319880" y="1163045"/>
                </a:lnTo>
                <a:lnTo>
                  <a:pt x="1285267" y="1206662"/>
                </a:lnTo>
                <a:lnTo>
                  <a:pt x="1247466" y="1247464"/>
                </a:lnTo>
                <a:lnTo>
                  <a:pt x="1206664" y="1285266"/>
                </a:lnTo>
                <a:lnTo>
                  <a:pt x="1163047" y="1319879"/>
                </a:lnTo>
                <a:lnTo>
                  <a:pt x="1116803" y="1351119"/>
                </a:lnTo>
                <a:lnTo>
                  <a:pt x="1068116" y="1378799"/>
                </a:lnTo>
                <a:lnTo>
                  <a:pt x="1017175" y="1402731"/>
                </a:lnTo>
                <a:lnTo>
                  <a:pt x="964165" y="1422731"/>
                </a:lnTo>
                <a:lnTo>
                  <a:pt x="909272" y="1438610"/>
                </a:lnTo>
                <a:lnTo>
                  <a:pt x="852684" y="1450184"/>
                </a:lnTo>
                <a:lnTo>
                  <a:pt x="794586" y="1457265"/>
                </a:lnTo>
                <a:lnTo>
                  <a:pt x="735166" y="1459666"/>
                </a:lnTo>
                <a:lnTo>
                  <a:pt x="859267" y="1459666"/>
                </a:lnTo>
                <a:lnTo>
                  <a:pt x="911626" y="1448930"/>
                </a:lnTo>
                <a:lnTo>
                  <a:pt x="967288" y="1432792"/>
                </a:lnTo>
                <a:lnTo>
                  <a:pt x="1021054" y="1412470"/>
                </a:lnTo>
                <a:lnTo>
                  <a:pt x="1072733" y="1388153"/>
                </a:lnTo>
                <a:lnTo>
                  <a:pt x="1122135" y="1360034"/>
                </a:lnTo>
                <a:lnTo>
                  <a:pt x="1169068" y="1328303"/>
                </a:lnTo>
                <a:lnTo>
                  <a:pt x="1213342" y="1293150"/>
                </a:lnTo>
                <a:lnTo>
                  <a:pt x="1254766" y="1254766"/>
                </a:lnTo>
                <a:lnTo>
                  <a:pt x="1293150" y="1213342"/>
                </a:lnTo>
                <a:lnTo>
                  <a:pt x="1328303" y="1169067"/>
                </a:lnTo>
                <a:lnTo>
                  <a:pt x="1360034" y="1122134"/>
                </a:lnTo>
                <a:lnTo>
                  <a:pt x="1388153" y="1072733"/>
                </a:lnTo>
                <a:lnTo>
                  <a:pt x="1412469" y="1021053"/>
                </a:lnTo>
                <a:lnTo>
                  <a:pt x="1432792" y="967287"/>
                </a:lnTo>
                <a:lnTo>
                  <a:pt x="1448930" y="911624"/>
                </a:lnTo>
                <a:lnTo>
                  <a:pt x="1460694" y="854255"/>
                </a:lnTo>
                <a:lnTo>
                  <a:pt x="1467891" y="795371"/>
                </a:lnTo>
                <a:lnTo>
                  <a:pt x="1470333" y="735162"/>
                </a:lnTo>
                <a:lnTo>
                  <a:pt x="1467891" y="674954"/>
                </a:lnTo>
                <a:lnTo>
                  <a:pt x="1460694" y="616071"/>
                </a:lnTo>
                <a:lnTo>
                  <a:pt x="1448930" y="558702"/>
                </a:lnTo>
                <a:lnTo>
                  <a:pt x="1432792" y="503040"/>
                </a:lnTo>
                <a:lnTo>
                  <a:pt x="1412469" y="449274"/>
                </a:lnTo>
                <a:lnTo>
                  <a:pt x="1388153" y="397595"/>
                </a:lnTo>
                <a:lnTo>
                  <a:pt x="1360034" y="348194"/>
                </a:lnTo>
                <a:lnTo>
                  <a:pt x="1328303" y="301262"/>
                </a:lnTo>
                <a:lnTo>
                  <a:pt x="1293150" y="256988"/>
                </a:lnTo>
                <a:lnTo>
                  <a:pt x="1254766" y="215564"/>
                </a:lnTo>
                <a:lnTo>
                  <a:pt x="1213342" y="177180"/>
                </a:lnTo>
                <a:lnTo>
                  <a:pt x="1169068" y="142028"/>
                </a:lnTo>
                <a:lnTo>
                  <a:pt x="1122135" y="110297"/>
                </a:lnTo>
                <a:lnTo>
                  <a:pt x="1072733" y="82178"/>
                </a:lnTo>
                <a:lnTo>
                  <a:pt x="1021054" y="57862"/>
                </a:lnTo>
                <a:lnTo>
                  <a:pt x="967288" y="37540"/>
                </a:lnTo>
                <a:lnTo>
                  <a:pt x="911626" y="21402"/>
                </a:lnTo>
                <a:lnTo>
                  <a:pt x="859268" y="106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60017" y="1162681"/>
            <a:ext cx="1459865" cy="1459865"/>
          </a:xfrm>
          <a:custGeom>
            <a:avLst/>
            <a:gdLst/>
            <a:ahLst/>
            <a:cxnLst/>
            <a:rect l="l" t="t" r="r" b="b"/>
            <a:pathLst>
              <a:path w="1459865" h="1459864">
                <a:moveTo>
                  <a:pt x="729828" y="0"/>
                </a:moveTo>
                <a:lnTo>
                  <a:pt x="670058" y="2424"/>
                </a:lnTo>
                <a:lnTo>
                  <a:pt x="611602" y="9569"/>
                </a:lnTo>
                <a:lnTo>
                  <a:pt x="554651" y="21248"/>
                </a:lnTo>
                <a:lnTo>
                  <a:pt x="499393" y="37270"/>
                </a:lnTo>
                <a:lnTo>
                  <a:pt x="446018" y="57445"/>
                </a:lnTo>
                <a:lnTo>
                  <a:pt x="394714" y="81586"/>
                </a:lnTo>
                <a:lnTo>
                  <a:pt x="345671" y="109502"/>
                </a:lnTo>
                <a:lnTo>
                  <a:pt x="299079" y="141003"/>
                </a:lnTo>
                <a:lnTo>
                  <a:pt x="255127" y="175902"/>
                </a:lnTo>
                <a:lnTo>
                  <a:pt x="214003" y="214008"/>
                </a:lnTo>
                <a:lnTo>
                  <a:pt x="175898" y="255133"/>
                </a:lnTo>
                <a:lnTo>
                  <a:pt x="141000" y="299086"/>
                </a:lnTo>
                <a:lnTo>
                  <a:pt x="109498" y="345680"/>
                </a:lnTo>
                <a:lnTo>
                  <a:pt x="81583" y="394723"/>
                </a:lnTo>
                <a:lnTo>
                  <a:pt x="57444" y="446028"/>
                </a:lnTo>
                <a:lnTo>
                  <a:pt x="37268" y="499404"/>
                </a:lnTo>
                <a:lnTo>
                  <a:pt x="21247" y="554663"/>
                </a:lnTo>
                <a:lnTo>
                  <a:pt x="9569" y="611615"/>
                </a:lnTo>
                <a:lnTo>
                  <a:pt x="2423" y="670071"/>
                </a:lnTo>
                <a:lnTo>
                  <a:pt x="0" y="729842"/>
                </a:lnTo>
                <a:lnTo>
                  <a:pt x="2423" y="789612"/>
                </a:lnTo>
                <a:lnTo>
                  <a:pt x="9569" y="848067"/>
                </a:lnTo>
                <a:lnTo>
                  <a:pt x="21247" y="905018"/>
                </a:lnTo>
                <a:lnTo>
                  <a:pt x="37268" y="960276"/>
                </a:lnTo>
                <a:lnTo>
                  <a:pt x="57444" y="1013651"/>
                </a:lnTo>
                <a:lnTo>
                  <a:pt x="81583" y="1064955"/>
                </a:lnTo>
                <a:lnTo>
                  <a:pt x="109498" y="1113997"/>
                </a:lnTo>
                <a:lnTo>
                  <a:pt x="141000" y="1160588"/>
                </a:lnTo>
                <a:lnTo>
                  <a:pt x="175898" y="1204540"/>
                </a:lnTo>
                <a:lnTo>
                  <a:pt x="214003" y="1245663"/>
                </a:lnTo>
                <a:lnTo>
                  <a:pt x="255127" y="1283768"/>
                </a:lnTo>
                <a:lnTo>
                  <a:pt x="299079" y="1318666"/>
                </a:lnTo>
                <a:lnTo>
                  <a:pt x="345671" y="1350166"/>
                </a:lnTo>
                <a:lnTo>
                  <a:pt x="394714" y="1378081"/>
                </a:lnTo>
                <a:lnTo>
                  <a:pt x="446018" y="1402220"/>
                </a:lnTo>
                <a:lnTo>
                  <a:pt x="499393" y="1422394"/>
                </a:lnTo>
                <a:lnTo>
                  <a:pt x="554651" y="1438415"/>
                </a:lnTo>
                <a:lnTo>
                  <a:pt x="611602" y="1450093"/>
                </a:lnTo>
                <a:lnTo>
                  <a:pt x="670058" y="1457239"/>
                </a:lnTo>
                <a:lnTo>
                  <a:pt x="729828" y="1459663"/>
                </a:lnTo>
                <a:lnTo>
                  <a:pt x="789598" y="1457239"/>
                </a:lnTo>
                <a:lnTo>
                  <a:pt x="848054" y="1450093"/>
                </a:lnTo>
                <a:lnTo>
                  <a:pt x="905006" y="1438415"/>
                </a:lnTo>
                <a:lnTo>
                  <a:pt x="960265" y="1422394"/>
                </a:lnTo>
                <a:lnTo>
                  <a:pt x="1013641" y="1402220"/>
                </a:lnTo>
                <a:lnTo>
                  <a:pt x="1064945" y="1378081"/>
                </a:lnTo>
                <a:lnTo>
                  <a:pt x="1113989" y="1350166"/>
                </a:lnTo>
                <a:lnTo>
                  <a:pt x="1160582" y="1318666"/>
                </a:lnTo>
                <a:lnTo>
                  <a:pt x="1204536" y="1283768"/>
                </a:lnTo>
                <a:lnTo>
                  <a:pt x="1245660" y="1245663"/>
                </a:lnTo>
                <a:lnTo>
                  <a:pt x="1283767" y="1204540"/>
                </a:lnTo>
                <a:lnTo>
                  <a:pt x="1318666" y="1160588"/>
                </a:lnTo>
                <a:lnTo>
                  <a:pt x="1350168" y="1113997"/>
                </a:lnTo>
                <a:lnTo>
                  <a:pt x="1378084" y="1064955"/>
                </a:lnTo>
                <a:lnTo>
                  <a:pt x="1402224" y="1013651"/>
                </a:lnTo>
                <a:lnTo>
                  <a:pt x="1422400" y="960276"/>
                </a:lnTo>
                <a:lnTo>
                  <a:pt x="1438422" y="905018"/>
                </a:lnTo>
                <a:lnTo>
                  <a:pt x="1450100" y="848067"/>
                </a:lnTo>
                <a:lnTo>
                  <a:pt x="1457246" y="789612"/>
                </a:lnTo>
                <a:lnTo>
                  <a:pt x="1459670" y="729842"/>
                </a:lnTo>
                <a:lnTo>
                  <a:pt x="1457246" y="670071"/>
                </a:lnTo>
                <a:lnTo>
                  <a:pt x="1450100" y="611615"/>
                </a:lnTo>
                <a:lnTo>
                  <a:pt x="1438422" y="554663"/>
                </a:lnTo>
                <a:lnTo>
                  <a:pt x="1422400" y="499404"/>
                </a:lnTo>
                <a:lnTo>
                  <a:pt x="1402224" y="446028"/>
                </a:lnTo>
                <a:lnTo>
                  <a:pt x="1378084" y="394723"/>
                </a:lnTo>
                <a:lnTo>
                  <a:pt x="1350168" y="345680"/>
                </a:lnTo>
                <a:lnTo>
                  <a:pt x="1318666" y="299086"/>
                </a:lnTo>
                <a:lnTo>
                  <a:pt x="1283767" y="255133"/>
                </a:lnTo>
                <a:lnTo>
                  <a:pt x="1245660" y="214008"/>
                </a:lnTo>
                <a:lnTo>
                  <a:pt x="1204536" y="175902"/>
                </a:lnTo>
                <a:lnTo>
                  <a:pt x="1160582" y="141003"/>
                </a:lnTo>
                <a:lnTo>
                  <a:pt x="1113989" y="109502"/>
                </a:lnTo>
                <a:lnTo>
                  <a:pt x="1064945" y="81586"/>
                </a:lnTo>
                <a:lnTo>
                  <a:pt x="1013641" y="57445"/>
                </a:lnTo>
                <a:lnTo>
                  <a:pt x="960265" y="37270"/>
                </a:lnTo>
                <a:lnTo>
                  <a:pt x="905006" y="21248"/>
                </a:lnTo>
                <a:lnTo>
                  <a:pt x="848054" y="9569"/>
                </a:lnTo>
                <a:lnTo>
                  <a:pt x="789598" y="2424"/>
                </a:lnTo>
                <a:lnTo>
                  <a:pt x="729828" y="0"/>
                </a:lnTo>
                <a:close/>
              </a:path>
            </a:pathLst>
          </a:custGeom>
          <a:solidFill>
            <a:srgbClr val="006F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54679" y="1157349"/>
            <a:ext cx="1470660" cy="1470660"/>
          </a:xfrm>
          <a:custGeom>
            <a:avLst/>
            <a:gdLst/>
            <a:ahLst/>
            <a:cxnLst/>
            <a:rect l="l" t="t" r="r" b="b"/>
            <a:pathLst>
              <a:path w="1470659" h="1470660">
                <a:moveTo>
                  <a:pt x="735166" y="0"/>
                </a:moveTo>
                <a:lnTo>
                  <a:pt x="674957" y="2441"/>
                </a:lnTo>
                <a:lnTo>
                  <a:pt x="616073" y="9639"/>
                </a:lnTo>
                <a:lnTo>
                  <a:pt x="558705" y="21402"/>
                </a:lnTo>
                <a:lnTo>
                  <a:pt x="503042" y="37540"/>
                </a:lnTo>
                <a:lnTo>
                  <a:pt x="449276" y="57862"/>
                </a:lnTo>
                <a:lnTo>
                  <a:pt x="397597" y="82178"/>
                </a:lnTo>
                <a:lnTo>
                  <a:pt x="348195" y="110297"/>
                </a:lnTo>
                <a:lnTo>
                  <a:pt x="301262" y="142028"/>
                </a:lnTo>
                <a:lnTo>
                  <a:pt x="256989" y="177181"/>
                </a:lnTo>
                <a:lnTo>
                  <a:pt x="215565" y="215565"/>
                </a:lnTo>
                <a:lnTo>
                  <a:pt x="177181" y="256989"/>
                </a:lnTo>
                <a:lnTo>
                  <a:pt x="142028" y="301262"/>
                </a:lnTo>
                <a:lnTo>
                  <a:pt x="110297" y="348195"/>
                </a:lnTo>
                <a:lnTo>
                  <a:pt x="82178" y="397597"/>
                </a:lnTo>
                <a:lnTo>
                  <a:pt x="57862" y="449276"/>
                </a:lnTo>
                <a:lnTo>
                  <a:pt x="37540" y="503042"/>
                </a:lnTo>
                <a:lnTo>
                  <a:pt x="21402" y="558705"/>
                </a:lnTo>
                <a:lnTo>
                  <a:pt x="9639" y="616073"/>
                </a:lnTo>
                <a:lnTo>
                  <a:pt x="2441" y="674957"/>
                </a:lnTo>
                <a:lnTo>
                  <a:pt x="0" y="735166"/>
                </a:lnTo>
                <a:lnTo>
                  <a:pt x="2441" y="795374"/>
                </a:lnTo>
                <a:lnTo>
                  <a:pt x="9639" y="854257"/>
                </a:lnTo>
                <a:lnTo>
                  <a:pt x="21402" y="911626"/>
                </a:lnTo>
                <a:lnTo>
                  <a:pt x="37540" y="967289"/>
                </a:lnTo>
                <a:lnTo>
                  <a:pt x="57862" y="1021055"/>
                </a:lnTo>
                <a:lnTo>
                  <a:pt x="82178" y="1072734"/>
                </a:lnTo>
                <a:lnTo>
                  <a:pt x="110297" y="1122135"/>
                </a:lnTo>
                <a:lnTo>
                  <a:pt x="142028" y="1169068"/>
                </a:lnTo>
                <a:lnTo>
                  <a:pt x="177181" y="1213342"/>
                </a:lnTo>
                <a:lnTo>
                  <a:pt x="215565" y="1254766"/>
                </a:lnTo>
                <a:lnTo>
                  <a:pt x="256989" y="1293150"/>
                </a:lnTo>
                <a:lnTo>
                  <a:pt x="301262" y="1328303"/>
                </a:lnTo>
                <a:lnTo>
                  <a:pt x="348195" y="1360035"/>
                </a:lnTo>
                <a:lnTo>
                  <a:pt x="397597" y="1388154"/>
                </a:lnTo>
                <a:lnTo>
                  <a:pt x="449276" y="1412470"/>
                </a:lnTo>
                <a:lnTo>
                  <a:pt x="503042" y="1432792"/>
                </a:lnTo>
                <a:lnTo>
                  <a:pt x="558705" y="1448930"/>
                </a:lnTo>
                <a:lnTo>
                  <a:pt x="616073" y="1460694"/>
                </a:lnTo>
                <a:lnTo>
                  <a:pt x="674957" y="1467891"/>
                </a:lnTo>
                <a:lnTo>
                  <a:pt x="735166" y="1470333"/>
                </a:lnTo>
                <a:lnTo>
                  <a:pt x="795374" y="1467891"/>
                </a:lnTo>
                <a:lnTo>
                  <a:pt x="854257" y="1460694"/>
                </a:lnTo>
                <a:lnTo>
                  <a:pt x="859267" y="1459666"/>
                </a:lnTo>
                <a:lnTo>
                  <a:pt x="735166" y="1459666"/>
                </a:lnTo>
                <a:lnTo>
                  <a:pt x="675746" y="1457265"/>
                </a:lnTo>
                <a:lnTo>
                  <a:pt x="617649" y="1450184"/>
                </a:lnTo>
                <a:lnTo>
                  <a:pt x="561061" y="1438611"/>
                </a:lnTo>
                <a:lnTo>
                  <a:pt x="506169" y="1422731"/>
                </a:lnTo>
                <a:lnTo>
                  <a:pt x="453159" y="1402732"/>
                </a:lnTo>
                <a:lnTo>
                  <a:pt x="402218" y="1378800"/>
                </a:lnTo>
                <a:lnTo>
                  <a:pt x="353532" y="1351120"/>
                </a:lnTo>
                <a:lnTo>
                  <a:pt x="307288" y="1319881"/>
                </a:lnTo>
                <a:lnTo>
                  <a:pt x="263671" y="1285267"/>
                </a:lnTo>
                <a:lnTo>
                  <a:pt x="222870" y="1247466"/>
                </a:lnTo>
                <a:lnTo>
                  <a:pt x="185069" y="1206664"/>
                </a:lnTo>
                <a:lnTo>
                  <a:pt x="150455" y="1163048"/>
                </a:lnTo>
                <a:lnTo>
                  <a:pt x="119216" y="1116803"/>
                </a:lnTo>
                <a:lnTo>
                  <a:pt x="91537" y="1068117"/>
                </a:lnTo>
                <a:lnTo>
                  <a:pt x="67604" y="1017175"/>
                </a:lnTo>
                <a:lnTo>
                  <a:pt x="47605" y="964165"/>
                </a:lnTo>
                <a:lnTo>
                  <a:pt x="31726" y="909273"/>
                </a:lnTo>
                <a:lnTo>
                  <a:pt x="20152" y="852684"/>
                </a:lnTo>
                <a:lnTo>
                  <a:pt x="13072" y="794586"/>
                </a:lnTo>
                <a:lnTo>
                  <a:pt x="10670" y="735166"/>
                </a:lnTo>
                <a:lnTo>
                  <a:pt x="13072" y="675746"/>
                </a:lnTo>
                <a:lnTo>
                  <a:pt x="20152" y="617648"/>
                </a:lnTo>
                <a:lnTo>
                  <a:pt x="31726" y="561060"/>
                </a:lnTo>
                <a:lnTo>
                  <a:pt x="47605" y="506168"/>
                </a:lnTo>
                <a:lnTo>
                  <a:pt x="67604" y="453158"/>
                </a:lnTo>
                <a:lnTo>
                  <a:pt x="91537" y="402216"/>
                </a:lnTo>
                <a:lnTo>
                  <a:pt x="119216" y="353530"/>
                </a:lnTo>
                <a:lnTo>
                  <a:pt x="150455" y="307285"/>
                </a:lnTo>
                <a:lnTo>
                  <a:pt x="185069" y="263668"/>
                </a:lnTo>
                <a:lnTo>
                  <a:pt x="222870" y="222866"/>
                </a:lnTo>
                <a:lnTo>
                  <a:pt x="263671" y="185064"/>
                </a:lnTo>
                <a:lnTo>
                  <a:pt x="307288" y="150450"/>
                </a:lnTo>
                <a:lnTo>
                  <a:pt x="353532" y="119210"/>
                </a:lnTo>
                <a:lnTo>
                  <a:pt x="402218" y="91531"/>
                </a:lnTo>
                <a:lnTo>
                  <a:pt x="453159" y="67598"/>
                </a:lnTo>
                <a:lnTo>
                  <a:pt x="506169" y="47598"/>
                </a:lnTo>
                <a:lnTo>
                  <a:pt x="561061" y="31719"/>
                </a:lnTo>
                <a:lnTo>
                  <a:pt x="617649" y="20145"/>
                </a:lnTo>
                <a:lnTo>
                  <a:pt x="675746" y="13064"/>
                </a:lnTo>
                <a:lnTo>
                  <a:pt x="735166" y="10662"/>
                </a:lnTo>
                <a:lnTo>
                  <a:pt x="859249" y="10662"/>
                </a:lnTo>
                <a:lnTo>
                  <a:pt x="854257" y="9639"/>
                </a:lnTo>
                <a:lnTo>
                  <a:pt x="795374" y="2441"/>
                </a:lnTo>
                <a:lnTo>
                  <a:pt x="735166" y="0"/>
                </a:lnTo>
                <a:close/>
              </a:path>
              <a:path w="1470659" h="1470660">
                <a:moveTo>
                  <a:pt x="859249" y="10662"/>
                </a:moveTo>
                <a:lnTo>
                  <a:pt x="735166" y="10662"/>
                </a:lnTo>
                <a:lnTo>
                  <a:pt x="794586" y="13064"/>
                </a:lnTo>
                <a:lnTo>
                  <a:pt x="852684" y="20145"/>
                </a:lnTo>
                <a:lnTo>
                  <a:pt x="909272" y="31719"/>
                </a:lnTo>
                <a:lnTo>
                  <a:pt x="964165" y="47598"/>
                </a:lnTo>
                <a:lnTo>
                  <a:pt x="1017175" y="67598"/>
                </a:lnTo>
                <a:lnTo>
                  <a:pt x="1068116" y="91531"/>
                </a:lnTo>
                <a:lnTo>
                  <a:pt x="1116803" y="119210"/>
                </a:lnTo>
                <a:lnTo>
                  <a:pt x="1163047" y="150450"/>
                </a:lnTo>
                <a:lnTo>
                  <a:pt x="1206664" y="185064"/>
                </a:lnTo>
                <a:lnTo>
                  <a:pt x="1247466" y="222866"/>
                </a:lnTo>
                <a:lnTo>
                  <a:pt x="1285267" y="263668"/>
                </a:lnTo>
                <a:lnTo>
                  <a:pt x="1319880" y="307285"/>
                </a:lnTo>
                <a:lnTo>
                  <a:pt x="1351120" y="353530"/>
                </a:lnTo>
                <a:lnTo>
                  <a:pt x="1378799" y="402216"/>
                </a:lnTo>
                <a:lnTo>
                  <a:pt x="1402732" y="453158"/>
                </a:lnTo>
                <a:lnTo>
                  <a:pt x="1422731" y="506168"/>
                </a:lnTo>
                <a:lnTo>
                  <a:pt x="1438611" y="561060"/>
                </a:lnTo>
                <a:lnTo>
                  <a:pt x="1450184" y="617648"/>
                </a:lnTo>
                <a:lnTo>
                  <a:pt x="1457265" y="675746"/>
                </a:lnTo>
                <a:lnTo>
                  <a:pt x="1459666" y="735166"/>
                </a:lnTo>
                <a:lnTo>
                  <a:pt x="1457265" y="794586"/>
                </a:lnTo>
                <a:lnTo>
                  <a:pt x="1450184" y="852684"/>
                </a:lnTo>
                <a:lnTo>
                  <a:pt x="1438611" y="909273"/>
                </a:lnTo>
                <a:lnTo>
                  <a:pt x="1422731" y="964165"/>
                </a:lnTo>
                <a:lnTo>
                  <a:pt x="1402732" y="1017175"/>
                </a:lnTo>
                <a:lnTo>
                  <a:pt x="1378799" y="1068117"/>
                </a:lnTo>
                <a:lnTo>
                  <a:pt x="1351120" y="1116803"/>
                </a:lnTo>
                <a:lnTo>
                  <a:pt x="1319880" y="1163048"/>
                </a:lnTo>
                <a:lnTo>
                  <a:pt x="1285267" y="1206664"/>
                </a:lnTo>
                <a:lnTo>
                  <a:pt x="1247466" y="1247466"/>
                </a:lnTo>
                <a:lnTo>
                  <a:pt x="1206664" y="1285267"/>
                </a:lnTo>
                <a:lnTo>
                  <a:pt x="1163047" y="1319881"/>
                </a:lnTo>
                <a:lnTo>
                  <a:pt x="1116803" y="1351120"/>
                </a:lnTo>
                <a:lnTo>
                  <a:pt x="1068116" y="1378800"/>
                </a:lnTo>
                <a:lnTo>
                  <a:pt x="1017175" y="1402732"/>
                </a:lnTo>
                <a:lnTo>
                  <a:pt x="964165" y="1422731"/>
                </a:lnTo>
                <a:lnTo>
                  <a:pt x="909272" y="1438611"/>
                </a:lnTo>
                <a:lnTo>
                  <a:pt x="852684" y="1450184"/>
                </a:lnTo>
                <a:lnTo>
                  <a:pt x="794586" y="1457265"/>
                </a:lnTo>
                <a:lnTo>
                  <a:pt x="735166" y="1459666"/>
                </a:lnTo>
                <a:lnTo>
                  <a:pt x="859267" y="1459666"/>
                </a:lnTo>
                <a:lnTo>
                  <a:pt x="911626" y="1448930"/>
                </a:lnTo>
                <a:lnTo>
                  <a:pt x="967288" y="1432792"/>
                </a:lnTo>
                <a:lnTo>
                  <a:pt x="1021054" y="1412470"/>
                </a:lnTo>
                <a:lnTo>
                  <a:pt x="1072733" y="1388154"/>
                </a:lnTo>
                <a:lnTo>
                  <a:pt x="1122135" y="1360035"/>
                </a:lnTo>
                <a:lnTo>
                  <a:pt x="1169068" y="1328303"/>
                </a:lnTo>
                <a:lnTo>
                  <a:pt x="1213342" y="1293150"/>
                </a:lnTo>
                <a:lnTo>
                  <a:pt x="1254766" y="1254766"/>
                </a:lnTo>
                <a:lnTo>
                  <a:pt x="1293150" y="1213342"/>
                </a:lnTo>
                <a:lnTo>
                  <a:pt x="1328303" y="1169068"/>
                </a:lnTo>
                <a:lnTo>
                  <a:pt x="1360034" y="1122135"/>
                </a:lnTo>
                <a:lnTo>
                  <a:pt x="1388153" y="1072734"/>
                </a:lnTo>
                <a:lnTo>
                  <a:pt x="1412469" y="1021055"/>
                </a:lnTo>
                <a:lnTo>
                  <a:pt x="1432792" y="967289"/>
                </a:lnTo>
                <a:lnTo>
                  <a:pt x="1448930" y="911626"/>
                </a:lnTo>
                <a:lnTo>
                  <a:pt x="1460694" y="854257"/>
                </a:lnTo>
                <a:lnTo>
                  <a:pt x="1467891" y="795374"/>
                </a:lnTo>
                <a:lnTo>
                  <a:pt x="1470333" y="735166"/>
                </a:lnTo>
                <a:lnTo>
                  <a:pt x="1467891" y="674957"/>
                </a:lnTo>
                <a:lnTo>
                  <a:pt x="1460694" y="616073"/>
                </a:lnTo>
                <a:lnTo>
                  <a:pt x="1448930" y="558705"/>
                </a:lnTo>
                <a:lnTo>
                  <a:pt x="1432792" y="503042"/>
                </a:lnTo>
                <a:lnTo>
                  <a:pt x="1412469" y="449276"/>
                </a:lnTo>
                <a:lnTo>
                  <a:pt x="1388153" y="397597"/>
                </a:lnTo>
                <a:lnTo>
                  <a:pt x="1360034" y="348195"/>
                </a:lnTo>
                <a:lnTo>
                  <a:pt x="1328303" y="301262"/>
                </a:lnTo>
                <a:lnTo>
                  <a:pt x="1293150" y="256989"/>
                </a:lnTo>
                <a:lnTo>
                  <a:pt x="1254766" y="215565"/>
                </a:lnTo>
                <a:lnTo>
                  <a:pt x="1213342" y="177181"/>
                </a:lnTo>
                <a:lnTo>
                  <a:pt x="1169068" y="142028"/>
                </a:lnTo>
                <a:lnTo>
                  <a:pt x="1122135" y="110297"/>
                </a:lnTo>
                <a:lnTo>
                  <a:pt x="1072733" y="82178"/>
                </a:lnTo>
                <a:lnTo>
                  <a:pt x="1021054" y="57862"/>
                </a:lnTo>
                <a:lnTo>
                  <a:pt x="967288" y="37540"/>
                </a:lnTo>
                <a:lnTo>
                  <a:pt x="911626" y="21402"/>
                </a:lnTo>
                <a:lnTo>
                  <a:pt x="859249" y="106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53916" y="2952205"/>
            <a:ext cx="1459865" cy="1459865"/>
          </a:xfrm>
          <a:custGeom>
            <a:avLst/>
            <a:gdLst/>
            <a:ahLst/>
            <a:cxnLst/>
            <a:rect l="l" t="t" r="r" b="b"/>
            <a:pathLst>
              <a:path w="1459865" h="1459864">
                <a:moveTo>
                  <a:pt x="729838" y="0"/>
                </a:moveTo>
                <a:lnTo>
                  <a:pt x="670068" y="2424"/>
                </a:lnTo>
                <a:lnTo>
                  <a:pt x="611612" y="9569"/>
                </a:lnTo>
                <a:lnTo>
                  <a:pt x="554660" y="21248"/>
                </a:lnTo>
                <a:lnTo>
                  <a:pt x="499402" y="37270"/>
                </a:lnTo>
                <a:lnTo>
                  <a:pt x="446026" y="57445"/>
                </a:lnTo>
                <a:lnTo>
                  <a:pt x="394721" y="81586"/>
                </a:lnTo>
                <a:lnTo>
                  <a:pt x="345678" y="109501"/>
                </a:lnTo>
                <a:lnTo>
                  <a:pt x="299085" y="141003"/>
                </a:lnTo>
                <a:lnTo>
                  <a:pt x="255132" y="175902"/>
                </a:lnTo>
                <a:lnTo>
                  <a:pt x="214008" y="214008"/>
                </a:lnTo>
                <a:lnTo>
                  <a:pt x="175901" y="255132"/>
                </a:lnTo>
                <a:lnTo>
                  <a:pt x="141003" y="299086"/>
                </a:lnTo>
                <a:lnTo>
                  <a:pt x="109501" y="345679"/>
                </a:lnTo>
                <a:lnTo>
                  <a:pt x="81585" y="394722"/>
                </a:lnTo>
                <a:lnTo>
                  <a:pt x="57445" y="446026"/>
                </a:lnTo>
                <a:lnTo>
                  <a:pt x="37269" y="499402"/>
                </a:lnTo>
                <a:lnTo>
                  <a:pt x="21248" y="554661"/>
                </a:lnTo>
                <a:lnTo>
                  <a:pt x="9569" y="611612"/>
                </a:lnTo>
                <a:lnTo>
                  <a:pt x="2424" y="670068"/>
                </a:lnTo>
                <a:lnTo>
                  <a:pt x="0" y="729838"/>
                </a:lnTo>
                <a:lnTo>
                  <a:pt x="2424" y="789608"/>
                </a:lnTo>
                <a:lnTo>
                  <a:pt x="9569" y="848064"/>
                </a:lnTo>
                <a:lnTo>
                  <a:pt x="21248" y="905015"/>
                </a:lnTo>
                <a:lnTo>
                  <a:pt x="37269" y="960273"/>
                </a:lnTo>
                <a:lnTo>
                  <a:pt x="57445" y="1013648"/>
                </a:lnTo>
                <a:lnTo>
                  <a:pt x="81585" y="1064952"/>
                </a:lnTo>
                <a:lnTo>
                  <a:pt x="109501" y="1113994"/>
                </a:lnTo>
                <a:lnTo>
                  <a:pt x="141003" y="1160586"/>
                </a:lnTo>
                <a:lnTo>
                  <a:pt x="175901" y="1204538"/>
                </a:lnTo>
                <a:lnTo>
                  <a:pt x="214008" y="1245662"/>
                </a:lnTo>
                <a:lnTo>
                  <a:pt x="255132" y="1283767"/>
                </a:lnTo>
                <a:lnTo>
                  <a:pt x="299085" y="1318664"/>
                </a:lnTo>
                <a:lnTo>
                  <a:pt x="345678" y="1350165"/>
                </a:lnTo>
                <a:lnTo>
                  <a:pt x="394721" y="1378080"/>
                </a:lnTo>
                <a:lnTo>
                  <a:pt x="446026" y="1402219"/>
                </a:lnTo>
                <a:lnTo>
                  <a:pt x="499402" y="1422394"/>
                </a:lnTo>
                <a:lnTo>
                  <a:pt x="554660" y="1438415"/>
                </a:lnTo>
                <a:lnTo>
                  <a:pt x="611612" y="1450093"/>
                </a:lnTo>
                <a:lnTo>
                  <a:pt x="670068" y="1457239"/>
                </a:lnTo>
                <a:lnTo>
                  <a:pt x="729838" y="1459663"/>
                </a:lnTo>
                <a:lnTo>
                  <a:pt x="789609" y="1457239"/>
                </a:lnTo>
                <a:lnTo>
                  <a:pt x="848065" y="1450093"/>
                </a:lnTo>
                <a:lnTo>
                  <a:pt x="905017" y="1438415"/>
                </a:lnTo>
                <a:lnTo>
                  <a:pt x="960276" y="1422394"/>
                </a:lnTo>
                <a:lnTo>
                  <a:pt x="1013653" y="1402219"/>
                </a:lnTo>
                <a:lnTo>
                  <a:pt x="1064957" y="1378080"/>
                </a:lnTo>
                <a:lnTo>
                  <a:pt x="1114001" y="1350165"/>
                </a:lnTo>
                <a:lnTo>
                  <a:pt x="1160594" y="1318664"/>
                </a:lnTo>
                <a:lnTo>
                  <a:pt x="1204547" y="1283767"/>
                </a:lnTo>
                <a:lnTo>
                  <a:pt x="1245672" y="1245662"/>
                </a:lnTo>
                <a:lnTo>
                  <a:pt x="1283778" y="1204538"/>
                </a:lnTo>
                <a:lnTo>
                  <a:pt x="1318677" y="1160586"/>
                </a:lnTo>
                <a:lnTo>
                  <a:pt x="1350179" y="1113994"/>
                </a:lnTo>
                <a:lnTo>
                  <a:pt x="1378094" y="1064952"/>
                </a:lnTo>
                <a:lnTo>
                  <a:pt x="1402235" y="1013648"/>
                </a:lnTo>
                <a:lnTo>
                  <a:pt x="1422410" y="960273"/>
                </a:lnTo>
                <a:lnTo>
                  <a:pt x="1438432" y="905015"/>
                </a:lnTo>
                <a:lnTo>
                  <a:pt x="1450110" y="848064"/>
                </a:lnTo>
                <a:lnTo>
                  <a:pt x="1457256" y="789608"/>
                </a:lnTo>
                <a:lnTo>
                  <a:pt x="1459680" y="729838"/>
                </a:lnTo>
                <a:lnTo>
                  <a:pt x="1457256" y="670068"/>
                </a:lnTo>
                <a:lnTo>
                  <a:pt x="1450110" y="611612"/>
                </a:lnTo>
                <a:lnTo>
                  <a:pt x="1438432" y="554661"/>
                </a:lnTo>
                <a:lnTo>
                  <a:pt x="1422410" y="499402"/>
                </a:lnTo>
                <a:lnTo>
                  <a:pt x="1402235" y="446026"/>
                </a:lnTo>
                <a:lnTo>
                  <a:pt x="1378094" y="394722"/>
                </a:lnTo>
                <a:lnTo>
                  <a:pt x="1350179" y="345679"/>
                </a:lnTo>
                <a:lnTo>
                  <a:pt x="1318677" y="299086"/>
                </a:lnTo>
                <a:lnTo>
                  <a:pt x="1283778" y="255132"/>
                </a:lnTo>
                <a:lnTo>
                  <a:pt x="1245672" y="214008"/>
                </a:lnTo>
                <a:lnTo>
                  <a:pt x="1204547" y="175902"/>
                </a:lnTo>
                <a:lnTo>
                  <a:pt x="1160594" y="141003"/>
                </a:lnTo>
                <a:lnTo>
                  <a:pt x="1114001" y="109501"/>
                </a:lnTo>
                <a:lnTo>
                  <a:pt x="1064957" y="81586"/>
                </a:lnTo>
                <a:lnTo>
                  <a:pt x="1013653" y="57445"/>
                </a:lnTo>
                <a:lnTo>
                  <a:pt x="960276" y="37270"/>
                </a:lnTo>
                <a:lnTo>
                  <a:pt x="905017" y="21248"/>
                </a:lnTo>
                <a:lnTo>
                  <a:pt x="848065" y="9569"/>
                </a:lnTo>
                <a:lnTo>
                  <a:pt x="789609" y="2424"/>
                </a:lnTo>
                <a:lnTo>
                  <a:pt x="729838" y="0"/>
                </a:lnTo>
                <a:close/>
              </a:path>
            </a:pathLst>
          </a:custGeom>
          <a:solidFill>
            <a:srgbClr val="003C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48594" y="2946873"/>
            <a:ext cx="1470660" cy="1470660"/>
          </a:xfrm>
          <a:custGeom>
            <a:avLst/>
            <a:gdLst/>
            <a:ahLst/>
            <a:cxnLst/>
            <a:rect l="l" t="t" r="r" b="b"/>
            <a:pathLst>
              <a:path w="1470659" h="1470660">
                <a:moveTo>
                  <a:pt x="735163" y="0"/>
                </a:moveTo>
                <a:lnTo>
                  <a:pt x="674955" y="2441"/>
                </a:lnTo>
                <a:lnTo>
                  <a:pt x="616072" y="9639"/>
                </a:lnTo>
                <a:lnTo>
                  <a:pt x="558704" y="21402"/>
                </a:lnTo>
                <a:lnTo>
                  <a:pt x="503041" y="37540"/>
                </a:lnTo>
                <a:lnTo>
                  <a:pt x="449275" y="57862"/>
                </a:lnTo>
                <a:lnTo>
                  <a:pt x="397596" y="82178"/>
                </a:lnTo>
                <a:lnTo>
                  <a:pt x="348195" y="110297"/>
                </a:lnTo>
                <a:lnTo>
                  <a:pt x="301262" y="142028"/>
                </a:lnTo>
                <a:lnTo>
                  <a:pt x="256989" y="177181"/>
                </a:lnTo>
                <a:lnTo>
                  <a:pt x="215565" y="215565"/>
                </a:lnTo>
                <a:lnTo>
                  <a:pt x="177181" y="256989"/>
                </a:lnTo>
                <a:lnTo>
                  <a:pt x="142028" y="301262"/>
                </a:lnTo>
                <a:lnTo>
                  <a:pt x="110297" y="348195"/>
                </a:lnTo>
                <a:lnTo>
                  <a:pt x="82178" y="397597"/>
                </a:lnTo>
                <a:lnTo>
                  <a:pt x="57863" y="449276"/>
                </a:lnTo>
                <a:lnTo>
                  <a:pt x="37540" y="503042"/>
                </a:lnTo>
                <a:lnTo>
                  <a:pt x="21402" y="558705"/>
                </a:lnTo>
                <a:lnTo>
                  <a:pt x="9639" y="616073"/>
                </a:lnTo>
                <a:lnTo>
                  <a:pt x="2441" y="674957"/>
                </a:lnTo>
                <a:lnTo>
                  <a:pt x="0" y="735166"/>
                </a:lnTo>
                <a:lnTo>
                  <a:pt x="2441" y="795374"/>
                </a:lnTo>
                <a:lnTo>
                  <a:pt x="9639" y="854257"/>
                </a:lnTo>
                <a:lnTo>
                  <a:pt x="21402" y="911626"/>
                </a:lnTo>
                <a:lnTo>
                  <a:pt x="37540" y="967289"/>
                </a:lnTo>
                <a:lnTo>
                  <a:pt x="57863" y="1021055"/>
                </a:lnTo>
                <a:lnTo>
                  <a:pt x="82178" y="1072734"/>
                </a:lnTo>
                <a:lnTo>
                  <a:pt x="110297" y="1122135"/>
                </a:lnTo>
                <a:lnTo>
                  <a:pt x="142028" y="1169068"/>
                </a:lnTo>
                <a:lnTo>
                  <a:pt x="177181" y="1213342"/>
                </a:lnTo>
                <a:lnTo>
                  <a:pt x="215565" y="1254766"/>
                </a:lnTo>
                <a:lnTo>
                  <a:pt x="256989" y="1293150"/>
                </a:lnTo>
                <a:lnTo>
                  <a:pt x="301262" y="1328303"/>
                </a:lnTo>
                <a:lnTo>
                  <a:pt x="348195" y="1360035"/>
                </a:lnTo>
                <a:lnTo>
                  <a:pt x="397596" y="1388154"/>
                </a:lnTo>
                <a:lnTo>
                  <a:pt x="449275" y="1412470"/>
                </a:lnTo>
                <a:lnTo>
                  <a:pt x="503041" y="1432792"/>
                </a:lnTo>
                <a:lnTo>
                  <a:pt x="558704" y="1448930"/>
                </a:lnTo>
                <a:lnTo>
                  <a:pt x="616072" y="1460694"/>
                </a:lnTo>
                <a:lnTo>
                  <a:pt x="674955" y="1467891"/>
                </a:lnTo>
                <a:lnTo>
                  <a:pt x="735163" y="1470333"/>
                </a:lnTo>
                <a:lnTo>
                  <a:pt x="795372" y="1467891"/>
                </a:lnTo>
                <a:lnTo>
                  <a:pt x="854256" y="1460694"/>
                </a:lnTo>
                <a:lnTo>
                  <a:pt x="859265" y="1459666"/>
                </a:lnTo>
                <a:lnTo>
                  <a:pt x="735163" y="1459666"/>
                </a:lnTo>
                <a:lnTo>
                  <a:pt x="675743" y="1457265"/>
                </a:lnTo>
                <a:lnTo>
                  <a:pt x="617646" y="1450184"/>
                </a:lnTo>
                <a:lnTo>
                  <a:pt x="561058" y="1438611"/>
                </a:lnTo>
                <a:lnTo>
                  <a:pt x="506166" y="1422731"/>
                </a:lnTo>
                <a:lnTo>
                  <a:pt x="453156" y="1402732"/>
                </a:lnTo>
                <a:lnTo>
                  <a:pt x="402214" y="1378800"/>
                </a:lnTo>
                <a:lnTo>
                  <a:pt x="353528" y="1351120"/>
                </a:lnTo>
                <a:lnTo>
                  <a:pt x="307284" y="1319881"/>
                </a:lnTo>
                <a:lnTo>
                  <a:pt x="263667" y="1285267"/>
                </a:lnTo>
                <a:lnTo>
                  <a:pt x="222865" y="1247466"/>
                </a:lnTo>
                <a:lnTo>
                  <a:pt x="185064" y="1206664"/>
                </a:lnTo>
                <a:lnTo>
                  <a:pt x="150450" y="1163048"/>
                </a:lnTo>
                <a:lnTo>
                  <a:pt x="119211" y="1116803"/>
                </a:lnTo>
                <a:lnTo>
                  <a:pt x="91531" y="1068117"/>
                </a:lnTo>
                <a:lnTo>
                  <a:pt x="67599" y="1017175"/>
                </a:lnTo>
                <a:lnTo>
                  <a:pt x="47599" y="964165"/>
                </a:lnTo>
                <a:lnTo>
                  <a:pt x="31720" y="909273"/>
                </a:lnTo>
                <a:lnTo>
                  <a:pt x="20146" y="852684"/>
                </a:lnTo>
                <a:lnTo>
                  <a:pt x="13065" y="794586"/>
                </a:lnTo>
                <a:lnTo>
                  <a:pt x="10664" y="735166"/>
                </a:lnTo>
                <a:lnTo>
                  <a:pt x="13065" y="675746"/>
                </a:lnTo>
                <a:lnTo>
                  <a:pt x="20146" y="617649"/>
                </a:lnTo>
                <a:lnTo>
                  <a:pt x="31720" y="561061"/>
                </a:lnTo>
                <a:lnTo>
                  <a:pt x="47599" y="506169"/>
                </a:lnTo>
                <a:lnTo>
                  <a:pt x="67599" y="453159"/>
                </a:lnTo>
                <a:lnTo>
                  <a:pt x="91531" y="402218"/>
                </a:lnTo>
                <a:lnTo>
                  <a:pt x="119211" y="353532"/>
                </a:lnTo>
                <a:lnTo>
                  <a:pt x="150450" y="307288"/>
                </a:lnTo>
                <a:lnTo>
                  <a:pt x="185064" y="263671"/>
                </a:lnTo>
                <a:lnTo>
                  <a:pt x="222865" y="222870"/>
                </a:lnTo>
                <a:lnTo>
                  <a:pt x="263667" y="185069"/>
                </a:lnTo>
                <a:lnTo>
                  <a:pt x="307284" y="150455"/>
                </a:lnTo>
                <a:lnTo>
                  <a:pt x="353528" y="119216"/>
                </a:lnTo>
                <a:lnTo>
                  <a:pt x="402214" y="91537"/>
                </a:lnTo>
                <a:lnTo>
                  <a:pt x="453156" y="67604"/>
                </a:lnTo>
                <a:lnTo>
                  <a:pt x="506166" y="47605"/>
                </a:lnTo>
                <a:lnTo>
                  <a:pt x="561058" y="31726"/>
                </a:lnTo>
                <a:lnTo>
                  <a:pt x="617646" y="20152"/>
                </a:lnTo>
                <a:lnTo>
                  <a:pt x="675743" y="13072"/>
                </a:lnTo>
                <a:lnTo>
                  <a:pt x="735163" y="10670"/>
                </a:lnTo>
                <a:lnTo>
                  <a:pt x="859285" y="10670"/>
                </a:lnTo>
                <a:lnTo>
                  <a:pt x="854256" y="9639"/>
                </a:lnTo>
                <a:lnTo>
                  <a:pt x="795372" y="2441"/>
                </a:lnTo>
                <a:lnTo>
                  <a:pt x="735163" y="0"/>
                </a:lnTo>
                <a:close/>
              </a:path>
              <a:path w="1470659" h="1470660">
                <a:moveTo>
                  <a:pt x="859285" y="10670"/>
                </a:moveTo>
                <a:lnTo>
                  <a:pt x="735163" y="10670"/>
                </a:lnTo>
                <a:lnTo>
                  <a:pt x="794584" y="13072"/>
                </a:lnTo>
                <a:lnTo>
                  <a:pt x="852681" y="20152"/>
                </a:lnTo>
                <a:lnTo>
                  <a:pt x="909270" y="31726"/>
                </a:lnTo>
                <a:lnTo>
                  <a:pt x="964162" y="47605"/>
                </a:lnTo>
                <a:lnTo>
                  <a:pt x="1017172" y="67604"/>
                </a:lnTo>
                <a:lnTo>
                  <a:pt x="1068113" y="91537"/>
                </a:lnTo>
                <a:lnTo>
                  <a:pt x="1116800" y="119216"/>
                </a:lnTo>
                <a:lnTo>
                  <a:pt x="1163044" y="150455"/>
                </a:lnTo>
                <a:lnTo>
                  <a:pt x="1206661" y="185069"/>
                </a:lnTo>
                <a:lnTo>
                  <a:pt x="1247463" y="222870"/>
                </a:lnTo>
                <a:lnTo>
                  <a:pt x="1285263" y="263671"/>
                </a:lnTo>
                <a:lnTo>
                  <a:pt x="1319877" y="307288"/>
                </a:lnTo>
                <a:lnTo>
                  <a:pt x="1351117" y="353532"/>
                </a:lnTo>
                <a:lnTo>
                  <a:pt x="1378796" y="402218"/>
                </a:lnTo>
                <a:lnTo>
                  <a:pt x="1402728" y="453159"/>
                </a:lnTo>
                <a:lnTo>
                  <a:pt x="1422727" y="506169"/>
                </a:lnTo>
                <a:lnTo>
                  <a:pt x="1438607" y="561061"/>
                </a:lnTo>
                <a:lnTo>
                  <a:pt x="1450180" y="617649"/>
                </a:lnTo>
                <a:lnTo>
                  <a:pt x="1457261" y="675746"/>
                </a:lnTo>
                <a:lnTo>
                  <a:pt x="1459663" y="735166"/>
                </a:lnTo>
                <a:lnTo>
                  <a:pt x="1457261" y="794586"/>
                </a:lnTo>
                <a:lnTo>
                  <a:pt x="1450180" y="852684"/>
                </a:lnTo>
                <a:lnTo>
                  <a:pt x="1438607" y="909273"/>
                </a:lnTo>
                <a:lnTo>
                  <a:pt x="1422727" y="964165"/>
                </a:lnTo>
                <a:lnTo>
                  <a:pt x="1402728" y="1017175"/>
                </a:lnTo>
                <a:lnTo>
                  <a:pt x="1378796" y="1068117"/>
                </a:lnTo>
                <a:lnTo>
                  <a:pt x="1351117" y="1116803"/>
                </a:lnTo>
                <a:lnTo>
                  <a:pt x="1319877" y="1163048"/>
                </a:lnTo>
                <a:lnTo>
                  <a:pt x="1285263" y="1206664"/>
                </a:lnTo>
                <a:lnTo>
                  <a:pt x="1247463" y="1247466"/>
                </a:lnTo>
                <a:lnTo>
                  <a:pt x="1206661" y="1285267"/>
                </a:lnTo>
                <a:lnTo>
                  <a:pt x="1163044" y="1319881"/>
                </a:lnTo>
                <a:lnTo>
                  <a:pt x="1116800" y="1351120"/>
                </a:lnTo>
                <a:lnTo>
                  <a:pt x="1068113" y="1378800"/>
                </a:lnTo>
                <a:lnTo>
                  <a:pt x="1017172" y="1402732"/>
                </a:lnTo>
                <a:lnTo>
                  <a:pt x="964162" y="1422731"/>
                </a:lnTo>
                <a:lnTo>
                  <a:pt x="909270" y="1438611"/>
                </a:lnTo>
                <a:lnTo>
                  <a:pt x="852681" y="1450184"/>
                </a:lnTo>
                <a:lnTo>
                  <a:pt x="794584" y="1457265"/>
                </a:lnTo>
                <a:lnTo>
                  <a:pt x="735163" y="1459666"/>
                </a:lnTo>
                <a:lnTo>
                  <a:pt x="859265" y="1459666"/>
                </a:lnTo>
                <a:lnTo>
                  <a:pt x="911624" y="1448930"/>
                </a:lnTo>
                <a:lnTo>
                  <a:pt x="967287" y="1432792"/>
                </a:lnTo>
                <a:lnTo>
                  <a:pt x="1021054" y="1412470"/>
                </a:lnTo>
                <a:lnTo>
                  <a:pt x="1072733" y="1388154"/>
                </a:lnTo>
                <a:lnTo>
                  <a:pt x="1122135" y="1360035"/>
                </a:lnTo>
                <a:lnTo>
                  <a:pt x="1169068" y="1328303"/>
                </a:lnTo>
                <a:lnTo>
                  <a:pt x="1213342" y="1293150"/>
                </a:lnTo>
                <a:lnTo>
                  <a:pt x="1254766" y="1254766"/>
                </a:lnTo>
                <a:lnTo>
                  <a:pt x="1293150" y="1213342"/>
                </a:lnTo>
                <a:lnTo>
                  <a:pt x="1328303" y="1169068"/>
                </a:lnTo>
                <a:lnTo>
                  <a:pt x="1360034" y="1122135"/>
                </a:lnTo>
                <a:lnTo>
                  <a:pt x="1388153" y="1072734"/>
                </a:lnTo>
                <a:lnTo>
                  <a:pt x="1412470" y="1021055"/>
                </a:lnTo>
                <a:lnTo>
                  <a:pt x="1432792" y="967289"/>
                </a:lnTo>
                <a:lnTo>
                  <a:pt x="1448930" y="911626"/>
                </a:lnTo>
                <a:lnTo>
                  <a:pt x="1460694" y="854257"/>
                </a:lnTo>
                <a:lnTo>
                  <a:pt x="1467891" y="795374"/>
                </a:lnTo>
                <a:lnTo>
                  <a:pt x="1470333" y="735166"/>
                </a:lnTo>
                <a:lnTo>
                  <a:pt x="1467891" y="674957"/>
                </a:lnTo>
                <a:lnTo>
                  <a:pt x="1460694" y="616073"/>
                </a:lnTo>
                <a:lnTo>
                  <a:pt x="1448930" y="558705"/>
                </a:lnTo>
                <a:lnTo>
                  <a:pt x="1432792" y="503042"/>
                </a:lnTo>
                <a:lnTo>
                  <a:pt x="1412470" y="449276"/>
                </a:lnTo>
                <a:lnTo>
                  <a:pt x="1388153" y="397597"/>
                </a:lnTo>
                <a:lnTo>
                  <a:pt x="1360034" y="348195"/>
                </a:lnTo>
                <a:lnTo>
                  <a:pt x="1328303" y="301262"/>
                </a:lnTo>
                <a:lnTo>
                  <a:pt x="1293150" y="256989"/>
                </a:lnTo>
                <a:lnTo>
                  <a:pt x="1254766" y="215565"/>
                </a:lnTo>
                <a:lnTo>
                  <a:pt x="1213342" y="177181"/>
                </a:lnTo>
                <a:lnTo>
                  <a:pt x="1169068" y="142028"/>
                </a:lnTo>
                <a:lnTo>
                  <a:pt x="1122135" y="110297"/>
                </a:lnTo>
                <a:lnTo>
                  <a:pt x="1072733" y="82178"/>
                </a:lnTo>
                <a:lnTo>
                  <a:pt x="1021054" y="57862"/>
                </a:lnTo>
                <a:lnTo>
                  <a:pt x="967287" y="37540"/>
                </a:lnTo>
                <a:lnTo>
                  <a:pt x="911624" y="21402"/>
                </a:lnTo>
                <a:lnTo>
                  <a:pt x="859285" y="10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60017" y="4767602"/>
            <a:ext cx="1459865" cy="1459865"/>
          </a:xfrm>
          <a:custGeom>
            <a:avLst/>
            <a:gdLst/>
            <a:ahLst/>
            <a:cxnLst/>
            <a:rect l="l" t="t" r="r" b="b"/>
            <a:pathLst>
              <a:path w="1459865" h="1459864">
                <a:moveTo>
                  <a:pt x="729828" y="0"/>
                </a:moveTo>
                <a:lnTo>
                  <a:pt x="670058" y="2424"/>
                </a:lnTo>
                <a:lnTo>
                  <a:pt x="611602" y="9570"/>
                </a:lnTo>
                <a:lnTo>
                  <a:pt x="554651" y="21249"/>
                </a:lnTo>
                <a:lnTo>
                  <a:pt x="499393" y="37271"/>
                </a:lnTo>
                <a:lnTo>
                  <a:pt x="446018" y="57447"/>
                </a:lnTo>
                <a:lnTo>
                  <a:pt x="394714" y="81588"/>
                </a:lnTo>
                <a:lnTo>
                  <a:pt x="345671" y="109505"/>
                </a:lnTo>
                <a:lnTo>
                  <a:pt x="299079" y="141008"/>
                </a:lnTo>
                <a:lnTo>
                  <a:pt x="255127" y="175908"/>
                </a:lnTo>
                <a:lnTo>
                  <a:pt x="214003" y="214015"/>
                </a:lnTo>
                <a:lnTo>
                  <a:pt x="175898" y="255141"/>
                </a:lnTo>
                <a:lnTo>
                  <a:pt x="141000" y="299095"/>
                </a:lnTo>
                <a:lnTo>
                  <a:pt x="109498" y="345689"/>
                </a:lnTo>
                <a:lnTo>
                  <a:pt x="81583" y="394734"/>
                </a:lnTo>
                <a:lnTo>
                  <a:pt x="57444" y="446039"/>
                </a:lnTo>
                <a:lnTo>
                  <a:pt x="37268" y="499416"/>
                </a:lnTo>
                <a:lnTo>
                  <a:pt x="21247" y="554676"/>
                </a:lnTo>
                <a:lnTo>
                  <a:pt x="9569" y="611628"/>
                </a:lnTo>
                <a:lnTo>
                  <a:pt x="2423" y="670085"/>
                </a:lnTo>
                <a:lnTo>
                  <a:pt x="0" y="729856"/>
                </a:lnTo>
                <a:lnTo>
                  <a:pt x="2423" y="789626"/>
                </a:lnTo>
                <a:lnTo>
                  <a:pt x="9569" y="848081"/>
                </a:lnTo>
                <a:lnTo>
                  <a:pt x="21247" y="905032"/>
                </a:lnTo>
                <a:lnTo>
                  <a:pt x="37268" y="960290"/>
                </a:lnTo>
                <a:lnTo>
                  <a:pt x="57444" y="1013665"/>
                </a:lnTo>
                <a:lnTo>
                  <a:pt x="81583" y="1064969"/>
                </a:lnTo>
                <a:lnTo>
                  <a:pt x="109498" y="1114011"/>
                </a:lnTo>
                <a:lnTo>
                  <a:pt x="141000" y="1160602"/>
                </a:lnTo>
                <a:lnTo>
                  <a:pt x="175898" y="1204554"/>
                </a:lnTo>
                <a:lnTo>
                  <a:pt x="214003" y="1245677"/>
                </a:lnTo>
                <a:lnTo>
                  <a:pt x="255127" y="1283782"/>
                </a:lnTo>
                <a:lnTo>
                  <a:pt x="299079" y="1318679"/>
                </a:lnTo>
                <a:lnTo>
                  <a:pt x="345671" y="1350180"/>
                </a:lnTo>
                <a:lnTo>
                  <a:pt x="394714" y="1378095"/>
                </a:lnTo>
                <a:lnTo>
                  <a:pt x="446018" y="1402234"/>
                </a:lnTo>
                <a:lnTo>
                  <a:pt x="499393" y="1422408"/>
                </a:lnTo>
                <a:lnTo>
                  <a:pt x="554651" y="1438429"/>
                </a:lnTo>
                <a:lnTo>
                  <a:pt x="611602" y="1450107"/>
                </a:lnTo>
                <a:lnTo>
                  <a:pt x="670058" y="1457253"/>
                </a:lnTo>
                <a:lnTo>
                  <a:pt x="729828" y="1459677"/>
                </a:lnTo>
                <a:lnTo>
                  <a:pt x="789598" y="1457253"/>
                </a:lnTo>
                <a:lnTo>
                  <a:pt x="848054" y="1450107"/>
                </a:lnTo>
                <a:lnTo>
                  <a:pt x="905006" y="1438429"/>
                </a:lnTo>
                <a:lnTo>
                  <a:pt x="960265" y="1422408"/>
                </a:lnTo>
                <a:lnTo>
                  <a:pt x="1013641" y="1402234"/>
                </a:lnTo>
                <a:lnTo>
                  <a:pt x="1064945" y="1378095"/>
                </a:lnTo>
                <a:lnTo>
                  <a:pt x="1113989" y="1350180"/>
                </a:lnTo>
                <a:lnTo>
                  <a:pt x="1160582" y="1318679"/>
                </a:lnTo>
                <a:lnTo>
                  <a:pt x="1204536" y="1283782"/>
                </a:lnTo>
                <a:lnTo>
                  <a:pt x="1245660" y="1245677"/>
                </a:lnTo>
                <a:lnTo>
                  <a:pt x="1283767" y="1204554"/>
                </a:lnTo>
                <a:lnTo>
                  <a:pt x="1318666" y="1160602"/>
                </a:lnTo>
                <a:lnTo>
                  <a:pt x="1350168" y="1114011"/>
                </a:lnTo>
                <a:lnTo>
                  <a:pt x="1378084" y="1064969"/>
                </a:lnTo>
                <a:lnTo>
                  <a:pt x="1402224" y="1013665"/>
                </a:lnTo>
                <a:lnTo>
                  <a:pt x="1422400" y="960290"/>
                </a:lnTo>
                <a:lnTo>
                  <a:pt x="1438422" y="905032"/>
                </a:lnTo>
                <a:lnTo>
                  <a:pt x="1450100" y="848081"/>
                </a:lnTo>
                <a:lnTo>
                  <a:pt x="1457246" y="789626"/>
                </a:lnTo>
                <a:lnTo>
                  <a:pt x="1459670" y="729856"/>
                </a:lnTo>
                <a:lnTo>
                  <a:pt x="1457246" y="670085"/>
                </a:lnTo>
                <a:lnTo>
                  <a:pt x="1450100" y="611628"/>
                </a:lnTo>
                <a:lnTo>
                  <a:pt x="1438422" y="554676"/>
                </a:lnTo>
                <a:lnTo>
                  <a:pt x="1422400" y="499416"/>
                </a:lnTo>
                <a:lnTo>
                  <a:pt x="1402224" y="446039"/>
                </a:lnTo>
                <a:lnTo>
                  <a:pt x="1378084" y="394734"/>
                </a:lnTo>
                <a:lnTo>
                  <a:pt x="1350168" y="345689"/>
                </a:lnTo>
                <a:lnTo>
                  <a:pt x="1318666" y="299095"/>
                </a:lnTo>
                <a:lnTo>
                  <a:pt x="1283767" y="255141"/>
                </a:lnTo>
                <a:lnTo>
                  <a:pt x="1245660" y="214015"/>
                </a:lnTo>
                <a:lnTo>
                  <a:pt x="1204536" y="175908"/>
                </a:lnTo>
                <a:lnTo>
                  <a:pt x="1160582" y="141008"/>
                </a:lnTo>
                <a:lnTo>
                  <a:pt x="1113989" y="109505"/>
                </a:lnTo>
                <a:lnTo>
                  <a:pt x="1064945" y="81588"/>
                </a:lnTo>
                <a:lnTo>
                  <a:pt x="1013641" y="57447"/>
                </a:lnTo>
                <a:lnTo>
                  <a:pt x="960265" y="37271"/>
                </a:lnTo>
                <a:lnTo>
                  <a:pt x="905006" y="21249"/>
                </a:lnTo>
                <a:lnTo>
                  <a:pt x="848054" y="9570"/>
                </a:lnTo>
                <a:lnTo>
                  <a:pt x="789598" y="2424"/>
                </a:lnTo>
                <a:lnTo>
                  <a:pt x="729828" y="0"/>
                </a:lnTo>
                <a:close/>
              </a:path>
            </a:pathLst>
          </a:custGeom>
          <a:solidFill>
            <a:srgbClr val="938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54679" y="4762281"/>
            <a:ext cx="1470660" cy="1470660"/>
          </a:xfrm>
          <a:custGeom>
            <a:avLst/>
            <a:gdLst/>
            <a:ahLst/>
            <a:cxnLst/>
            <a:rect l="l" t="t" r="r" b="b"/>
            <a:pathLst>
              <a:path w="1470659" h="1470660">
                <a:moveTo>
                  <a:pt x="735166" y="0"/>
                </a:moveTo>
                <a:lnTo>
                  <a:pt x="674957" y="2441"/>
                </a:lnTo>
                <a:lnTo>
                  <a:pt x="616073" y="9639"/>
                </a:lnTo>
                <a:lnTo>
                  <a:pt x="558705" y="21402"/>
                </a:lnTo>
                <a:lnTo>
                  <a:pt x="503042" y="37540"/>
                </a:lnTo>
                <a:lnTo>
                  <a:pt x="449276" y="57862"/>
                </a:lnTo>
                <a:lnTo>
                  <a:pt x="397597" y="82178"/>
                </a:lnTo>
                <a:lnTo>
                  <a:pt x="348195" y="110297"/>
                </a:lnTo>
                <a:lnTo>
                  <a:pt x="301262" y="142028"/>
                </a:lnTo>
                <a:lnTo>
                  <a:pt x="256989" y="177181"/>
                </a:lnTo>
                <a:lnTo>
                  <a:pt x="215565" y="215564"/>
                </a:lnTo>
                <a:lnTo>
                  <a:pt x="177181" y="256988"/>
                </a:lnTo>
                <a:lnTo>
                  <a:pt x="142028" y="301262"/>
                </a:lnTo>
                <a:lnTo>
                  <a:pt x="110297" y="348195"/>
                </a:lnTo>
                <a:lnTo>
                  <a:pt x="82178" y="397596"/>
                </a:lnTo>
                <a:lnTo>
                  <a:pt x="57862" y="449275"/>
                </a:lnTo>
                <a:lnTo>
                  <a:pt x="37540" y="503041"/>
                </a:lnTo>
                <a:lnTo>
                  <a:pt x="21402" y="558703"/>
                </a:lnTo>
                <a:lnTo>
                  <a:pt x="9639" y="616071"/>
                </a:lnTo>
                <a:lnTo>
                  <a:pt x="2441" y="674955"/>
                </a:lnTo>
                <a:lnTo>
                  <a:pt x="0" y="735163"/>
                </a:lnTo>
                <a:lnTo>
                  <a:pt x="2441" y="795372"/>
                </a:lnTo>
                <a:lnTo>
                  <a:pt x="9639" y="854256"/>
                </a:lnTo>
                <a:lnTo>
                  <a:pt x="21402" y="911624"/>
                </a:lnTo>
                <a:lnTo>
                  <a:pt x="37540" y="967287"/>
                </a:lnTo>
                <a:lnTo>
                  <a:pt x="57862" y="1021054"/>
                </a:lnTo>
                <a:lnTo>
                  <a:pt x="82178" y="1072733"/>
                </a:lnTo>
                <a:lnTo>
                  <a:pt x="110297" y="1122135"/>
                </a:lnTo>
                <a:lnTo>
                  <a:pt x="142028" y="1169068"/>
                </a:lnTo>
                <a:lnTo>
                  <a:pt x="177181" y="1213342"/>
                </a:lnTo>
                <a:lnTo>
                  <a:pt x="215565" y="1254766"/>
                </a:lnTo>
                <a:lnTo>
                  <a:pt x="256989" y="1293150"/>
                </a:lnTo>
                <a:lnTo>
                  <a:pt x="301262" y="1328303"/>
                </a:lnTo>
                <a:lnTo>
                  <a:pt x="348195" y="1360034"/>
                </a:lnTo>
                <a:lnTo>
                  <a:pt x="397597" y="1388153"/>
                </a:lnTo>
                <a:lnTo>
                  <a:pt x="449276" y="1412470"/>
                </a:lnTo>
                <a:lnTo>
                  <a:pt x="503042" y="1432792"/>
                </a:lnTo>
                <a:lnTo>
                  <a:pt x="558705" y="1448930"/>
                </a:lnTo>
                <a:lnTo>
                  <a:pt x="616073" y="1460694"/>
                </a:lnTo>
                <a:lnTo>
                  <a:pt x="674957" y="1467891"/>
                </a:lnTo>
                <a:lnTo>
                  <a:pt x="735166" y="1470333"/>
                </a:lnTo>
                <a:lnTo>
                  <a:pt x="795374" y="1467891"/>
                </a:lnTo>
                <a:lnTo>
                  <a:pt x="854257" y="1460694"/>
                </a:lnTo>
                <a:lnTo>
                  <a:pt x="859267" y="1459666"/>
                </a:lnTo>
                <a:lnTo>
                  <a:pt x="735166" y="1459666"/>
                </a:lnTo>
                <a:lnTo>
                  <a:pt x="675746" y="1457265"/>
                </a:lnTo>
                <a:lnTo>
                  <a:pt x="617649" y="1450184"/>
                </a:lnTo>
                <a:lnTo>
                  <a:pt x="561061" y="1438611"/>
                </a:lnTo>
                <a:lnTo>
                  <a:pt x="506169" y="1422731"/>
                </a:lnTo>
                <a:lnTo>
                  <a:pt x="453159" y="1402732"/>
                </a:lnTo>
                <a:lnTo>
                  <a:pt x="402218" y="1378799"/>
                </a:lnTo>
                <a:lnTo>
                  <a:pt x="353532" y="1351120"/>
                </a:lnTo>
                <a:lnTo>
                  <a:pt x="307288" y="1319881"/>
                </a:lnTo>
                <a:lnTo>
                  <a:pt x="263671" y="1285267"/>
                </a:lnTo>
                <a:lnTo>
                  <a:pt x="222870" y="1247466"/>
                </a:lnTo>
                <a:lnTo>
                  <a:pt x="185069" y="1206664"/>
                </a:lnTo>
                <a:lnTo>
                  <a:pt x="150455" y="1163047"/>
                </a:lnTo>
                <a:lnTo>
                  <a:pt x="119216" y="1116802"/>
                </a:lnTo>
                <a:lnTo>
                  <a:pt x="91537" y="1068116"/>
                </a:lnTo>
                <a:lnTo>
                  <a:pt x="67604" y="1017174"/>
                </a:lnTo>
                <a:lnTo>
                  <a:pt x="47605" y="964164"/>
                </a:lnTo>
                <a:lnTo>
                  <a:pt x="31726" y="909271"/>
                </a:lnTo>
                <a:lnTo>
                  <a:pt x="20152" y="852682"/>
                </a:lnTo>
                <a:lnTo>
                  <a:pt x="13072" y="794584"/>
                </a:lnTo>
                <a:lnTo>
                  <a:pt x="10670" y="735163"/>
                </a:lnTo>
                <a:lnTo>
                  <a:pt x="13072" y="675743"/>
                </a:lnTo>
                <a:lnTo>
                  <a:pt x="20152" y="617646"/>
                </a:lnTo>
                <a:lnTo>
                  <a:pt x="31726" y="561059"/>
                </a:lnTo>
                <a:lnTo>
                  <a:pt x="47605" y="506167"/>
                </a:lnTo>
                <a:lnTo>
                  <a:pt x="67604" y="453157"/>
                </a:lnTo>
                <a:lnTo>
                  <a:pt x="91537" y="402215"/>
                </a:lnTo>
                <a:lnTo>
                  <a:pt x="119216" y="353529"/>
                </a:lnTo>
                <a:lnTo>
                  <a:pt x="150455" y="307284"/>
                </a:lnTo>
                <a:lnTo>
                  <a:pt x="185069" y="263668"/>
                </a:lnTo>
                <a:lnTo>
                  <a:pt x="222870" y="222865"/>
                </a:lnTo>
                <a:lnTo>
                  <a:pt x="263671" y="185064"/>
                </a:lnTo>
                <a:lnTo>
                  <a:pt x="307288" y="150450"/>
                </a:lnTo>
                <a:lnTo>
                  <a:pt x="353532" y="119210"/>
                </a:lnTo>
                <a:lnTo>
                  <a:pt x="402218" y="91531"/>
                </a:lnTo>
                <a:lnTo>
                  <a:pt x="453159" y="67598"/>
                </a:lnTo>
                <a:lnTo>
                  <a:pt x="506169" y="47598"/>
                </a:lnTo>
                <a:lnTo>
                  <a:pt x="561061" y="31719"/>
                </a:lnTo>
                <a:lnTo>
                  <a:pt x="617649" y="20145"/>
                </a:lnTo>
                <a:lnTo>
                  <a:pt x="675746" y="13064"/>
                </a:lnTo>
                <a:lnTo>
                  <a:pt x="735166" y="10662"/>
                </a:lnTo>
                <a:lnTo>
                  <a:pt x="859249" y="10662"/>
                </a:lnTo>
                <a:lnTo>
                  <a:pt x="854257" y="9639"/>
                </a:lnTo>
                <a:lnTo>
                  <a:pt x="795374" y="2441"/>
                </a:lnTo>
                <a:lnTo>
                  <a:pt x="735166" y="0"/>
                </a:lnTo>
                <a:close/>
              </a:path>
              <a:path w="1470659" h="1470660">
                <a:moveTo>
                  <a:pt x="859249" y="10662"/>
                </a:moveTo>
                <a:lnTo>
                  <a:pt x="735166" y="10662"/>
                </a:lnTo>
                <a:lnTo>
                  <a:pt x="794586" y="13064"/>
                </a:lnTo>
                <a:lnTo>
                  <a:pt x="852684" y="20145"/>
                </a:lnTo>
                <a:lnTo>
                  <a:pt x="909272" y="31719"/>
                </a:lnTo>
                <a:lnTo>
                  <a:pt x="964165" y="47598"/>
                </a:lnTo>
                <a:lnTo>
                  <a:pt x="1017175" y="67598"/>
                </a:lnTo>
                <a:lnTo>
                  <a:pt x="1068116" y="91531"/>
                </a:lnTo>
                <a:lnTo>
                  <a:pt x="1116803" y="119210"/>
                </a:lnTo>
                <a:lnTo>
                  <a:pt x="1163047" y="150450"/>
                </a:lnTo>
                <a:lnTo>
                  <a:pt x="1206664" y="185064"/>
                </a:lnTo>
                <a:lnTo>
                  <a:pt x="1247466" y="222865"/>
                </a:lnTo>
                <a:lnTo>
                  <a:pt x="1285267" y="263668"/>
                </a:lnTo>
                <a:lnTo>
                  <a:pt x="1319880" y="307284"/>
                </a:lnTo>
                <a:lnTo>
                  <a:pt x="1351120" y="353529"/>
                </a:lnTo>
                <a:lnTo>
                  <a:pt x="1378799" y="402215"/>
                </a:lnTo>
                <a:lnTo>
                  <a:pt x="1402732" y="453157"/>
                </a:lnTo>
                <a:lnTo>
                  <a:pt x="1422731" y="506167"/>
                </a:lnTo>
                <a:lnTo>
                  <a:pt x="1438611" y="561059"/>
                </a:lnTo>
                <a:lnTo>
                  <a:pt x="1450184" y="617646"/>
                </a:lnTo>
                <a:lnTo>
                  <a:pt x="1457265" y="675743"/>
                </a:lnTo>
                <a:lnTo>
                  <a:pt x="1459666" y="735163"/>
                </a:lnTo>
                <a:lnTo>
                  <a:pt x="1457265" y="794584"/>
                </a:lnTo>
                <a:lnTo>
                  <a:pt x="1450184" y="852682"/>
                </a:lnTo>
                <a:lnTo>
                  <a:pt x="1438611" y="909271"/>
                </a:lnTo>
                <a:lnTo>
                  <a:pt x="1422731" y="964164"/>
                </a:lnTo>
                <a:lnTo>
                  <a:pt x="1402732" y="1017174"/>
                </a:lnTo>
                <a:lnTo>
                  <a:pt x="1378799" y="1068116"/>
                </a:lnTo>
                <a:lnTo>
                  <a:pt x="1351120" y="1116802"/>
                </a:lnTo>
                <a:lnTo>
                  <a:pt x="1319880" y="1163047"/>
                </a:lnTo>
                <a:lnTo>
                  <a:pt x="1285267" y="1206664"/>
                </a:lnTo>
                <a:lnTo>
                  <a:pt x="1247466" y="1247466"/>
                </a:lnTo>
                <a:lnTo>
                  <a:pt x="1206664" y="1285267"/>
                </a:lnTo>
                <a:lnTo>
                  <a:pt x="1163047" y="1319881"/>
                </a:lnTo>
                <a:lnTo>
                  <a:pt x="1116803" y="1351120"/>
                </a:lnTo>
                <a:lnTo>
                  <a:pt x="1068116" y="1378799"/>
                </a:lnTo>
                <a:lnTo>
                  <a:pt x="1017175" y="1402732"/>
                </a:lnTo>
                <a:lnTo>
                  <a:pt x="964165" y="1422731"/>
                </a:lnTo>
                <a:lnTo>
                  <a:pt x="909272" y="1438611"/>
                </a:lnTo>
                <a:lnTo>
                  <a:pt x="852684" y="1450184"/>
                </a:lnTo>
                <a:lnTo>
                  <a:pt x="794586" y="1457265"/>
                </a:lnTo>
                <a:lnTo>
                  <a:pt x="735166" y="1459666"/>
                </a:lnTo>
                <a:lnTo>
                  <a:pt x="859267" y="1459666"/>
                </a:lnTo>
                <a:lnTo>
                  <a:pt x="911626" y="1448930"/>
                </a:lnTo>
                <a:lnTo>
                  <a:pt x="967288" y="1432792"/>
                </a:lnTo>
                <a:lnTo>
                  <a:pt x="1021054" y="1412470"/>
                </a:lnTo>
                <a:lnTo>
                  <a:pt x="1072733" y="1388153"/>
                </a:lnTo>
                <a:lnTo>
                  <a:pt x="1122135" y="1360034"/>
                </a:lnTo>
                <a:lnTo>
                  <a:pt x="1169068" y="1328303"/>
                </a:lnTo>
                <a:lnTo>
                  <a:pt x="1213342" y="1293150"/>
                </a:lnTo>
                <a:lnTo>
                  <a:pt x="1254766" y="1254766"/>
                </a:lnTo>
                <a:lnTo>
                  <a:pt x="1293150" y="1213342"/>
                </a:lnTo>
                <a:lnTo>
                  <a:pt x="1328303" y="1169068"/>
                </a:lnTo>
                <a:lnTo>
                  <a:pt x="1360034" y="1122135"/>
                </a:lnTo>
                <a:lnTo>
                  <a:pt x="1388153" y="1072733"/>
                </a:lnTo>
                <a:lnTo>
                  <a:pt x="1412469" y="1021054"/>
                </a:lnTo>
                <a:lnTo>
                  <a:pt x="1432792" y="967287"/>
                </a:lnTo>
                <a:lnTo>
                  <a:pt x="1448930" y="911624"/>
                </a:lnTo>
                <a:lnTo>
                  <a:pt x="1460694" y="854256"/>
                </a:lnTo>
                <a:lnTo>
                  <a:pt x="1467891" y="795372"/>
                </a:lnTo>
                <a:lnTo>
                  <a:pt x="1470333" y="735163"/>
                </a:lnTo>
                <a:lnTo>
                  <a:pt x="1467891" y="674955"/>
                </a:lnTo>
                <a:lnTo>
                  <a:pt x="1460694" y="616071"/>
                </a:lnTo>
                <a:lnTo>
                  <a:pt x="1448930" y="558703"/>
                </a:lnTo>
                <a:lnTo>
                  <a:pt x="1432792" y="503041"/>
                </a:lnTo>
                <a:lnTo>
                  <a:pt x="1412469" y="449275"/>
                </a:lnTo>
                <a:lnTo>
                  <a:pt x="1388153" y="397596"/>
                </a:lnTo>
                <a:lnTo>
                  <a:pt x="1360034" y="348195"/>
                </a:lnTo>
                <a:lnTo>
                  <a:pt x="1328303" y="301262"/>
                </a:lnTo>
                <a:lnTo>
                  <a:pt x="1293150" y="256988"/>
                </a:lnTo>
                <a:lnTo>
                  <a:pt x="1254766" y="215564"/>
                </a:lnTo>
                <a:lnTo>
                  <a:pt x="1213342" y="177181"/>
                </a:lnTo>
                <a:lnTo>
                  <a:pt x="1169068" y="142028"/>
                </a:lnTo>
                <a:lnTo>
                  <a:pt x="1122135" y="110297"/>
                </a:lnTo>
                <a:lnTo>
                  <a:pt x="1072733" y="82178"/>
                </a:lnTo>
                <a:lnTo>
                  <a:pt x="1021054" y="57862"/>
                </a:lnTo>
                <a:lnTo>
                  <a:pt x="967288" y="37540"/>
                </a:lnTo>
                <a:lnTo>
                  <a:pt x="911626" y="21402"/>
                </a:lnTo>
                <a:lnTo>
                  <a:pt x="859249" y="106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792633" y="1423690"/>
            <a:ext cx="237490" cy="295910"/>
          </a:xfrm>
          <a:custGeom>
            <a:avLst/>
            <a:gdLst/>
            <a:ahLst/>
            <a:cxnLst/>
            <a:rect l="l" t="t" r="r" b="b"/>
            <a:pathLst>
              <a:path w="237490" h="295910">
                <a:moveTo>
                  <a:pt x="230732" y="55241"/>
                </a:moveTo>
                <a:lnTo>
                  <a:pt x="110910" y="55241"/>
                </a:lnTo>
                <a:lnTo>
                  <a:pt x="129691" y="56186"/>
                </a:lnTo>
                <a:lnTo>
                  <a:pt x="143120" y="60584"/>
                </a:lnTo>
                <a:lnTo>
                  <a:pt x="151382" y="68657"/>
                </a:lnTo>
                <a:lnTo>
                  <a:pt x="154660" y="80625"/>
                </a:lnTo>
                <a:lnTo>
                  <a:pt x="153557" y="89867"/>
                </a:lnTo>
                <a:lnTo>
                  <a:pt x="130538" y="129148"/>
                </a:lnTo>
                <a:lnTo>
                  <a:pt x="99956" y="159406"/>
                </a:lnTo>
                <a:lnTo>
                  <a:pt x="64624" y="188603"/>
                </a:lnTo>
                <a:lnTo>
                  <a:pt x="30542" y="215171"/>
                </a:lnTo>
                <a:lnTo>
                  <a:pt x="20495" y="223171"/>
                </a:lnTo>
                <a:lnTo>
                  <a:pt x="11476" y="230646"/>
                </a:lnTo>
                <a:lnTo>
                  <a:pt x="3707" y="237538"/>
                </a:lnTo>
                <a:lnTo>
                  <a:pt x="0" y="295489"/>
                </a:lnTo>
                <a:lnTo>
                  <a:pt x="237084" y="295489"/>
                </a:lnTo>
                <a:lnTo>
                  <a:pt x="237084" y="241107"/>
                </a:lnTo>
                <a:lnTo>
                  <a:pt x="99169" y="241107"/>
                </a:lnTo>
                <a:lnTo>
                  <a:pt x="99169" y="240272"/>
                </a:lnTo>
                <a:lnTo>
                  <a:pt x="100642" y="239142"/>
                </a:lnTo>
                <a:lnTo>
                  <a:pt x="110987" y="231464"/>
                </a:lnTo>
                <a:lnTo>
                  <a:pt x="119155" y="225229"/>
                </a:lnTo>
                <a:lnTo>
                  <a:pt x="151414" y="198821"/>
                </a:lnTo>
                <a:lnTo>
                  <a:pt x="187908" y="164153"/>
                </a:lnTo>
                <a:lnTo>
                  <a:pt x="219127" y="125456"/>
                </a:lnTo>
                <a:lnTo>
                  <a:pt x="235561" y="86964"/>
                </a:lnTo>
                <a:lnTo>
                  <a:pt x="234376" y="69780"/>
                </a:lnTo>
                <a:lnTo>
                  <a:pt x="230732" y="55241"/>
                </a:lnTo>
                <a:close/>
              </a:path>
              <a:path w="237490" h="295910">
                <a:moveTo>
                  <a:pt x="127453" y="0"/>
                </a:moveTo>
                <a:lnTo>
                  <a:pt x="81609" y="4485"/>
                </a:lnTo>
                <a:lnTo>
                  <a:pt x="42774" y="19523"/>
                </a:lnTo>
                <a:lnTo>
                  <a:pt x="15875" y="47481"/>
                </a:lnTo>
                <a:lnTo>
                  <a:pt x="7008" y="74467"/>
                </a:lnTo>
                <a:lnTo>
                  <a:pt x="87440" y="86130"/>
                </a:lnTo>
                <a:lnTo>
                  <a:pt x="90494" y="72927"/>
                </a:lnTo>
                <a:lnTo>
                  <a:pt x="98563" y="61889"/>
                </a:lnTo>
                <a:lnTo>
                  <a:pt x="110910" y="55241"/>
                </a:lnTo>
                <a:lnTo>
                  <a:pt x="230732" y="55241"/>
                </a:lnTo>
                <a:lnTo>
                  <a:pt x="230632" y="54841"/>
                </a:lnTo>
                <a:lnTo>
                  <a:pt x="206813" y="22193"/>
                </a:lnTo>
                <a:lnTo>
                  <a:pt x="169929" y="5079"/>
                </a:lnTo>
                <a:lnTo>
                  <a:pt x="141772" y="571"/>
                </a:lnTo>
                <a:lnTo>
                  <a:pt x="1274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815337" y="3258334"/>
            <a:ext cx="160655" cy="309245"/>
          </a:xfrm>
          <a:custGeom>
            <a:avLst/>
            <a:gdLst/>
            <a:ahLst/>
            <a:cxnLst/>
            <a:rect l="l" t="t" r="r" b="b"/>
            <a:pathLst>
              <a:path w="160654" h="309245">
                <a:moveTo>
                  <a:pt x="160218" y="84380"/>
                </a:moveTo>
                <a:lnTo>
                  <a:pt x="68284" y="84380"/>
                </a:lnTo>
                <a:lnTo>
                  <a:pt x="75427" y="308919"/>
                </a:lnTo>
                <a:lnTo>
                  <a:pt x="160218" y="308919"/>
                </a:lnTo>
                <a:lnTo>
                  <a:pt x="160218" y="84380"/>
                </a:lnTo>
                <a:close/>
              </a:path>
              <a:path w="160654" h="309245">
                <a:moveTo>
                  <a:pt x="160218" y="0"/>
                </a:moveTo>
                <a:lnTo>
                  <a:pt x="89222" y="0"/>
                </a:lnTo>
                <a:lnTo>
                  <a:pt x="79352" y="8065"/>
                </a:lnTo>
                <a:lnTo>
                  <a:pt x="69051" y="15622"/>
                </a:lnTo>
                <a:lnTo>
                  <a:pt x="35954" y="35071"/>
                </a:lnTo>
                <a:lnTo>
                  <a:pt x="402" y="49346"/>
                </a:lnTo>
                <a:lnTo>
                  <a:pt x="0" y="118320"/>
                </a:lnTo>
                <a:lnTo>
                  <a:pt x="35073" y="103370"/>
                </a:lnTo>
                <a:lnTo>
                  <a:pt x="68284" y="84380"/>
                </a:lnTo>
                <a:lnTo>
                  <a:pt x="160218" y="84380"/>
                </a:lnTo>
                <a:lnTo>
                  <a:pt x="1602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762130" y="5044128"/>
            <a:ext cx="302895" cy="334010"/>
          </a:xfrm>
          <a:custGeom>
            <a:avLst/>
            <a:gdLst/>
            <a:ahLst/>
            <a:cxnLst/>
            <a:rect l="l" t="t" r="r" b="b"/>
            <a:pathLst>
              <a:path w="302895" h="334010">
                <a:moveTo>
                  <a:pt x="251733" y="269636"/>
                </a:moveTo>
                <a:lnTo>
                  <a:pt x="158752" y="269636"/>
                </a:lnTo>
                <a:lnTo>
                  <a:pt x="158752" y="333763"/>
                </a:lnTo>
                <a:lnTo>
                  <a:pt x="251733" y="333763"/>
                </a:lnTo>
                <a:lnTo>
                  <a:pt x="251733" y="269636"/>
                </a:lnTo>
                <a:close/>
              </a:path>
              <a:path w="302895" h="334010">
                <a:moveTo>
                  <a:pt x="251733" y="0"/>
                </a:moveTo>
                <a:lnTo>
                  <a:pt x="141386" y="0"/>
                </a:lnTo>
                <a:lnTo>
                  <a:pt x="0" y="206877"/>
                </a:lnTo>
                <a:lnTo>
                  <a:pt x="0" y="269636"/>
                </a:lnTo>
                <a:lnTo>
                  <a:pt x="302458" y="269636"/>
                </a:lnTo>
                <a:lnTo>
                  <a:pt x="302458" y="206877"/>
                </a:lnTo>
                <a:lnTo>
                  <a:pt x="81489" y="206877"/>
                </a:lnTo>
                <a:lnTo>
                  <a:pt x="159158" y="82994"/>
                </a:lnTo>
                <a:lnTo>
                  <a:pt x="251733" y="82994"/>
                </a:lnTo>
                <a:lnTo>
                  <a:pt x="251733" y="0"/>
                </a:lnTo>
                <a:close/>
              </a:path>
              <a:path w="302895" h="334010">
                <a:moveTo>
                  <a:pt x="251733" y="82994"/>
                </a:moveTo>
                <a:lnTo>
                  <a:pt x="160113" y="82994"/>
                </a:lnTo>
                <a:lnTo>
                  <a:pt x="160113" y="206877"/>
                </a:lnTo>
                <a:lnTo>
                  <a:pt x="251733" y="206877"/>
                </a:lnTo>
                <a:lnTo>
                  <a:pt x="251733" y="82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84471" y="3282656"/>
            <a:ext cx="241935" cy="302260"/>
          </a:xfrm>
          <a:custGeom>
            <a:avLst/>
            <a:gdLst/>
            <a:ahLst/>
            <a:cxnLst/>
            <a:rect l="l" t="t" r="r" b="b"/>
            <a:pathLst>
              <a:path w="241934" h="302260">
                <a:moveTo>
                  <a:pt x="0" y="210952"/>
                </a:moveTo>
                <a:lnTo>
                  <a:pt x="11698" y="255643"/>
                </a:lnTo>
                <a:lnTo>
                  <a:pt x="39562" y="283265"/>
                </a:lnTo>
                <a:lnTo>
                  <a:pt x="78261" y="297483"/>
                </a:lnTo>
                <a:lnTo>
                  <a:pt x="122466" y="301965"/>
                </a:lnTo>
                <a:lnTo>
                  <a:pt x="139279" y="301228"/>
                </a:lnTo>
                <a:lnTo>
                  <a:pt x="182997" y="290330"/>
                </a:lnTo>
                <a:lnTo>
                  <a:pt x="215603" y="267245"/>
                </a:lnTo>
                <a:lnTo>
                  <a:pt x="230077" y="246356"/>
                </a:lnTo>
                <a:lnTo>
                  <a:pt x="121985" y="246356"/>
                </a:lnTo>
                <a:lnTo>
                  <a:pt x="106369" y="244297"/>
                </a:lnTo>
                <a:lnTo>
                  <a:pt x="94090" y="238163"/>
                </a:lnTo>
                <a:lnTo>
                  <a:pt x="85718" y="228201"/>
                </a:lnTo>
                <a:lnTo>
                  <a:pt x="81823" y="214654"/>
                </a:lnTo>
                <a:lnTo>
                  <a:pt x="0" y="210952"/>
                </a:lnTo>
                <a:close/>
              </a:path>
              <a:path w="241934" h="302260">
                <a:moveTo>
                  <a:pt x="232228" y="148376"/>
                </a:moveTo>
                <a:lnTo>
                  <a:pt x="115211" y="148376"/>
                </a:lnTo>
                <a:lnTo>
                  <a:pt x="132072" y="150463"/>
                </a:lnTo>
                <a:lnTo>
                  <a:pt x="144432" y="156580"/>
                </a:lnTo>
                <a:lnTo>
                  <a:pt x="152728" y="166234"/>
                </a:lnTo>
                <a:lnTo>
                  <a:pt x="157398" y="178933"/>
                </a:lnTo>
                <a:lnTo>
                  <a:pt x="158878" y="194184"/>
                </a:lnTo>
                <a:lnTo>
                  <a:pt x="157669" y="208874"/>
                </a:lnTo>
                <a:lnTo>
                  <a:pt x="153776" y="222671"/>
                </a:lnTo>
                <a:lnTo>
                  <a:pt x="146798" y="234340"/>
                </a:lnTo>
                <a:lnTo>
                  <a:pt x="136335" y="242647"/>
                </a:lnTo>
                <a:lnTo>
                  <a:pt x="121985" y="246356"/>
                </a:lnTo>
                <a:lnTo>
                  <a:pt x="230077" y="246356"/>
                </a:lnTo>
                <a:lnTo>
                  <a:pt x="230512" y="245620"/>
                </a:lnTo>
                <a:lnTo>
                  <a:pt x="235771" y="233057"/>
                </a:lnTo>
                <a:lnTo>
                  <a:pt x="239500" y="219382"/>
                </a:lnTo>
                <a:lnTo>
                  <a:pt x="241652" y="204634"/>
                </a:lnTo>
                <a:lnTo>
                  <a:pt x="241020" y="187307"/>
                </a:lnTo>
                <a:lnTo>
                  <a:pt x="238861" y="171166"/>
                </a:lnTo>
                <a:lnTo>
                  <a:pt x="235212" y="156291"/>
                </a:lnTo>
                <a:lnTo>
                  <a:pt x="232228" y="148376"/>
                </a:lnTo>
                <a:close/>
              </a:path>
              <a:path w="241934" h="302260">
                <a:moveTo>
                  <a:pt x="224276" y="0"/>
                </a:moveTo>
                <a:lnTo>
                  <a:pt x="10652" y="0"/>
                </a:lnTo>
                <a:lnTo>
                  <a:pt x="4723" y="174257"/>
                </a:lnTo>
                <a:lnTo>
                  <a:pt x="86702" y="174257"/>
                </a:lnTo>
                <a:lnTo>
                  <a:pt x="91938" y="161489"/>
                </a:lnTo>
                <a:lnTo>
                  <a:pt x="102157" y="152508"/>
                </a:lnTo>
                <a:lnTo>
                  <a:pt x="115211" y="148376"/>
                </a:lnTo>
                <a:lnTo>
                  <a:pt x="232228" y="148376"/>
                </a:lnTo>
                <a:lnTo>
                  <a:pt x="230113" y="142767"/>
                </a:lnTo>
                <a:lnTo>
                  <a:pt x="223602" y="130674"/>
                </a:lnTo>
                <a:lnTo>
                  <a:pt x="222694" y="129456"/>
                </a:lnTo>
                <a:lnTo>
                  <a:pt x="79923" y="129456"/>
                </a:lnTo>
                <a:lnTo>
                  <a:pt x="85006" y="55460"/>
                </a:lnTo>
                <a:lnTo>
                  <a:pt x="224276" y="55460"/>
                </a:lnTo>
                <a:lnTo>
                  <a:pt x="224276" y="0"/>
                </a:lnTo>
                <a:close/>
              </a:path>
              <a:path w="241934" h="302260">
                <a:moveTo>
                  <a:pt x="157054" y="92791"/>
                </a:moveTo>
                <a:lnTo>
                  <a:pt x="115387" y="99897"/>
                </a:lnTo>
                <a:lnTo>
                  <a:pt x="86330" y="122570"/>
                </a:lnTo>
                <a:lnTo>
                  <a:pt x="79923" y="129456"/>
                </a:lnTo>
                <a:lnTo>
                  <a:pt x="222694" y="129456"/>
                </a:lnTo>
                <a:lnTo>
                  <a:pt x="215718" y="120095"/>
                </a:lnTo>
                <a:lnTo>
                  <a:pt x="206500" y="111112"/>
                </a:lnTo>
                <a:lnTo>
                  <a:pt x="195985" y="103808"/>
                </a:lnTo>
                <a:lnTo>
                  <a:pt x="184214" y="98265"/>
                </a:lnTo>
                <a:lnTo>
                  <a:pt x="171224" y="94565"/>
                </a:lnTo>
                <a:lnTo>
                  <a:pt x="157054" y="927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707435" y="740678"/>
            <a:ext cx="954405" cy="352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940" marR="5080" indent="-269875">
              <a:lnSpc>
                <a:spcPts val="1360"/>
              </a:lnSpc>
            </a:pPr>
            <a:r>
              <a:rPr sz="1200" spc="5" dirty="0">
                <a:solidFill>
                  <a:srgbClr val="575756"/>
                </a:solidFill>
                <a:latin typeface="Arial"/>
                <a:cs typeface="Arial"/>
              </a:rPr>
              <a:t>Ст</a:t>
            </a: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р</a:t>
            </a:r>
            <a:r>
              <a:rPr sz="1200" spc="5" dirty="0">
                <a:solidFill>
                  <a:srgbClr val="575756"/>
                </a:solidFill>
                <a:latin typeface="Arial"/>
                <a:cs typeface="Arial"/>
              </a:rPr>
              <a:t>у</a:t>
            </a:r>
            <a:r>
              <a:rPr sz="1200" spc="15" dirty="0">
                <a:solidFill>
                  <a:srgbClr val="575756"/>
                </a:solidFill>
                <a:latin typeface="Arial"/>
                <a:cs typeface="Arial"/>
              </a:rPr>
              <a:t>кт</a:t>
            </a: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у</a:t>
            </a:r>
            <a:r>
              <a:rPr sz="1200" spc="5" dirty="0">
                <a:solidFill>
                  <a:srgbClr val="575756"/>
                </a:solidFill>
                <a:latin typeface="Arial"/>
                <a:cs typeface="Arial"/>
              </a:rPr>
              <a:t>рные меры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762717" y="1569058"/>
            <a:ext cx="957580" cy="427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9405" marR="13335" indent="56515">
              <a:lnSpc>
                <a:spcPts val="1070"/>
              </a:lnSpc>
            </a:pPr>
            <a:r>
              <a:rPr sz="1000" spc="-25" dirty="0">
                <a:solidFill>
                  <a:srgbClr val="FEFEFE"/>
                </a:solidFill>
                <a:latin typeface="Arial"/>
                <a:cs typeface="Arial"/>
              </a:rPr>
              <a:t>Пра</a:t>
            </a:r>
            <a:r>
              <a:rPr sz="1000" spc="-35" dirty="0">
                <a:solidFill>
                  <a:srgbClr val="FEFEFE"/>
                </a:solidFill>
                <a:latin typeface="Arial"/>
                <a:cs typeface="Arial"/>
              </a:rPr>
              <a:t>в</a:t>
            </a:r>
            <a:r>
              <a:rPr sz="1000" spc="-25" dirty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1000" spc="-35" dirty="0">
                <a:solidFill>
                  <a:srgbClr val="FEFEFE"/>
                </a:solidFill>
                <a:latin typeface="Arial"/>
                <a:cs typeface="Arial"/>
              </a:rPr>
              <a:t>в</a:t>
            </a:r>
            <a:r>
              <a:rPr sz="1000" spc="-25" dirty="0">
                <a:solidFill>
                  <a:srgbClr val="FEFEFE"/>
                </a:solidFill>
                <a:latin typeface="Arial"/>
                <a:cs typeface="Arial"/>
              </a:rPr>
              <a:t>а</a:t>
            </a:r>
            <a:r>
              <a:rPr sz="1000" spc="5" dirty="0">
                <a:solidFill>
                  <a:srgbClr val="FEFEFE"/>
                </a:solidFill>
                <a:latin typeface="Arial"/>
                <a:cs typeface="Arial"/>
              </a:rPr>
              <a:t>я</a:t>
            </a:r>
            <a:r>
              <a:rPr sz="10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FEFEFE"/>
                </a:solidFill>
                <a:latin typeface="Arial"/>
                <a:cs typeface="Arial"/>
              </a:rPr>
              <a:t>реформа</a:t>
            </a:r>
            <a:r>
              <a:rPr sz="1000" dirty="0">
                <a:solidFill>
                  <a:srgbClr val="FEFEFE"/>
                </a:solidFill>
                <a:latin typeface="Arial"/>
                <a:cs typeface="Arial"/>
              </a:rPr>
              <a:t>,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060"/>
              </a:lnSpc>
            </a:pPr>
            <a:r>
              <a:rPr sz="1000" spc="-25" dirty="0">
                <a:solidFill>
                  <a:srgbClr val="FEFEFE"/>
                </a:solidFill>
                <a:latin typeface="Arial"/>
                <a:cs typeface="Arial"/>
              </a:rPr>
              <a:t>пра</a:t>
            </a:r>
            <a:r>
              <a:rPr sz="1000" spc="-35" dirty="0">
                <a:solidFill>
                  <a:srgbClr val="FEFEFE"/>
                </a:solidFill>
                <a:latin typeface="Arial"/>
                <a:cs typeface="Arial"/>
              </a:rPr>
              <a:t>в</a:t>
            </a:r>
            <a:r>
              <a:rPr sz="1000" spc="5" dirty="0">
                <a:solidFill>
                  <a:srgbClr val="FEFEFE"/>
                </a:solidFill>
                <a:latin typeface="Arial"/>
                <a:cs typeface="Arial"/>
              </a:rPr>
              <a:t>а</a:t>
            </a:r>
            <a:r>
              <a:rPr sz="1000" spc="-25" dirty="0">
                <a:solidFill>
                  <a:srgbClr val="FEFEFE"/>
                </a:solidFill>
                <a:latin typeface="Arial"/>
                <a:cs typeface="Arial"/>
              </a:rPr>
              <a:t> ч</a:t>
            </a:r>
            <a:r>
              <a:rPr sz="1000" spc="-60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r>
              <a:rPr sz="1000" spc="-15" dirty="0">
                <a:solidFill>
                  <a:srgbClr val="FEFEFE"/>
                </a:solidFill>
                <a:latin typeface="Arial"/>
                <a:cs typeface="Arial"/>
              </a:rPr>
              <a:t>л</a:t>
            </a:r>
            <a:r>
              <a:rPr sz="1000" spc="-25" dirty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1000" spc="-35" dirty="0">
                <a:solidFill>
                  <a:srgbClr val="FEFEFE"/>
                </a:solidFill>
                <a:latin typeface="Arial"/>
                <a:cs typeface="Arial"/>
              </a:rPr>
              <a:t>в</a:t>
            </a:r>
            <a:r>
              <a:rPr sz="1000" spc="-25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r>
              <a:rPr sz="1000" spc="-10" dirty="0">
                <a:solidFill>
                  <a:srgbClr val="FEFEFE"/>
                </a:solidFill>
                <a:latin typeface="Arial"/>
                <a:cs typeface="Arial"/>
              </a:rPr>
              <a:t>к</a:t>
            </a:r>
            <a:r>
              <a:rPr sz="1000" spc="-25" dirty="0">
                <a:solidFill>
                  <a:srgbClr val="FEFEFE"/>
                </a:solidFill>
                <a:latin typeface="Arial"/>
                <a:cs typeface="Arial"/>
              </a:rPr>
              <a:t>а</a:t>
            </a:r>
            <a:r>
              <a:rPr sz="1000" dirty="0">
                <a:solidFill>
                  <a:srgbClr val="FEFEFE"/>
                </a:solidFill>
                <a:latin typeface="Arial"/>
                <a:cs typeface="Arial"/>
              </a:rPr>
              <a:t>,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783555" y="1977730"/>
            <a:ext cx="915669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9390">
              <a:lnSpc>
                <a:spcPts val="1070"/>
              </a:lnSpc>
            </a:pPr>
            <a:r>
              <a:rPr sz="1000" spc="-25" dirty="0">
                <a:solidFill>
                  <a:srgbClr val="FEFEFE"/>
                </a:solidFill>
                <a:latin typeface="Arial"/>
                <a:cs typeface="Arial"/>
              </a:rPr>
              <a:t>стигм</a:t>
            </a:r>
            <a:r>
              <a:rPr sz="1000" spc="5" dirty="0">
                <a:solidFill>
                  <a:srgbClr val="FEFEFE"/>
                </a:solidFill>
                <a:latin typeface="Arial"/>
                <a:cs typeface="Arial"/>
              </a:rPr>
              <a:t>а</a:t>
            </a:r>
            <a:r>
              <a:rPr sz="1000" spc="-2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FEFEFE"/>
                </a:solidFill>
                <a:latin typeface="Arial"/>
                <a:cs typeface="Arial"/>
              </a:rPr>
              <a:t>и</a:t>
            </a:r>
            <a:r>
              <a:rPr sz="10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FEFEFE"/>
                </a:solidFill>
                <a:latin typeface="Arial"/>
                <a:cs typeface="Arial"/>
              </a:rPr>
              <a:t>дискриминаци</a:t>
            </a:r>
            <a:r>
              <a:rPr sz="1000" spc="5" dirty="0">
                <a:solidFill>
                  <a:srgbClr val="FEFEFE"/>
                </a:solidFill>
                <a:latin typeface="Arial"/>
                <a:cs typeface="Arial"/>
              </a:rPr>
              <a:t>я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022009" y="3655995"/>
            <a:ext cx="84645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85" dirty="0">
                <a:solidFill>
                  <a:srgbClr val="FEFEFE"/>
                </a:solidFill>
                <a:latin typeface="Arial"/>
                <a:cs typeface="Arial"/>
              </a:rPr>
              <a:t>У</a:t>
            </a:r>
            <a:r>
              <a:rPr sz="1200" spc="-30" dirty="0">
                <a:solidFill>
                  <a:srgbClr val="FEFEFE"/>
                </a:solidFill>
                <a:latin typeface="Arial"/>
                <a:cs typeface="Arial"/>
              </a:rPr>
              <a:t>пра</a:t>
            </a:r>
            <a:r>
              <a:rPr sz="1200" spc="-60" dirty="0">
                <a:solidFill>
                  <a:srgbClr val="FEFEFE"/>
                </a:solidFill>
                <a:latin typeface="Arial"/>
                <a:cs typeface="Arial"/>
              </a:rPr>
              <a:t>в</a:t>
            </a:r>
            <a:r>
              <a:rPr sz="1200" spc="-30" dirty="0">
                <a:solidFill>
                  <a:srgbClr val="FEFEFE"/>
                </a:solidFill>
                <a:latin typeface="Arial"/>
                <a:cs typeface="Arial"/>
              </a:rPr>
              <a:t>лени</a:t>
            </a:r>
            <a:r>
              <a:rPr sz="1200" spc="5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966274" y="3818970"/>
            <a:ext cx="95758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30" dirty="0">
                <a:solidFill>
                  <a:srgbClr val="FEFEFE"/>
                </a:solidFill>
                <a:latin typeface="Arial"/>
                <a:cs typeface="Arial"/>
              </a:rPr>
              <a:t>программам</a:t>
            </a:r>
            <a:r>
              <a:rPr sz="1200" spc="5" dirty="0">
                <a:solidFill>
                  <a:srgbClr val="FEFEFE"/>
                </a:solidFill>
                <a:latin typeface="Arial"/>
                <a:cs typeface="Arial"/>
              </a:rPr>
              <a:t>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842579" y="3625221"/>
            <a:ext cx="88773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70" dirty="0">
                <a:solidFill>
                  <a:srgbClr val="FEFEFE"/>
                </a:solidFill>
                <a:latin typeface="Arial"/>
                <a:cs typeface="Arial"/>
              </a:rPr>
              <a:t>Р</a:t>
            </a:r>
            <a:r>
              <a:rPr sz="1200" spc="-30" dirty="0">
                <a:solidFill>
                  <a:srgbClr val="FEFEFE"/>
                </a:solidFill>
                <a:latin typeface="Arial"/>
                <a:cs typeface="Arial"/>
              </a:rPr>
              <a:t>асширени</a:t>
            </a:r>
            <a:r>
              <a:rPr sz="1200" spc="5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787697" y="3788200"/>
            <a:ext cx="997585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marR="5080" indent="-113030">
              <a:lnSpc>
                <a:spcPts val="1280"/>
              </a:lnSpc>
            </a:pPr>
            <a:r>
              <a:rPr sz="1200" spc="-45" dirty="0">
                <a:solidFill>
                  <a:srgbClr val="FEFEFE"/>
                </a:solidFill>
                <a:latin typeface="Arial"/>
                <a:cs typeface="Arial"/>
              </a:rPr>
              <a:t>во</a:t>
            </a:r>
            <a:r>
              <a:rPr sz="1200" spc="-30" dirty="0">
                <a:solidFill>
                  <a:srgbClr val="FEFEFE"/>
                </a:solidFill>
                <a:latin typeface="Arial"/>
                <a:cs typeface="Arial"/>
              </a:rPr>
              <a:t>зм</a:t>
            </a:r>
            <a:r>
              <a:rPr sz="1200" spc="-45" dirty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1200" spc="-30" dirty="0">
                <a:solidFill>
                  <a:srgbClr val="FEFEFE"/>
                </a:solidFill>
                <a:latin typeface="Arial"/>
                <a:cs typeface="Arial"/>
              </a:rPr>
              <a:t>жнос</a:t>
            </a:r>
            <a:r>
              <a:rPr sz="1200" spc="-45" dirty="0">
                <a:solidFill>
                  <a:srgbClr val="FEFEFE"/>
                </a:solidFill>
                <a:latin typeface="Arial"/>
                <a:cs typeface="Arial"/>
              </a:rPr>
              <a:t>т</a:t>
            </a:r>
            <a:r>
              <a:rPr sz="1200" spc="-30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r>
              <a:rPr sz="1200" spc="5" dirty="0">
                <a:solidFill>
                  <a:srgbClr val="FEFEFE"/>
                </a:solidFill>
                <a:latin typeface="Arial"/>
                <a:cs typeface="Arial"/>
              </a:rPr>
              <a:t>й</a:t>
            </a:r>
            <a:r>
              <a:rPr sz="12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FEFEFE"/>
                </a:solidFill>
                <a:latin typeface="Arial"/>
                <a:cs typeface="Arial"/>
              </a:rPr>
              <a:t>с</a:t>
            </a:r>
            <a:r>
              <a:rPr sz="1200" spc="-30" dirty="0">
                <a:solidFill>
                  <a:srgbClr val="FEFEFE"/>
                </a:solidFill>
                <a:latin typeface="Arial"/>
                <a:cs typeface="Arial"/>
              </a:rPr>
              <a:t>ооб</a:t>
            </a:r>
            <a:r>
              <a:rPr sz="1200" spc="-45" dirty="0">
                <a:solidFill>
                  <a:srgbClr val="FEFEFE"/>
                </a:solidFill>
                <a:latin typeface="Arial"/>
                <a:cs typeface="Arial"/>
              </a:rPr>
              <a:t>щ</a:t>
            </a:r>
            <a:r>
              <a:rPr sz="1200" spc="-30" dirty="0">
                <a:solidFill>
                  <a:srgbClr val="FEFEFE"/>
                </a:solidFill>
                <a:latin typeface="Arial"/>
                <a:cs typeface="Arial"/>
              </a:rPr>
              <a:t>ест</a:t>
            </a:r>
            <a:r>
              <a:rPr sz="1200" spc="5" dirty="0">
                <a:solidFill>
                  <a:srgbClr val="FEFEFE"/>
                </a:solidFill>
                <a:latin typeface="Arial"/>
                <a:cs typeface="Arial"/>
              </a:rPr>
              <a:t>в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718681" y="5464123"/>
            <a:ext cx="1140460" cy="506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ts val="1280"/>
              </a:lnSpc>
            </a:pPr>
            <a:r>
              <a:rPr sz="1200" spc="-10" dirty="0">
                <a:solidFill>
                  <a:srgbClr val="FEFEFE"/>
                </a:solidFill>
                <a:latin typeface="Arial"/>
                <a:cs typeface="Arial"/>
              </a:rPr>
              <a:t>М</a:t>
            </a:r>
            <a:r>
              <a:rPr sz="1200" spc="-70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r>
              <a:rPr sz="1200" spc="-45" dirty="0">
                <a:solidFill>
                  <a:srgbClr val="FEFEFE"/>
                </a:solidFill>
                <a:latin typeface="Arial"/>
                <a:cs typeface="Arial"/>
              </a:rPr>
              <a:t>т</a:t>
            </a:r>
            <a:r>
              <a:rPr sz="1200" spc="-55" dirty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1200" spc="-30" dirty="0">
                <a:solidFill>
                  <a:srgbClr val="FEFEFE"/>
                </a:solidFill>
                <a:latin typeface="Arial"/>
                <a:cs typeface="Arial"/>
              </a:rPr>
              <a:t>д</a:t>
            </a:r>
            <a:r>
              <a:rPr sz="1200" spc="5" dirty="0">
                <a:solidFill>
                  <a:srgbClr val="FEFEFE"/>
                </a:solidFill>
                <a:latin typeface="Arial"/>
                <a:cs typeface="Arial"/>
              </a:rPr>
              <a:t>ы</a:t>
            </a:r>
            <a:r>
              <a:rPr sz="12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FEFEFE"/>
                </a:solidFill>
                <a:latin typeface="Arial"/>
                <a:cs typeface="Arial"/>
              </a:rPr>
              <a:t>пр</a:t>
            </a:r>
            <a:r>
              <a:rPr sz="1200" spc="-55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r>
              <a:rPr sz="1200" spc="-30" dirty="0">
                <a:solidFill>
                  <a:srgbClr val="FEFEFE"/>
                </a:solidFill>
                <a:latin typeface="Arial"/>
                <a:cs typeface="Arial"/>
              </a:rPr>
              <a:t>дос</a:t>
            </a:r>
            <a:r>
              <a:rPr sz="1200" spc="-45" dirty="0">
                <a:solidFill>
                  <a:srgbClr val="FEFEFE"/>
                </a:solidFill>
                <a:latin typeface="Arial"/>
                <a:cs typeface="Arial"/>
              </a:rPr>
              <a:t>т</a:t>
            </a:r>
            <a:r>
              <a:rPr sz="1200" spc="-30" dirty="0">
                <a:solidFill>
                  <a:srgbClr val="FEFEFE"/>
                </a:solidFill>
                <a:latin typeface="Arial"/>
                <a:cs typeface="Arial"/>
              </a:rPr>
              <a:t>а</a:t>
            </a:r>
            <a:r>
              <a:rPr sz="1200" spc="-60" dirty="0">
                <a:solidFill>
                  <a:srgbClr val="FEFEFE"/>
                </a:solidFill>
                <a:latin typeface="Arial"/>
                <a:cs typeface="Arial"/>
              </a:rPr>
              <a:t>в</a:t>
            </a:r>
            <a:r>
              <a:rPr sz="1200" spc="-30" dirty="0">
                <a:solidFill>
                  <a:srgbClr val="FEFEFE"/>
                </a:solidFill>
                <a:latin typeface="Arial"/>
                <a:cs typeface="Arial"/>
              </a:rPr>
              <a:t>лени</a:t>
            </a:r>
            <a:r>
              <a:rPr sz="1200" spc="5" dirty="0">
                <a:solidFill>
                  <a:srgbClr val="FEFEFE"/>
                </a:solidFill>
                <a:latin typeface="Arial"/>
                <a:cs typeface="Arial"/>
              </a:rPr>
              <a:t>я</a:t>
            </a:r>
            <a:r>
              <a:rPr sz="12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FEFEFE"/>
                </a:solidFill>
                <a:latin typeface="Arial"/>
                <a:cs typeface="Arial"/>
              </a:rPr>
              <a:t>у</a:t>
            </a:r>
            <a:r>
              <a:rPr sz="1200" spc="-30" dirty="0">
                <a:solidFill>
                  <a:srgbClr val="FEFEFE"/>
                </a:solidFill>
                <a:latin typeface="Arial"/>
                <a:cs typeface="Arial"/>
              </a:rPr>
              <a:t>слу</a:t>
            </a:r>
            <a:r>
              <a:rPr sz="1200" dirty="0">
                <a:solidFill>
                  <a:srgbClr val="FEFEFE"/>
                </a:solidFill>
                <a:latin typeface="Arial"/>
                <a:cs typeface="Arial"/>
              </a:rPr>
              <a:t>г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845469" y="4475301"/>
            <a:ext cx="2056764" cy="869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ts val="1360"/>
              </a:lnSpc>
            </a:pPr>
            <a:r>
              <a:rPr sz="1200" spc="5" dirty="0">
                <a:solidFill>
                  <a:srgbClr val="575756"/>
                </a:solidFill>
                <a:latin typeface="Arial"/>
                <a:cs typeface="Arial"/>
              </a:rPr>
              <a:t>П</a:t>
            </a:r>
            <a:r>
              <a:rPr sz="1200" spc="-25" dirty="0">
                <a:solidFill>
                  <a:srgbClr val="575756"/>
                </a:solidFill>
                <a:latin typeface="Arial"/>
                <a:cs typeface="Arial"/>
              </a:rPr>
              <a:t>о</a:t>
            </a:r>
            <a:r>
              <a:rPr sz="1200" spc="5" dirty="0">
                <a:solidFill>
                  <a:srgbClr val="575756"/>
                </a:solidFill>
                <a:latin typeface="Arial"/>
                <a:cs typeface="Arial"/>
              </a:rPr>
              <a:t>д</a:t>
            </a: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х</a:t>
            </a:r>
            <a:r>
              <a:rPr sz="1200" spc="-25" dirty="0">
                <a:solidFill>
                  <a:srgbClr val="575756"/>
                </a:solidFill>
                <a:latin typeface="Arial"/>
                <a:cs typeface="Arial"/>
              </a:rPr>
              <a:t>о</a:t>
            </a:r>
            <a:r>
              <a:rPr sz="1200" spc="5" dirty="0">
                <a:solidFill>
                  <a:srgbClr val="575756"/>
                </a:solidFill>
                <a:latin typeface="Arial"/>
                <a:cs typeface="Arial"/>
              </a:rPr>
              <a:t>ды</a:t>
            </a:r>
            <a:r>
              <a:rPr sz="120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575756"/>
                </a:solidFill>
                <a:latin typeface="Arial"/>
                <a:cs typeface="Arial"/>
              </a:rPr>
              <a:t>для</a:t>
            </a:r>
            <a:r>
              <a:rPr sz="120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575756"/>
                </a:solidFill>
                <a:latin typeface="Arial"/>
                <a:cs typeface="Arial"/>
              </a:rPr>
              <a:t>у</a:t>
            </a:r>
            <a:r>
              <a:rPr sz="1200" spc="5" dirty="0">
                <a:solidFill>
                  <a:srgbClr val="575756"/>
                </a:solidFill>
                <a:latin typeface="Arial"/>
                <a:cs typeface="Arial"/>
              </a:rPr>
              <a:t>лучшения непрерывно</a:t>
            </a:r>
            <a:r>
              <a:rPr sz="1200" spc="-30" dirty="0">
                <a:solidFill>
                  <a:srgbClr val="575756"/>
                </a:solidFill>
                <a:latin typeface="Arial"/>
                <a:cs typeface="Arial"/>
              </a:rPr>
              <a:t>г</a:t>
            </a:r>
            <a:r>
              <a:rPr sz="1200" spc="5" dirty="0">
                <a:solidFill>
                  <a:srgbClr val="575756"/>
                </a:solidFill>
                <a:latin typeface="Arial"/>
                <a:cs typeface="Arial"/>
              </a:rPr>
              <a:t>о</a:t>
            </a:r>
            <a:r>
              <a:rPr sz="120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575756"/>
                </a:solidFill>
                <a:latin typeface="Arial"/>
                <a:cs typeface="Arial"/>
              </a:rPr>
              <a:t>про</a:t>
            </a: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ц</a:t>
            </a:r>
            <a:r>
              <a:rPr sz="1200" spc="5" dirty="0">
                <a:solidFill>
                  <a:srgbClr val="575756"/>
                </a:solidFill>
                <a:latin typeface="Arial"/>
                <a:cs typeface="Arial"/>
              </a:rPr>
              <a:t>есса профила</a:t>
            </a:r>
            <a:r>
              <a:rPr sz="1200" spc="15" dirty="0">
                <a:solidFill>
                  <a:srgbClr val="575756"/>
                </a:solidFill>
                <a:latin typeface="Arial"/>
                <a:cs typeface="Arial"/>
              </a:rPr>
              <a:t>к</a:t>
            </a:r>
            <a:r>
              <a:rPr sz="1200" spc="5" dirty="0">
                <a:solidFill>
                  <a:srgbClr val="575756"/>
                </a:solidFill>
                <a:latin typeface="Arial"/>
                <a:cs typeface="Arial"/>
              </a:rPr>
              <a:t>тики,</a:t>
            </a:r>
            <a:r>
              <a:rPr sz="120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575756"/>
                </a:solidFill>
                <a:latin typeface="Arial"/>
                <a:cs typeface="Arial"/>
              </a:rPr>
              <a:t>диагностики, л</a:t>
            </a:r>
            <a:r>
              <a:rPr sz="1200" spc="-40" dirty="0">
                <a:solidFill>
                  <a:srgbClr val="575756"/>
                </a:solidFill>
                <a:latin typeface="Arial"/>
                <a:cs typeface="Arial"/>
              </a:rPr>
              <a:t>е</a:t>
            </a:r>
            <a:r>
              <a:rPr sz="1200" spc="5" dirty="0">
                <a:solidFill>
                  <a:srgbClr val="575756"/>
                </a:solidFill>
                <a:latin typeface="Arial"/>
                <a:cs typeface="Arial"/>
              </a:rPr>
              <a:t>чения</a:t>
            </a:r>
            <a:r>
              <a:rPr sz="120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575756"/>
                </a:solidFill>
                <a:latin typeface="Arial"/>
                <a:cs typeface="Arial"/>
              </a:rPr>
              <a:t>и</a:t>
            </a:r>
            <a:r>
              <a:rPr sz="120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575756"/>
                </a:solidFill>
                <a:latin typeface="Arial"/>
                <a:cs typeface="Arial"/>
              </a:rPr>
              <a:t>помощи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25"/>
              </a:lnSpc>
            </a:pPr>
            <a:r>
              <a:rPr sz="1200" spc="5" dirty="0">
                <a:solidFill>
                  <a:srgbClr val="575756"/>
                </a:solidFill>
                <a:latin typeface="Arial"/>
                <a:cs typeface="Arial"/>
              </a:rPr>
              <a:t>при ВИЧ и </a:t>
            </a:r>
            <a:r>
              <a:rPr sz="1200" spc="-30" dirty="0">
                <a:solidFill>
                  <a:srgbClr val="575756"/>
                </a:solidFill>
                <a:latin typeface="Arial"/>
                <a:cs typeface="Arial"/>
              </a:rPr>
              <a:t>г</a:t>
            </a:r>
            <a:r>
              <a:rPr sz="1200" spc="5" dirty="0">
                <a:solidFill>
                  <a:srgbClr val="575756"/>
                </a:solidFill>
                <a:latin typeface="Arial"/>
                <a:cs typeface="Arial"/>
              </a:rPr>
              <a:t>еп</a:t>
            </a:r>
            <a:r>
              <a:rPr sz="1200" spc="-25" dirty="0">
                <a:solidFill>
                  <a:srgbClr val="575756"/>
                </a:solidFill>
                <a:latin typeface="Arial"/>
                <a:cs typeface="Arial"/>
              </a:rPr>
              <a:t>а</a:t>
            </a:r>
            <a:r>
              <a:rPr sz="1200" spc="5" dirty="0">
                <a:solidFill>
                  <a:srgbClr val="575756"/>
                </a:solidFill>
                <a:latin typeface="Arial"/>
                <a:cs typeface="Arial"/>
              </a:rPr>
              <a:t>ти</a:t>
            </a: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т</a:t>
            </a:r>
            <a:r>
              <a:rPr sz="1200" spc="5" dirty="0">
                <a:solidFill>
                  <a:srgbClr val="575756"/>
                </a:solidFill>
                <a:latin typeface="Arial"/>
                <a:cs typeface="Arial"/>
              </a:rPr>
              <a:t>е</a:t>
            </a:r>
            <a:r>
              <a:rPr sz="120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575756"/>
                </a:solidFill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781800" y="4488757"/>
            <a:ext cx="148145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solidFill>
                  <a:srgbClr val="575756"/>
                </a:solidFill>
                <a:latin typeface="Arial"/>
                <a:cs typeface="Arial"/>
              </a:rPr>
              <a:t>Зап</a:t>
            </a: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у</a:t>
            </a:r>
            <a:r>
              <a:rPr sz="1200" dirty="0">
                <a:solidFill>
                  <a:srgbClr val="575756"/>
                </a:solidFill>
                <a:latin typeface="Arial"/>
                <a:cs typeface="Arial"/>
              </a:rPr>
              <a:t>ск, </a:t>
            </a:r>
            <a:r>
              <a:rPr sz="1200" spc="5" dirty="0">
                <a:solidFill>
                  <a:srgbClr val="575756"/>
                </a:solidFill>
                <a:latin typeface="Arial"/>
                <a:cs typeface="Arial"/>
              </a:rPr>
              <a:t>упра</a:t>
            </a:r>
            <a:r>
              <a:rPr sz="1200" spc="-25" dirty="0">
                <a:solidFill>
                  <a:srgbClr val="575756"/>
                </a:solidFill>
                <a:latin typeface="Arial"/>
                <a:cs typeface="Arial"/>
              </a:rPr>
              <a:t>в</a:t>
            </a:r>
            <a:r>
              <a:rPr sz="1200" spc="5" dirty="0">
                <a:solidFill>
                  <a:srgbClr val="575756"/>
                </a:solidFill>
                <a:latin typeface="Arial"/>
                <a:cs typeface="Arial"/>
              </a:rPr>
              <a:t>ление,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029115" y="4661197"/>
            <a:ext cx="98679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solidFill>
                  <a:srgbClr val="575756"/>
                </a:solidFill>
                <a:latin typeface="Arial"/>
                <a:cs typeface="Arial"/>
              </a:rPr>
              <a:t>мони</a:t>
            </a: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т</a:t>
            </a:r>
            <a:r>
              <a:rPr sz="1200" spc="5" dirty="0">
                <a:solidFill>
                  <a:srgbClr val="575756"/>
                </a:solidFill>
                <a:latin typeface="Arial"/>
                <a:cs typeface="Arial"/>
              </a:rPr>
              <a:t>оринг</a:t>
            </a:r>
            <a:r>
              <a:rPr sz="120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575756"/>
                </a:solidFill>
                <a:latin typeface="Arial"/>
                <a:cs typeface="Arial"/>
              </a:rPr>
              <a:t>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065630" y="4833638"/>
            <a:ext cx="91376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solidFill>
                  <a:srgbClr val="575756"/>
                </a:solidFill>
                <a:latin typeface="Arial"/>
                <a:cs typeface="Arial"/>
              </a:rPr>
              <a:t>расширение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106368" y="5006075"/>
            <a:ext cx="83248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solidFill>
                  <a:srgbClr val="575756"/>
                </a:solidFill>
                <a:latin typeface="Arial"/>
                <a:cs typeface="Arial"/>
              </a:rPr>
              <a:t>программы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0578528" y="3258005"/>
            <a:ext cx="229870" cy="277495"/>
          </a:xfrm>
          <a:custGeom>
            <a:avLst/>
            <a:gdLst/>
            <a:ahLst/>
            <a:cxnLst/>
            <a:rect l="l" t="t" r="r" b="b"/>
            <a:pathLst>
              <a:path w="229870" h="277495">
                <a:moveTo>
                  <a:pt x="0" y="194434"/>
                </a:moveTo>
                <a:lnTo>
                  <a:pt x="14114" y="237147"/>
                </a:lnTo>
                <a:lnTo>
                  <a:pt x="42523" y="262762"/>
                </a:lnTo>
                <a:lnTo>
                  <a:pt x="81884" y="274807"/>
                </a:lnTo>
                <a:lnTo>
                  <a:pt x="112558" y="277043"/>
                </a:lnTo>
                <a:lnTo>
                  <a:pt x="126760" y="276585"/>
                </a:lnTo>
                <a:lnTo>
                  <a:pt x="170159" y="268841"/>
                </a:lnTo>
                <a:lnTo>
                  <a:pt x="207147" y="249416"/>
                </a:lnTo>
                <a:lnTo>
                  <a:pt x="223991" y="226971"/>
                </a:lnTo>
                <a:lnTo>
                  <a:pt x="116834" y="226971"/>
                </a:lnTo>
                <a:lnTo>
                  <a:pt x="102004" y="225787"/>
                </a:lnTo>
                <a:lnTo>
                  <a:pt x="90734" y="221909"/>
                </a:lnTo>
                <a:lnTo>
                  <a:pt x="80283" y="211910"/>
                </a:lnTo>
                <a:lnTo>
                  <a:pt x="75457" y="200780"/>
                </a:lnTo>
                <a:lnTo>
                  <a:pt x="0" y="194434"/>
                </a:lnTo>
                <a:close/>
              </a:path>
              <a:path w="229870" h="277495">
                <a:moveTo>
                  <a:pt x="216078" y="158882"/>
                </a:moveTo>
                <a:lnTo>
                  <a:pt x="104978" y="158882"/>
                </a:lnTo>
                <a:lnTo>
                  <a:pt x="119292" y="159878"/>
                </a:lnTo>
                <a:lnTo>
                  <a:pt x="132583" y="162827"/>
                </a:lnTo>
                <a:lnTo>
                  <a:pt x="143687" y="168628"/>
                </a:lnTo>
                <a:lnTo>
                  <a:pt x="151437" y="178177"/>
                </a:lnTo>
                <a:lnTo>
                  <a:pt x="154668" y="192372"/>
                </a:lnTo>
                <a:lnTo>
                  <a:pt x="151406" y="207519"/>
                </a:lnTo>
                <a:lnTo>
                  <a:pt x="142796" y="218030"/>
                </a:lnTo>
                <a:lnTo>
                  <a:pt x="130663" y="224361"/>
                </a:lnTo>
                <a:lnTo>
                  <a:pt x="116834" y="226971"/>
                </a:lnTo>
                <a:lnTo>
                  <a:pt x="223991" y="226971"/>
                </a:lnTo>
                <a:lnTo>
                  <a:pt x="227948" y="215574"/>
                </a:lnTo>
                <a:lnTo>
                  <a:pt x="229595" y="200617"/>
                </a:lnTo>
                <a:lnTo>
                  <a:pt x="228150" y="185187"/>
                </a:lnTo>
                <a:lnTo>
                  <a:pt x="223979" y="171735"/>
                </a:lnTo>
                <a:lnTo>
                  <a:pt x="217333" y="160236"/>
                </a:lnTo>
                <a:lnTo>
                  <a:pt x="216078" y="158882"/>
                </a:lnTo>
                <a:close/>
              </a:path>
              <a:path w="229870" h="277495">
                <a:moveTo>
                  <a:pt x="217698" y="49887"/>
                </a:moveTo>
                <a:lnTo>
                  <a:pt x="109248" y="49887"/>
                </a:lnTo>
                <a:lnTo>
                  <a:pt x="125417" y="51404"/>
                </a:lnTo>
                <a:lnTo>
                  <a:pt x="139021" y="56412"/>
                </a:lnTo>
                <a:lnTo>
                  <a:pt x="147617" y="64987"/>
                </a:lnTo>
                <a:lnTo>
                  <a:pt x="145980" y="82535"/>
                </a:lnTo>
                <a:lnTo>
                  <a:pt x="140187" y="94738"/>
                </a:lnTo>
                <a:lnTo>
                  <a:pt x="131121" y="102558"/>
                </a:lnTo>
                <a:lnTo>
                  <a:pt x="119663" y="106953"/>
                </a:lnTo>
                <a:lnTo>
                  <a:pt x="106693" y="108884"/>
                </a:lnTo>
                <a:lnTo>
                  <a:pt x="93093" y="109311"/>
                </a:lnTo>
                <a:lnTo>
                  <a:pt x="79740" y="109311"/>
                </a:lnTo>
                <a:lnTo>
                  <a:pt x="77943" y="159162"/>
                </a:lnTo>
                <a:lnTo>
                  <a:pt x="90806" y="158942"/>
                </a:lnTo>
                <a:lnTo>
                  <a:pt x="216078" y="158882"/>
                </a:lnTo>
                <a:lnTo>
                  <a:pt x="208462" y="150665"/>
                </a:lnTo>
                <a:lnTo>
                  <a:pt x="197616" y="142996"/>
                </a:lnTo>
                <a:lnTo>
                  <a:pt x="185044" y="137203"/>
                </a:lnTo>
                <a:lnTo>
                  <a:pt x="170998" y="133263"/>
                </a:lnTo>
                <a:lnTo>
                  <a:pt x="162420" y="130743"/>
                </a:lnTo>
                <a:lnTo>
                  <a:pt x="175980" y="127525"/>
                </a:lnTo>
                <a:lnTo>
                  <a:pt x="188797" y="122035"/>
                </a:lnTo>
                <a:lnTo>
                  <a:pt x="200371" y="114459"/>
                </a:lnTo>
                <a:lnTo>
                  <a:pt x="205712" y="109311"/>
                </a:lnTo>
                <a:lnTo>
                  <a:pt x="93093" y="109311"/>
                </a:lnTo>
                <a:lnTo>
                  <a:pt x="205833" y="109195"/>
                </a:lnTo>
                <a:lnTo>
                  <a:pt x="210204" y="104983"/>
                </a:lnTo>
                <a:lnTo>
                  <a:pt x="217795" y="93794"/>
                </a:lnTo>
                <a:lnTo>
                  <a:pt x="222646" y="81078"/>
                </a:lnTo>
                <a:lnTo>
                  <a:pt x="221450" y="63316"/>
                </a:lnTo>
                <a:lnTo>
                  <a:pt x="217698" y="49887"/>
                </a:lnTo>
                <a:close/>
              </a:path>
              <a:path w="229870" h="277495">
                <a:moveTo>
                  <a:pt x="125491" y="0"/>
                </a:moveTo>
                <a:lnTo>
                  <a:pt x="78285" y="4666"/>
                </a:lnTo>
                <a:lnTo>
                  <a:pt x="38836" y="20123"/>
                </a:lnTo>
                <a:lnTo>
                  <a:pt x="8860" y="60405"/>
                </a:lnTo>
                <a:lnTo>
                  <a:pt x="6913" y="74400"/>
                </a:lnTo>
                <a:lnTo>
                  <a:pt x="81752" y="76207"/>
                </a:lnTo>
                <a:lnTo>
                  <a:pt x="85327" y="63357"/>
                </a:lnTo>
                <a:lnTo>
                  <a:pt x="95013" y="54259"/>
                </a:lnTo>
                <a:lnTo>
                  <a:pt x="109248" y="49887"/>
                </a:lnTo>
                <a:lnTo>
                  <a:pt x="217698" y="49887"/>
                </a:lnTo>
                <a:lnTo>
                  <a:pt x="217245" y="48266"/>
                </a:lnTo>
                <a:lnTo>
                  <a:pt x="190755" y="17259"/>
                </a:lnTo>
                <a:lnTo>
                  <a:pt x="152251" y="3014"/>
                </a:lnTo>
                <a:lnTo>
                  <a:pt x="138701" y="1000"/>
                </a:lnTo>
                <a:lnTo>
                  <a:pt x="125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0489179" y="3447162"/>
            <a:ext cx="1221740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70840">
              <a:lnSpc>
                <a:spcPts val="1280"/>
              </a:lnSpc>
            </a:pPr>
            <a:r>
              <a:rPr sz="1200" spc="-110" dirty="0">
                <a:solidFill>
                  <a:srgbClr val="FEFEFE"/>
                </a:solidFill>
                <a:latin typeface="Arial"/>
                <a:cs typeface="Arial"/>
              </a:rPr>
              <a:t>У</a:t>
            </a:r>
            <a:r>
              <a:rPr sz="1200" spc="-30" dirty="0">
                <a:solidFill>
                  <a:srgbClr val="FEFEFE"/>
                </a:solidFill>
                <a:latin typeface="Arial"/>
                <a:cs typeface="Arial"/>
              </a:rPr>
              <a:t>слуг</a:t>
            </a:r>
            <a:r>
              <a:rPr sz="1200" spc="5" dirty="0">
                <a:solidFill>
                  <a:srgbClr val="FEFEFE"/>
                </a:solidFill>
                <a:latin typeface="Arial"/>
                <a:cs typeface="Arial"/>
              </a:rPr>
              <a:t>и</a:t>
            </a:r>
            <a:r>
              <a:rPr sz="12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FEFEFE"/>
                </a:solidFill>
                <a:latin typeface="Arial"/>
                <a:cs typeface="Arial"/>
              </a:rPr>
              <a:t>з</a:t>
            </a:r>
            <a:r>
              <a:rPr sz="1200" spc="-30" dirty="0">
                <a:solidFill>
                  <a:srgbClr val="FEFEFE"/>
                </a:solidFill>
                <a:latin typeface="Arial"/>
                <a:cs typeface="Arial"/>
              </a:rPr>
              <a:t>дра</a:t>
            </a:r>
            <a:r>
              <a:rPr sz="1200" spc="-45" dirty="0">
                <a:solidFill>
                  <a:srgbClr val="FEFEFE"/>
                </a:solidFill>
                <a:latin typeface="Arial"/>
                <a:cs typeface="Arial"/>
              </a:rPr>
              <a:t>в</a:t>
            </a:r>
            <a:r>
              <a:rPr sz="1200" spc="-30" dirty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1200" spc="-45" dirty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1200" spc="-30" dirty="0">
                <a:solidFill>
                  <a:srgbClr val="FEFEFE"/>
                </a:solidFill>
                <a:latin typeface="Arial"/>
                <a:cs typeface="Arial"/>
              </a:rPr>
              <a:t>хранени</a:t>
            </a:r>
            <a:r>
              <a:rPr sz="1200" spc="5" dirty="0">
                <a:solidFill>
                  <a:srgbClr val="FEFEFE"/>
                </a:solidFill>
                <a:latin typeface="Arial"/>
                <a:cs typeface="Arial"/>
              </a:rPr>
              <a:t>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653907" y="3773113"/>
            <a:ext cx="89217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solidFill>
                  <a:srgbClr val="FEFEFE"/>
                </a:solidFill>
                <a:latin typeface="Arial"/>
                <a:cs typeface="Arial"/>
              </a:rPr>
              <a:t>и</a:t>
            </a:r>
            <a:r>
              <a:rPr sz="1200" spc="-30" dirty="0">
                <a:solidFill>
                  <a:srgbClr val="FEFEFE"/>
                </a:solidFill>
                <a:latin typeface="Arial"/>
                <a:cs typeface="Arial"/>
              </a:rPr>
              <a:t> п</a:t>
            </a:r>
            <a:r>
              <a:rPr sz="1200" spc="-55" dirty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1200" spc="-30" dirty="0">
                <a:solidFill>
                  <a:srgbClr val="FEFEFE"/>
                </a:solidFill>
                <a:latin typeface="Arial"/>
                <a:cs typeface="Arial"/>
              </a:rPr>
              <a:t>ддержк</a:t>
            </a:r>
            <a:r>
              <a:rPr sz="1200" spc="5" dirty="0">
                <a:solidFill>
                  <a:srgbClr val="FEFEFE"/>
                </a:solidFill>
                <a:latin typeface="Arial"/>
                <a:cs typeface="Arial"/>
              </a:rPr>
              <a:t>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748484" y="3000517"/>
            <a:ext cx="386715" cy="1362075"/>
          </a:xfrm>
          <a:custGeom>
            <a:avLst/>
            <a:gdLst/>
            <a:ahLst/>
            <a:cxnLst/>
            <a:rect l="l" t="t" r="r" b="b"/>
            <a:pathLst>
              <a:path w="386715" h="1362075">
                <a:moveTo>
                  <a:pt x="386661" y="0"/>
                </a:moveTo>
                <a:lnTo>
                  <a:pt x="322440" y="23765"/>
                </a:lnTo>
                <a:lnTo>
                  <a:pt x="262071" y="60071"/>
                </a:lnTo>
                <a:lnTo>
                  <a:pt x="206240" y="107907"/>
                </a:lnTo>
                <a:lnTo>
                  <a:pt x="180240" y="135833"/>
                </a:lnTo>
                <a:lnTo>
                  <a:pt x="155632" y="166263"/>
                </a:lnTo>
                <a:lnTo>
                  <a:pt x="132500" y="199071"/>
                </a:lnTo>
                <a:lnTo>
                  <a:pt x="110931" y="234131"/>
                </a:lnTo>
                <a:lnTo>
                  <a:pt x="91009" y="271315"/>
                </a:lnTo>
                <a:lnTo>
                  <a:pt x="72821" y="310498"/>
                </a:lnTo>
                <a:lnTo>
                  <a:pt x="56453" y="351554"/>
                </a:lnTo>
                <a:lnTo>
                  <a:pt x="41989" y="394357"/>
                </a:lnTo>
                <a:lnTo>
                  <a:pt x="29515" y="438780"/>
                </a:lnTo>
                <a:lnTo>
                  <a:pt x="19118" y="484697"/>
                </a:lnTo>
                <a:lnTo>
                  <a:pt x="10882" y="531982"/>
                </a:lnTo>
                <a:lnTo>
                  <a:pt x="4893" y="580508"/>
                </a:lnTo>
                <a:lnTo>
                  <a:pt x="1237" y="630150"/>
                </a:lnTo>
                <a:lnTo>
                  <a:pt x="0" y="680780"/>
                </a:lnTo>
                <a:lnTo>
                  <a:pt x="1237" y="731411"/>
                </a:lnTo>
                <a:lnTo>
                  <a:pt x="4893" y="781052"/>
                </a:lnTo>
                <a:lnTo>
                  <a:pt x="10882" y="829578"/>
                </a:lnTo>
                <a:lnTo>
                  <a:pt x="19118" y="876863"/>
                </a:lnTo>
                <a:lnTo>
                  <a:pt x="29515" y="922780"/>
                </a:lnTo>
                <a:lnTo>
                  <a:pt x="41989" y="967202"/>
                </a:lnTo>
                <a:lnTo>
                  <a:pt x="56453" y="1010005"/>
                </a:lnTo>
                <a:lnTo>
                  <a:pt x="72821" y="1051061"/>
                </a:lnTo>
                <a:lnTo>
                  <a:pt x="91009" y="1090244"/>
                </a:lnTo>
                <a:lnTo>
                  <a:pt x="110931" y="1127428"/>
                </a:lnTo>
                <a:lnTo>
                  <a:pt x="132500" y="1162487"/>
                </a:lnTo>
                <a:lnTo>
                  <a:pt x="155632" y="1195295"/>
                </a:lnTo>
                <a:lnTo>
                  <a:pt x="180240" y="1225725"/>
                </a:lnTo>
                <a:lnTo>
                  <a:pt x="206240" y="1253651"/>
                </a:lnTo>
                <a:lnTo>
                  <a:pt x="262071" y="1301487"/>
                </a:lnTo>
                <a:lnTo>
                  <a:pt x="322440" y="1337793"/>
                </a:lnTo>
                <a:lnTo>
                  <a:pt x="386661" y="1361559"/>
                </a:lnTo>
                <a:lnTo>
                  <a:pt x="362821" y="1351307"/>
                </a:lnTo>
                <a:lnTo>
                  <a:pt x="339623" y="1337793"/>
                </a:lnTo>
                <a:lnTo>
                  <a:pt x="295406" y="1301487"/>
                </a:lnTo>
                <a:lnTo>
                  <a:pt x="254513" y="1253651"/>
                </a:lnTo>
                <a:lnTo>
                  <a:pt x="217445" y="1195295"/>
                </a:lnTo>
                <a:lnTo>
                  <a:pt x="184704" y="1127428"/>
                </a:lnTo>
                <a:lnTo>
                  <a:pt x="170113" y="1090244"/>
                </a:lnTo>
                <a:lnTo>
                  <a:pt x="156791" y="1051061"/>
                </a:lnTo>
                <a:lnTo>
                  <a:pt x="144802" y="1010005"/>
                </a:lnTo>
                <a:lnTo>
                  <a:pt x="134208" y="967202"/>
                </a:lnTo>
                <a:lnTo>
                  <a:pt x="125072" y="922780"/>
                </a:lnTo>
                <a:lnTo>
                  <a:pt x="117456" y="876863"/>
                </a:lnTo>
                <a:lnTo>
                  <a:pt x="111423" y="829578"/>
                </a:lnTo>
                <a:lnTo>
                  <a:pt x="107037" y="781052"/>
                </a:lnTo>
                <a:lnTo>
                  <a:pt x="104359" y="731411"/>
                </a:lnTo>
                <a:lnTo>
                  <a:pt x="103452" y="680780"/>
                </a:lnTo>
                <a:lnTo>
                  <a:pt x="104359" y="630150"/>
                </a:lnTo>
                <a:lnTo>
                  <a:pt x="107037" y="580508"/>
                </a:lnTo>
                <a:lnTo>
                  <a:pt x="111423" y="531982"/>
                </a:lnTo>
                <a:lnTo>
                  <a:pt x="117456" y="484697"/>
                </a:lnTo>
                <a:lnTo>
                  <a:pt x="125072" y="438780"/>
                </a:lnTo>
                <a:lnTo>
                  <a:pt x="134208" y="394357"/>
                </a:lnTo>
                <a:lnTo>
                  <a:pt x="144802" y="351554"/>
                </a:lnTo>
                <a:lnTo>
                  <a:pt x="156791" y="310498"/>
                </a:lnTo>
                <a:lnTo>
                  <a:pt x="170113" y="271315"/>
                </a:lnTo>
                <a:lnTo>
                  <a:pt x="184704" y="234131"/>
                </a:lnTo>
                <a:lnTo>
                  <a:pt x="200502" y="199071"/>
                </a:lnTo>
                <a:lnTo>
                  <a:pt x="235470" y="135833"/>
                </a:lnTo>
                <a:lnTo>
                  <a:pt x="274513" y="82611"/>
                </a:lnTo>
                <a:lnTo>
                  <a:pt x="317130" y="40414"/>
                </a:lnTo>
                <a:lnTo>
                  <a:pt x="362821" y="10252"/>
                </a:lnTo>
                <a:lnTo>
                  <a:pt x="386661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557596" y="2995650"/>
            <a:ext cx="386715" cy="1362075"/>
          </a:xfrm>
          <a:custGeom>
            <a:avLst/>
            <a:gdLst/>
            <a:ahLst/>
            <a:cxnLst/>
            <a:rect l="l" t="t" r="r" b="b"/>
            <a:pathLst>
              <a:path w="386715" h="1362075">
                <a:moveTo>
                  <a:pt x="386661" y="0"/>
                </a:moveTo>
                <a:lnTo>
                  <a:pt x="322439" y="23765"/>
                </a:lnTo>
                <a:lnTo>
                  <a:pt x="262070" y="60070"/>
                </a:lnTo>
                <a:lnTo>
                  <a:pt x="206239" y="107906"/>
                </a:lnTo>
                <a:lnTo>
                  <a:pt x="180240" y="135832"/>
                </a:lnTo>
                <a:lnTo>
                  <a:pt x="155631" y="166263"/>
                </a:lnTo>
                <a:lnTo>
                  <a:pt x="132499" y="199070"/>
                </a:lnTo>
                <a:lnTo>
                  <a:pt x="110930" y="234130"/>
                </a:lnTo>
                <a:lnTo>
                  <a:pt x="91009" y="271314"/>
                </a:lnTo>
                <a:lnTo>
                  <a:pt x="72821" y="310497"/>
                </a:lnTo>
                <a:lnTo>
                  <a:pt x="56452" y="351554"/>
                </a:lnTo>
                <a:lnTo>
                  <a:pt x="41989" y="394356"/>
                </a:lnTo>
                <a:lnTo>
                  <a:pt x="29515" y="438779"/>
                </a:lnTo>
                <a:lnTo>
                  <a:pt x="19118" y="484696"/>
                </a:lnTo>
                <a:lnTo>
                  <a:pt x="10882" y="531981"/>
                </a:lnTo>
                <a:lnTo>
                  <a:pt x="4893" y="580508"/>
                </a:lnTo>
                <a:lnTo>
                  <a:pt x="1237" y="630149"/>
                </a:lnTo>
                <a:lnTo>
                  <a:pt x="0" y="680780"/>
                </a:lnTo>
                <a:lnTo>
                  <a:pt x="1237" y="731411"/>
                </a:lnTo>
                <a:lnTo>
                  <a:pt x="4893" y="781052"/>
                </a:lnTo>
                <a:lnTo>
                  <a:pt x="10882" y="829578"/>
                </a:lnTo>
                <a:lnTo>
                  <a:pt x="19118" y="876863"/>
                </a:lnTo>
                <a:lnTo>
                  <a:pt x="29515" y="922780"/>
                </a:lnTo>
                <a:lnTo>
                  <a:pt x="41989" y="967202"/>
                </a:lnTo>
                <a:lnTo>
                  <a:pt x="56452" y="1010005"/>
                </a:lnTo>
                <a:lnTo>
                  <a:pt x="72821" y="1051061"/>
                </a:lnTo>
                <a:lnTo>
                  <a:pt x="91009" y="1090244"/>
                </a:lnTo>
                <a:lnTo>
                  <a:pt x="110930" y="1127428"/>
                </a:lnTo>
                <a:lnTo>
                  <a:pt x="132499" y="1162487"/>
                </a:lnTo>
                <a:lnTo>
                  <a:pt x="155631" y="1195295"/>
                </a:lnTo>
                <a:lnTo>
                  <a:pt x="180240" y="1225725"/>
                </a:lnTo>
                <a:lnTo>
                  <a:pt x="206239" y="1253651"/>
                </a:lnTo>
                <a:lnTo>
                  <a:pt x="262070" y="1301487"/>
                </a:lnTo>
                <a:lnTo>
                  <a:pt x="322439" y="1337793"/>
                </a:lnTo>
                <a:lnTo>
                  <a:pt x="386661" y="1361559"/>
                </a:lnTo>
                <a:lnTo>
                  <a:pt x="362820" y="1351307"/>
                </a:lnTo>
                <a:lnTo>
                  <a:pt x="339622" y="1337793"/>
                </a:lnTo>
                <a:lnTo>
                  <a:pt x="295406" y="1301487"/>
                </a:lnTo>
                <a:lnTo>
                  <a:pt x="254513" y="1253651"/>
                </a:lnTo>
                <a:lnTo>
                  <a:pt x="217445" y="1195295"/>
                </a:lnTo>
                <a:lnTo>
                  <a:pt x="184704" y="1127428"/>
                </a:lnTo>
                <a:lnTo>
                  <a:pt x="170112" y="1090244"/>
                </a:lnTo>
                <a:lnTo>
                  <a:pt x="156791" y="1051061"/>
                </a:lnTo>
                <a:lnTo>
                  <a:pt x="144801" y="1010005"/>
                </a:lnTo>
                <a:lnTo>
                  <a:pt x="134207" y="967202"/>
                </a:lnTo>
                <a:lnTo>
                  <a:pt x="125071" y="922780"/>
                </a:lnTo>
                <a:lnTo>
                  <a:pt x="117456" y="876863"/>
                </a:lnTo>
                <a:lnTo>
                  <a:pt x="111423" y="829578"/>
                </a:lnTo>
                <a:lnTo>
                  <a:pt x="107037" y="781052"/>
                </a:lnTo>
                <a:lnTo>
                  <a:pt x="104359" y="731411"/>
                </a:lnTo>
                <a:lnTo>
                  <a:pt x="103452" y="680780"/>
                </a:lnTo>
                <a:lnTo>
                  <a:pt x="104359" y="630149"/>
                </a:lnTo>
                <a:lnTo>
                  <a:pt x="107037" y="580508"/>
                </a:lnTo>
                <a:lnTo>
                  <a:pt x="111423" y="531981"/>
                </a:lnTo>
                <a:lnTo>
                  <a:pt x="117456" y="484696"/>
                </a:lnTo>
                <a:lnTo>
                  <a:pt x="125071" y="438779"/>
                </a:lnTo>
                <a:lnTo>
                  <a:pt x="134207" y="394356"/>
                </a:lnTo>
                <a:lnTo>
                  <a:pt x="144801" y="351554"/>
                </a:lnTo>
                <a:lnTo>
                  <a:pt x="156791" y="310497"/>
                </a:lnTo>
                <a:lnTo>
                  <a:pt x="170112" y="271314"/>
                </a:lnTo>
                <a:lnTo>
                  <a:pt x="184704" y="234130"/>
                </a:lnTo>
                <a:lnTo>
                  <a:pt x="200502" y="199070"/>
                </a:lnTo>
                <a:lnTo>
                  <a:pt x="235469" y="135832"/>
                </a:lnTo>
                <a:lnTo>
                  <a:pt x="274512" y="82610"/>
                </a:lnTo>
                <a:lnTo>
                  <a:pt x="317130" y="40413"/>
                </a:lnTo>
                <a:lnTo>
                  <a:pt x="362820" y="10252"/>
                </a:lnTo>
                <a:lnTo>
                  <a:pt x="386661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359659" y="3005668"/>
            <a:ext cx="386715" cy="1362075"/>
          </a:xfrm>
          <a:custGeom>
            <a:avLst/>
            <a:gdLst/>
            <a:ahLst/>
            <a:cxnLst/>
            <a:rect l="l" t="t" r="r" b="b"/>
            <a:pathLst>
              <a:path w="386715" h="1362075">
                <a:moveTo>
                  <a:pt x="386661" y="0"/>
                </a:moveTo>
                <a:lnTo>
                  <a:pt x="322439" y="23765"/>
                </a:lnTo>
                <a:lnTo>
                  <a:pt x="262070" y="60071"/>
                </a:lnTo>
                <a:lnTo>
                  <a:pt x="206239" y="107907"/>
                </a:lnTo>
                <a:lnTo>
                  <a:pt x="180240" y="135833"/>
                </a:lnTo>
                <a:lnTo>
                  <a:pt x="155631" y="166264"/>
                </a:lnTo>
                <a:lnTo>
                  <a:pt x="132499" y="199071"/>
                </a:lnTo>
                <a:lnTo>
                  <a:pt x="110930" y="234131"/>
                </a:lnTo>
                <a:lnTo>
                  <a:pt x="91009" y="271315"/>
                </a:lnTo>
                <a:lnTo>
                  <a:pt x="72821" y="310499"/>
                </a:lnTo>
                <a:lnTo>
                  <a:pt x="56452" y="351555"/>
                </a:lnTo>
                <a:lnTo>
                  <a:pt x="41989" y="394357"/>
                </a:lnTo>
                <a:lnTo>
                  <a:pt x="29515" y="438780"/>
                </a:lnTo>
                <a:lnTo>
                  <a:pt x="19118" y="484697"/>
                </a:lnTo>
                <a:lnTo>
                  <a:pt x="10882" y="531982"/>
                </a:lnTo>
                <a:lnTo>
                  <a:pt x="4893" y="580509"/>
                </a:lnTo>
                <a:lnTo>
                  <a:pt x="1237" y="630151"/>
                </a:lnTo>
                <a:lnTo>
                  <a:pt x="0" y="680782"/>
                </a:lnTo>
                <a:lnTo>
                  <a:pt x="1237" y="731412"/>
                </a:lnTo>
                <a:lnTo>
                  <a:pt x="4893" y="781054"/>
                </a:lnTo>
                <a:lnTo>
                  <a:pt x="10882" y="829580"/>
                </a:lnTo>
                <a:lnTo>
                  <a:pt x="19118" y="876864"/>
                </a:lnTo>
                <a:lnTo>
                  <a:pt x="29515" y="922781"/>
                </a:lnTo>
                <a:lnTo>
                  <a:pt x="41989" y="967204"/>
                </a:lnTo>
                <a:lnTo>
                  <a:pt x="56452" y="1010006"/>
                </a:lnTo>
                <a:lnTo>
                  <a:pt x="72821" y="1051062"/>
                </a:lnTo>
                <a:lnTo>
                  <a:pt x="91009" y="1090245"/>
                </a:lnTo>
                <a:lnTo>
                  <a:pt x="110930" y="1127429"/>
                </a:lnTo>
                <a:lnTo>
                  <a:pt x="132499" y="1162489"/>
                </a:lnTo>
                <a:lnTo>
                  <a:pt x="155631" y="1195296"/>
                </a:lnTo>
                <a:lnTo>
                  <a:pt x="180240" y="1225726"/>
                </a:lnTo>
                <a:lnTo>
                  <a:pt x="206239" y="1253653"/>
                </a:lnTo>
                <a:lnTo>
                  <a:pt x="262070" y="1301489"/>
                </a:lnTo>
                <a:lnTo>
                  <a:pt x="322439" y="1337794"/>
                </a:lnTo>
                <a:lnTo>
                  <a:pt x="386661" y="1361560"/>
                </a:lnTo>
                <a:lnTo>
                  <a:pt x="362820" y="1351308"/>
                </a:lnTo>
                <a:lnTo>
                  <a:pt x="339622" y="1337794"/>
                </a:lnTo>
                <a:lnTo>
                  <a:pt x="295406" y="1301489"/>
                </a:lnTo>
                <a:lnTo>
                  <a:pt x="254513" y="1253653"/>
                </a:lnTo>
                <a:lnTo>
                  <a:pt x="217445" y="1195296"/>
                </a:lnTo>
                <a:lnTo>
                  <a:pt x="184704" y="1127429"/>
                </a:lnTo>
                <a:lnTo>
                  <a:pt x="170112" y="1090245"/>
                </a:lnTo>
                <a:lnTo>
                  <a:pt x="156791" y="1051062"/>
                </a:lnTo>
                <a:lnTo>
                  <a:pt x="144801" y="1010006"/>
                </a:lnTo>
                <a:lnTo>
                  <a:pt x="134207" y="967204"/>
                </a:lnTo>
                <a:lnTo>
                  <a:pt x="125071" y="922781"/>
                </a:lnTo>
                <a:lnTo>
                  <a:pt x="117456" y="876864"/>
                </a:lnTo>
                <a:lnTo>
                  <a:pt x="111423" y="829580"/>
                </a:lnTo>
                <a:lnTo>
                  <a:pt x="107037" y="781054"/>
                </a:lnTo>
                <a:lnTo>
                  <a:pt x="104359" y="731412"/>
                </a:lnTo>
                <a:lnTo>
                  <a:pt x="103452" y="680782"/>
                </a:lnTo>
                <a:lnTo>
                  <a:pt x="104359" y="630151"/>
                </a:lnTo>
                <a:lnTo>
                  <a:pt x="107037" y="580509"/>
                </a:lnTo>
                <a:lnTo>
                  <a:pt x="111423" y="531982"/>
                </a:lnTo>
                <a:lnTo>
                  <a:pt x="117456" y="484697"/>
                </a:lnTo>
                <a:lnTo>
                  <a:pt x="125071" y="438780"/>
                </a:lnTo>
                <a:lnTo>
                  <a:pt x="134207" y="394357"/>
                </a:lnTo>
                <a:lnTo>
                  <a:pt x="144801" y="351555"/>
                </a:lnTo>
                <a:lnTo>
                  <a:pt x="156791" y="310499"/>
                </a:lnTo>
                <a:lnTo>
                  <a:pt x="170112" y="271315"/>
                </a:lnTo>
                <a:lnTo>
                  <a:pt x="184704" y="234131"/>
                </a:lnTo>
                <a:lnTo>
                  <a:pt x="200502" y="199071"/>
                </a:lnTo>
                <a:lnTo>
                  <a:pt x="235469" y="135833"/>
                </a:lnTo>
                <a:lnTo>
                  <a:pt x="274512" y="82611"/>
                </a:lnTo>
                <a:lnTo>
                  <a:pt x="317130" y="40414"/>
                </a:lnTo>
                <a:lnTo>
                  <a:pt x="362820" y="10252"/>
                </a:lnTo>
                <a:lnTo>
                  <a:pt x="386661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555004" y="4815475"/>
            <a:ext cx="386715" cy="1362075"/>
          </a:xfrm>
          <a:custGeom>
            <a:avLst/>
            <a:gdLst/>
            <a:ahLst/>
            <a:cxnLst/>
            <a:rect l="l" t="t" r="r" b="b"/>
            <a:pathLst>
              <a:path w="386715" h="1362075">
                <a:moveTo>
                  <a:pt x="386661" y="0"/>
                </a:moveTo>
                <a:lnTo>
                  <a:pt x="322439" y="23765"/>
                </a:lnTo>
                <a:lnTo>
                  <a:pt x="262070" y="60071"/>
                </a:lnTo>
                <a:lnTo>
                  <a:pt x="206239" y="107907"/>
                </a:lnTo>
                <a:lnTo>
                  <a:pt x="180240" y="135833"/>
                </a:lnTo>
                <a:lnTo>
                  <a:pt x="155631" y="166263"/>
                </a:lnTo>
                <a:lnTo>
                  <a:pt x="132499" y="199071"/>
                </a:lnTo>
                <a:lnTo>
                  <a:pt x="110930" y="234131"/>
                </a:lnTo>
                <a:lnTo>
                  <a:pt x="91009" y="271315"/>
                </a:lnTo>
                <a:lnTo>
                  <a:pt x="72821" y="310498"/>
                </a:lnTo>
                <a:lnTo>
                  <a:pt x="56452" y="351554"/>
                </a:lnTo>
                <a:lnTo>
                  <a:pt x="41989" y="394357"/>
                </a:lnTo>
                <a:lnTo>
                  <a:pt x="29515" y="438780"/>
                </a:lnTo>
                <a:lnTo>
                  <a:pt x="19118" y="484697"/>
                </a:lnTo>
                <a:lnTo>
                  <a:pt x="10882" y="531982"/>
                </a:lnTo>
                <a:lnTo>
                  <a:pt x="4893" y="580508"/>
                </a:lnTo>
                <a:lnTo>
                  <a:pt x="1237" y="630150"/>
                </a:lnTo>
                <a:lnTo>
                  <a:pt x="0" y="680780"/>
                </a:lnTo>
                <a:lnTo>
                  <a:pt x="1237" y="731411"/>
                </a:lnTo>
                <a:lnTo>
                  <a:pt x="4893" y="781052"/>
                </a:lnTo>
                <a:lnTo>
                  <a:pt x="10882" y="829578"/>
                </a:lnTo>
                <a:lnTo>
                  <a:pt x="19118" y="876863"/>
                </a:lnTo>
                <a:lnTo>
                  <a:pt x="29515" y="922780"/>
                </a:lnTo>
                <a:lnTo>
                  <a:pt x="41989" y="967202"/>
                </a:lnTo>
                <a:lnTo>
                  <a:pt x="56452" y="1010005"/>
                </a:lnTo>
                <a:lnTo>
                  <a:pt x="72821" y="1051061"/>
                </a:lnTo>
                <a:lnTo>
                  <a:pt x="91009" y="1090244"/>
                </a:lnTo>
                <a:lnTo>
                  <a:pt x="110930" y="1127428"/>
                </a:lnTo>
                <a:lnTo>
                  <a:pt x="132499" y="1162487"/>
                </a:lnTo>
                <a:lnTo>
                  <a:pt x="155631" y="1195295"/>
                </a:lnTo>
                <a:lnTo>
                  <a:pt x="180240" y="1225725"/>
                </a:lnTo>
                <a:lnTo>
                  <a:pt x="206239" y="1253651"/>
                </a:lnTo>
                <a:lnTo>
                  <a:pt x="262070" y="1301487"/>
                </a:lnTo>
                <a:lnTo>
                  <a:pt x="322439" y="1337793"/>
                </a:lnTo>
                <a:lnTo>
                  <a:pt x="386661" y="1361559"/>
                </a:lnTo>
                <a:lnTo>
                  <a:pt x="362820" y="1351307"/>
                </a:lnTo>
                <a:lnTo>
                  <a:pt x="339622" y="1337793"/>
                </a:lnTo>
                <a:lnTo>
                  <a:pt x="295406" y="1301487"/>
                </a:lnTo>
                <a:lnTo>
                  <a:pt x="254513" y="1253651"/>
                </a:lnTo>
                <a:lnTo>
                  <a:pt x="217445" y="1195295"/>
                </a:lnTo>
                <a:lnTo>
                  <a:pt x="184704" y="1127428"/>
                </a:lnTo>
                <a:lnTo>
                  <a:pt x="170112" y="1090244"/>
                </a:lnTo>
                <a:lnTo>
                  <a:pt x="156791" y="1051061"/>
                </a:lnTo>
                <a:lnTo>
                  <a:pt x="144801" y="1010005"/>
                </a:lnTo>
                <a:lnTo>
                  <a:pt x="134207" y="967202"/>
                </a:lnTo>
                <a:lnTo>
                  <a:pt x="125071" y="922780"/>
                </a:lnTo>
                <a:lnTo>
                  <a:pt x="117456" y="876863"/>
                </a:lnTo>
                <a:lnTo>
                  <a:pt x="111423" y="829578"/>
                </a:lnTo>
                <a:lnTo>
                  <a:pt x="107037" y="781052"/>
                </a:lnTo>
                <a:lnTo>
                  <a:pt x="104359" y="731411"/>
                </a:lnTo>
                <a:lnTo>
                  <a:pt x="103452" y="680780"/>
                </a:lnTo>
                <a:lnTo>
                  <a:pt x="104359" y="630150"/>
                </a:lnTo>
                <a:lnTo>
                  <a:pt x="107037" y="580508"/>
                </a:lnTo>
                <a:lnTo>
                  <a:pt x="111423" y="531982"/>
                </a:lnTo>
                <a:lnTo>
                  <a:pt x="117456" y="484697"/>
                </a:lnTo>
                <a:lnTo>
                  <a:pt x="125071" y="438780"/>
                </a:lnTo>
                <a:lnTo>
                  <a:pt x="134207" y="394357"/>
                </a:lnTo>
                <a:lnTo>
                  <a:pt x="144801" y="351554"/>
                </a:lnTo>
                <a:lnTo>
                  <a:pt x="156791" y="310498"/>
                </a:lnTo>
                <a:lnTo>
                  <a:pt x="170112" y="271315"/>
                </a:lnTo>
                <a:lnTo>
                  <a:pt x="184704" y="234131"/>
                </a:lnTo>
                <a:lnTo>
                  <a:pt x="200502" y="199071"/>
                </a:lnTo>
                <a:lnTo>
                  <a:pt x="235469" y="135833"/>
                </a:lnTo>
                <a:lnTo>
                  <a:pt x="274512" y="82611"/>
                </a:lnTo>
                <a:lnTo>
                  <a:pt x="317130" y="40414"/>
                </a:lnTo>
                <a:lnTo>
                  <a:pt x="362820" y="10252"/>
                </a:lnTo>
                <a:lnTo>
                  <a:pt x="386661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551136" y="1210546"/>
            <a:ext cx="386715" cy="1362075"/>
          </a:xfrm>
          <a:custGeom>
            <a:avLst/>
            <a:gdLst/>
            <a:ahLst/>
            <a:cxnLst/>
            <a:rect l="l" t="t" r="r" b="b"/>
            <a:pathLst>
              <a:path w="386715" h="1362075">
                <a:moveTo>
                  <a:pt x="386661" y="0"/>
                </a:moveTo>
                <a:lnTo>
                  <a:pt x="322440" y="23765"/>
                </a:lnTo>
                <a:lnTo>
                  <a:pt x="262071" y="60071"/>
                </a:lnTo>
                <a:lnTo>
                  <a:pt x="206240" y="107907"/>
                </a:lnTo>
                <a:lnTo>
                  <a:pt x="180240" y="135833"/>
                </a:lnTo>
                <a:lnTo>
                  <a:pt x="155632" y="166264"/>
                </a:lnTo>
                <a:lnTo>
                  <a:pt x="132500" y="199071"/>
                </a:lnTo>
                <a:lnTo>
                  <a:pt x="110931" y="234131"/>
                </a:lnTo>
                <a:lnTo>
                  <a:pt x="91009" y="271315"/>
                </a:lnTo>
                <a:lnTo>
                  <a:pt x="72821" y="310499"/>
                </a:lnTo>
                <a:lnTo>
                  <a:pt x="56453" y="351555"/>
                </a:lnTo>
                <a:lnTo>
                  <a:pt x="41989" y="394357"/>
                </a:lnTo>
                <a:lnTo>
                  <a:pt x="29515" y="438780"/>
                </a:lnTo>
                <a:lnTo>
                  <a:pt x="19118" y="484697"/>
                </a:lnTo>
                <a:lnTo>
                  <a:pt x="10882" y="531982"/>
                </a:lnTo>
                <a:lnTo>
                  <a:pt x="4893" y="580509"/>
                </a:lnTo>
                <a:lnTo>
                  <a:pt x="1237" y="630151"/>
                </a:lnTo>
                <a:lnTo>
                  <a:pt x="0" y="680782"/>
                </a:lnTo>
                <a:lnTo>
                  <a:pt x="1237" y="731412"/>
                </a:lnTo>
                <a:lnTo>
                  <a:pt x="4893" y="781054"/>
                </a:lnTo>
                <a:lnTo>
                  <a:pt x="10882" y="829580"/>
                </a:lnTo>
                <a:lnTo>
                  <a:pt x="19118" y="876864"/>
                </a:lnTo>
                <a:lnTo>
                  <a:pt x="29515" y="922781"/>
                </a:lnTo>
                <a:lnTo>
                  <a:pt x="41989" y="967204"/>
                </a:lnTo>
                <a:lnTo>
                  <a:pt x="56453" y="1010006"/>
                </a:lnTo>
                <a:lnTo>
                  <a:pt x="72821" y="1051062"/>
                </a:lnTo>
                <a:lnTo>
                  <a:pt x="91009" y="1090245"/>
                </a:lnTo>
                <a:lnTo>
                  <a:pt x="110931" y="1127429"/>
                </a:lnTo>
                <a:lnTo>
                  <a:pt x="132500" y="1162489"/>
                </a:lnTo>
                <a:lnTo>
                  <a:pt x="155632" y="1195296"/>
                </a:lnTo>
                <a:lnTo>
                  <a:pt x="180240" y="1225726"/>
                </a:lnTo>
                <a:lnTo>
                  <a:pt x="206240" y="1253653"/>
                </a:lnTo>
                <a:lnTo>
                  <a:pt x="262071" y="1301489"/>
                </a:lnTo>
                <a:lnTo>
                  <a:pt x="322440" y="1337794"/>
                </a:lnTo>
                <a:lnTo>
                  <a:pt x="386661" y="1361560"/>
                </a:lnTo>
                <a:lnTo>
                  <a:pt x="362820" y="1351308"/>
                </a:lnTo>
                <a:lnTo>
                  <a:pt x="339622" y="1337794"/>
                </a:lnTo>
                <a:lnTo>
                  <a:pt x="295406" y="1301489"/>
                </a:lnTo>
                <a:lnTo>
                  <a:pt x="254513" y="1253653"/>
                </a:lnTo>
                <a:lnTo>
                  <a:pt x="217445" y="1195296"/>
                </a:lnTo>
                <a:lnTo>
                  <a:pt x="184704" y="1127429"/>
                </a:lnTo>
                <a:lnTo>
                  <a:pt x="170112" y="1090245"/>
                </a:lnTo>
                <a:lnTo>
                  <a:pt x="156791" y="1051062"/>
                </a:lnTo>
                <a:lnTo>
                  <a:pt x="144801" y="1010006"/>
                </a:lnTo>
                <a:lnTo>
                  <a:pt x="134207" y="967204"/>
                </a:lnTo>
                <a:lnTo>
                  <a:pt x="125071" y="922781"/>
                </a:lnTo>
                <a:lnTo>
                  <a:pt x="117456" y="876864"/>
                </a:lnTo>
                <a:lnTo>
                  <a:pt x="111423" y="829580"/>
                </a:lnTo>
                <a:lnTo>
                  <a:pt x="107037" y="781054"/>
                </a:lnTo>
                <a:lnTo>
                  <a:pt x="104359" y="731412"/>
                </a:lnTo>
                <a:lnTo>
                  <a:pt x="103452" y="680782"/>
                </a:lnTo>
                <a:lnTo>
                  <a:pt x="104359" y="630151"/>
                </a:lnTo>
                <a:lnTo>
                  <a:pt x="107037" y="580509"/>
                </a:lnTo>
                <a:lnTo>
                  <a:pt x="111423" y="531982"/>
                </a:lnTo>
                <a:lnTo>
                  <a:pt x="117456" y="484697"/>
                </a:lnTo>
                <a:lnTo>
                  <a:pt x="125071" y="438780"/>
                </a:lnTo>
                <a:lnTo>
                  <a:pt x="134207" y="394357"/>
                </a:lnTo>
                <a:lnTo>
                  <a:pt x="144801" y="351555"/>
                </a:lnTo>
                <a:lnTo>
                  <a:pt x="156791" y="310499"/>
                </a:lnTo>
                <a:lnTo>
                  <a:pt x="170112" y="271315"/>
                </a:lnTo>
                <a:lnTo>
                  <a:pt x="184704" y="234131"/>
                </a:lnTo>
                <a:lnTo>
                  <a:pt x="200502" y="199071"/>
                </a:lnTo>
                <a:lnTo>
                  <a:pt x="235469" y="135833"/>
                </a:lnTo>
                <a:lnTo>
                  <a:pt x="274512" y="82611"/>
                </a:lnTo>
                <a:lnTo>
                  <a:pt x="317130" y="40414"/>
                </a:lnTo>
                <a:lnTo>
                  <a:pt x="362820" y="10252"/>
                </a:lnTo>
                <a:lnTo>
                  <a:pt x="386661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6639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9576" y="796347"/>
            <a:ext cx="7751445" cy="5535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0205">
              <a:lnSpc>
                <a:spcPct val="100000"/>
              </a:lnSpc>
            </a:pPr>
            <a:r>
              <a:rPr sz="3200" b="1" dirty="0">
                <a:solidFill>
                  <a:srgbClr val="269A37"/>
                </a:solidFill>
                <a:latin typeface="Arial"/>
                <a:cs typeface="Arial"/>
              </a:rPr>
              <a:t>Крат</a:t>
            </a:r>
            <a:r>
              <a:rPr sz="3200" b="1" spc="-45" dirty="0">
                <a:solidFill>
                  <a:srgbClr val="269A37"/>
                </a:solidFill>
                <a:latin typeface="Arial"/>
                <a:cs typeface="Arial"/>
              </a:rPr>
              <a:t>к</a:t>
            </a:r>
            <a:r>
              <a:rPr sz="3200" b="1" dirty="0">
                <a:solidFill>
                  <a:srgbClr val="269A37"/>
                </a:solidFill>
                <a:latin typeface="Arial"/>
                <a:cs typeface="Arial"/>
              </a:rPr>
              <a:t>ое</a:t>
            </a:r>
            <a:r>
              <a:rPr sz="3200" b="1" spc="-6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3200" b="1" spc="-45" dirty="0">
                <a:solidFill>
                  <a:srgbClr val="269A37"/>
                </a:solidFill>
                <a:latin typeface="Arial"/>
                <a:cs typeface="Arial"/>
              </a:rPr>
              <a:t>р</a:t>
            </a:r>
            <a:r>
              <a:rPr sz="3200" b="1" dirty="0">
                <a:solidFill>
                  <a:srgbClr val="269A37"/>
                </a:solidFill>
                <a:latin typeface="Arial"/>
                <a:cs typeface="Arial"/>
              </a:rPr>
              <a:t>у</a:t>
            </a:r>
            <a:r>
              <a:rPr sz="3200" b="1" spc="-45" dirty="0">
                <a:solidFill>
                  <a:srgbClr val="269A37"/>
                </a:solidFill>
                <a:latin typeface="Arial"/>
                <a:cs typeface="Arial"/>
              </a:rPr>
              <a:t>к</a:t>
            </a:r>
            <a:r>
              <a:rPr sz="3200" b="1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3200" b="1" spc="-45" dirty="0">
                <a:solidFill>
                  <a:srgbClr val="269A37"/>
                </a:solidFill>
                <a:latin typeface="Arial"/>
                <a:cs typeface="Arial"/>
              </a:rPr>
              <a:t>вод</a:t>
            </a:r>
            <a:r>
              <a:rPr sz="3200" b="1" dirty="0">
                <a:solidFill>
                  <a:srgbClr val="269A37"/>
                </a:solidFill>
                <a:latin typeface="Arial"/>
                <a:cs typeface="Arial"/>
              </a:rPr>
              <a:t>с</a:t>
            </a:r>
            <a:r>
              <a:rPr sz="3200" b="1" spc="-35" dirty="0">
                <a:solidFill>
                  <a:srgbClr val="269A37"/>
                </a:solidFill>
                <a:latin typeface="Arial"/>
                <a:cs typeface="Arial"/>
              </a:rPr>
              <a:t>т</a:t>
            </a:r>
            <a:r>
              <a:rPr sz="3200" b="1" spc="-45" dirty="0">
                <a:solidFill>
                  <a:srgbClr val="269A37"/>
                </a:solidFill>
                <a:latin typeface="Arial"/>
                <a:cs typeface="Arial"/>
              </a:rPr>
              <a:t>в</a:t>
            </a:r>
            <a:r>
              <a:rPr sz="3200" b="1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3200" b="1" spc="-3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269A37"/>
                </a:solidFill>
                <a:latin typeface="Arial"/>
                <a:cs typeface="Arial"/>
              </a:rPr>
              <a:t>по</a:t>
            </a:r>
            <a:r>
              <a:rPr sz="3200" b="1" spc="-20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269A37"/>
                </a:solidFill>
                <a:latin typeface="Arial"/>
                <a:cs typeface="Arial"/>
              </a:rPr>
              <a:t>IDUIT</a:t>
            </a:r>
            <a:endParaRPr sz="320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spcBef>
                <a:spcPts val="1160"/>
              </a:spcBef>
              <a:buClr>
                <a:srgbClr val="269A37"/>
              </a:buClr>
              <a:buSzPct val="119444"/>
              <a:buFont typeface="Arial"/>
              <a:buChar char="●"/>
              <a:tabLst>
                <a:tab pos="372745" algn="l"/>
              </a:tabLst>
            </a:pP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Выд</a:t>
            </a:r>
            <a:r>
              <a:rPr sz="18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ля</a:t>
            </a:r>
            <a:r>
              <a:rPr sz="18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вые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мом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нты</a:t>
            </a:r>
            <a:r>
              <a:rPr sz="1800" spc="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IDUI</a:t>
            </a:r>
            <a:r>
              <a:rPr sz="1800" spc="-200" dirty="0">
                <a:solidFill>
                  <a:srgbClr val="565654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1"/>
              </a:spcBef>
              <a:buClr>
                <a:srgbClr val="269A37"/>
              </a:buClr>
              <a:buFont typeface="Arial"/>
              <a:buChar char="●"/>
            </a:pPr>
            <a:endParaRPr sz="2400">
              <a:latin typeface="Times New Roman"/>
              <a:cs typeface="Times New Roman"/>
            </a:endParaRPr>
          </a:p>
          <a:p>
            <a:pPr marL="372110" marR="715010" indent="-359410">
              <a:lnSpc>
                <a:spcPct val="120000"/>
              </a:lnSpc>
              <a:buClr>
                <a:srgbClr val="269A37"/>
              </a:buClr>
              <a:buSzPct val="119444"/>
              <a:buFont typeface="Arial"/>
              <a:buChar char="●"/>
              <a:tabLst>
                <a:tab pos="372745" algn="l"/>
              </a:tabLst>
            </a:pP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писано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для л</a:t>
            </a:r>
            <a:r>
              <a:rPr sz="1800" spc="-4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ей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или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ор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анизаций л</a:t>
            </a:r>
            <a:r>
              <a:rPr sz="1800" spc="-4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ей,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800" spc="-6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spc="-8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ляющих инъекционные на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3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spc="-6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ки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1"/>
              </a:spcBef>
              <a:buClr>
                <a:srgbClr val="269A37"/>
              </a:buClr>
              <a:buFont typeface="Arial"/>
              <a:buChar char="●"/>
            </a:pPr>
            <a:endParaRPr sz="2400">
              <a:latin typeface="Times New Roman"/>
              <a:cs typeface="Times New Roman"/>
            </a:endParaRPr>
          </a:p>
          <a:p>
            <a:pPr marL="372110" marR="209550" indent="-359410">
              <a:lnSpc>
                <a:spcPct val="120400"/>
              </a:lnSpc>
              <a:buClr>
                <a:srgbClr val="269A37"/>
              </a:buClr>
              <a:buSzPct val="119444"/>
              <a:buFont typeface="Arial"/>
              <a:buChar char="●"/>
              <a:tabLst>
                <a:tab pos="372745" algn="l"/>
              </a:tabLst>
            </a:pP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де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жит 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онтр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льные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списки,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орые п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мог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spc="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ам пр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ов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ерить, о</a:t>
            </a:r>
            <a:r>
              <a:rPr sz="1800" spc="3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зы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ют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ся 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8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ги</a:t>
            </a:r>
            <a:r>
              <a:rPr sz="1800" spc="5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8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вып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лня</a:t>
            </a:r>
            <a:r>
              <a:rPr sz="18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ся 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800" spc="-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ад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3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аци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нная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та в </a:t>
            </a:r>
            <a:r>
              <a:rPr sz="18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spc="-6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ствии с фа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тическими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spc="3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ендациями ООН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 из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естными п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800" spc="-6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ениями л</a:t>
            </a:r>
            <a:r>
              <a:rPr sz="1800" spc="-3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дей,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8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spc="-8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ляющих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18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тики.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  <a:buClr>
                <a:srgbClr val="269A37"/>
              </a:buClr>
              <a:buFont typeface="Arial"/>
              <a:buChar char="●"/>
            </a:pPr>
            <a:endParaRPr sz="2400">
              <a:latin typeface="Times New Roman"/>
              <a:cs typeface="Times New Roman"/>
            </a:endParaRPr>
          </a:p>
          <a:p>
            <a:pPr marL="372110" marR="5080" indent="-359410">
              <a:lnSpc>
                <a:spcPct val="120400"/>
              </a:lnSpc>
              <a:buClr>
                <a:srgbClr val="269A37"/>
              </a:buClr>
              <a:buSzPct val="119444"/>
              <a:buFont typeface="Arial"/>
              <a:buChar char="●"/>
              <a:tabLst>
                <a:tab pos="372745" algn="l"/>
              </a:tabLst>
            </a:pP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де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жит доп</a:t>
            </a:r>
            <a:r>
              <a:rPr sz="18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лни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spc="-6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льн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инфор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ацию,</a:t>
            </a:r>
            <a:r>
              <a:rPr sz="18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не рассм</a:t>
            </a:r>
            <a:r>
              <a:rPr sz="1800" spc="-6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тренн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1800" spc="6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в IDUI</a:t>
            </a:r>
            <a:r>
              <a:rPr sz="1800" spc="-185" dirty="0">
                <a:solidFill>
                  <a:srgbClr val="565654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, но осно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анн</a:t>
            </a:r>
            <a:r>
              <a:rPr sz="1800" spc="-3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1800" spc="6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на мнениях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800" spc="-6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ва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spc="-6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лей-а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тивистов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 п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до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ой п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spc="3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ти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снижения вр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да,</a:t>
            </a:r>
            <a:r>
              <a:rPr sz="18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зна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омящ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 мнениями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 п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800" spc="-6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ениями</a:t>
            </a:r>
            <a:r>
              <a:rPr sz="18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э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спе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ов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 а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тивис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ов из 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ест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 л</a:t>
            </a:r>
            <a:r>
              <a:rPr sz="1800" spc="-4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ей, 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800" spc="-6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spc="-8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ляющих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на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3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тики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.</a:t>
            </a:r>
            <a:r>
              <a:rPr sz="1600" spc="-5" dirty="0">
                <a:solidFill>
                  <a:srgbClr val="565654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21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159636"/>
            <a:ext cx="576008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первый</a:t>
            </a:r>
            <a:r>
              <a:rPr sz="1600" b="1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3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85892" y="1082041"/>
            <a:ext cx="3273552" cy="4475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6035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22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872765"/>
            <a:ext cx="10803890" cy="5057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9600"/>
              </a:lnSpc>
            </a:pP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Ру</a:t>
            </a:r>
            <a:r>
              <a:rPr sz="3000" b="1" spc="-45" dirty="0">
                <a:solidFill>
                  <a:srgbClr val="269A37"/>
                </a:solidFill>
                <a:latin typeface="Arial"/>
                <a:cs typeface="Arial"/>
              </a:rPr>
              <a:t>к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3000" b="1" spc="-15" dirty="0">
                <a:solidFill>
                  <a:srgbClr val="269A37"/>
                </a:solidFill>
                <a:latin typeface="Arial"/>
                <a:cs typeface="Arial"/>
              </a:rPr>
              <a:t>в</a:t>
            </a:r>
            <a:r>
              <a:rPr sz="3000" b="1" spc="-40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дящие</a:t>
            </a:r>
            <a:r>
              <a:rPr sz="3000" b="1" spc="-3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принц</a:t>
            </a:r>
            <a:r>
              <a:rPr sz="3000" b="1" spc="25" dirty="0">
                <a:solidFill>
                  <a:srgbClr val="269A37"/>
                </a:solidFill>
                <a:latin typeface="Arial"/>
                <a:cs typeface="Arial"/>
              </a:rPr>
              <a:t>и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пы</a:t>
            </a:r>
            <a:r>
              <a:rPr sz="3000" b="1" spc="1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реали</a:t>
            </a:r>
            <a:r>
              <a:rPr sz="3000" b="1" spc="-40" dirty="0">
                <a:solidFill>
                  <a:srgbClr val="269A37"/>
                </a:solidFill>
                <a:latin typeface="Arial"/>
                <a:cs typeface="Arial"/>
              </a:rPr>
              <a:t>з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ации программ</a:t>
            </a:r>
            <a:r>
              <a:rPr sz="3000" b="1" spc="2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по ВИЧ и В</a:t>
            </a:r>
            <a:r>
              <a:rPr sz="3000" b="1" spc="-40" dirty="0">
                <a:solidFill>
                  <a:srgbClr val="269A37"/>
                </a:solidFill>
                <a:latin typeface="Arial"/>
                <a:cs typeface="Arial"/>
              </a:rPr>
              <a:t>Г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С</a:t>
            </a:r>
            <a:r>
              <a:rPr sz="3000" b="1" spc="-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для </a:t>
            </a:r>
            <a:r>
              <a:rPr sz="3000" b="1" spc="-20" dirty="0">
                <a:solidFill>
                  <a:srgbClr val="269A37"/>
                </a:solidFill>
                <a:latin typeface="Arial"/>
                <a:cs typeface="Arial"/>
              </a:rPr>
              <a:t>л</a:t>
            </a:r>
            <a:r>
              <a:rPr sz="3200" b="1" spc="-45" dirty="0">
                <a:solidFill>
                  <a:srgbClr val="269A37"/>
                </a:solidFill>
                <a:latin typeface="Arial"/>
                <a:cs typeface="Arial"/>
              </a:rPr>
              <a:t>ю</a:t>
            </a:r>
            <a:r>
              <a:rPr sz="3200" b="1" dirty="0">
                <a:solidFill>
                  <a:srgbClr val="269A37"/>
                </a:solidFill>
                <a:latin typeface="Arial"/>
                <a:cs typeface="Arial"/>
              </a:rPr>
              <a:t>дей,</a:t>
            </a:r>
            <a:r>
              <a:rPr sz="3200" b="1" spc="-30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269A37"/>
                </a:solidFill>
                <a:latin typeface="Arial"/>
                <a:cs typeface="Arial"/>
              </a:rPr>
              <a:t>уп</a:t>
            </a:r>
            <a:r>
              <a:rPr sz="3200" b="1" spc="-114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3200" b="1" dirty="0">
                <a:solidFill>
                  <a:srgbClr val="269A37"/>
                </a:solidFill>
                <a:latin typeface="Arial"/>
                <a:cs typeface="Arial"/>
              </a:rPr>
              <a:t>тр</a:t>
            </a:r>
            <a:r>
              <a:rPr sz="3200" b="1" spc="-45" dirty="0">
                <a:solidFill>
                  <a:srgbClr val="269A37"/>
                </a:solidFill>
                <a:latin typeface="Arial"/>
                <a:cs typeface="Arial"/>
              </a:rPr>
              <a:t>е</a:t>
            </a:r>
            <a:r>
              <a:rPr sz="3200" b="1" spc="-85" dirty="0">
                <a:solidFill>
                  <a:srgbClr val="269A37"/>
                </a:solidFill>
                <a:latin typeface="Arial"/>
                <a:cs typeface="Arial"/>
              </a:rPr>
              <a:t>б</a:t>
            </a:r>
            <a:r>
              <a:rPr sz="3200" b="1" dirty="0">
                <a:solidFill>
                  <a:srgbClr val="269A37"/>
                </a:solidFill>
                <a:latin typeface="Arial"/>
                <a:cs typeface="Arial"/>
              </a:rPr>
              <a:t>ляющие</a:t>
            </a:r>
            <a:r>
              <a:rPr sz="3200" b="1" spc="-4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269A37"/>
                </a:solidFill>
                <a:latin typeface="Arial"/>
                <a:cs typeface="Arial"/>
              </a:rPr>
              <a:t>инъекцио</a:t>
            </a:r>
            <a:r>
              <a:rPr sz="3200" b="1" spc="-40" dirty="0">
                <a:solidFill>
                  <a:srgbClr val="269A37"/>
                </a:solidFill>
                <a:latin typeface="Arial"/>
                <a:cs typeface="Arial"/>
              </a:rPr>
              <a:t>н</a:t>
            </a:r>
            <a:r>
              <a:rPr sz="3200" b="1" dirty="0">
                <a:solidFill>
                  <a:srgbClr val="269A37"/>
                </a:solidFill>
                <a:latin typeface="Arial"/>
                <a:cs typeface="Arial"/>
              </a:rPr>
              <a:t>ные нар</a:t>
            </a:r>
            <a:r>
              <a:rPr sz="3200" b="1" spc="-45" dirty="0">
                <a:solidFill>
                  <a:srgbClr val="269A37"/>
                </a:solidFill>
                <a:latin typeface="Arial"/>
                <a:cs typeface="Arial"/>
              </a:rPr>
              <a:t>к</a:t>
            </a:r>
            <a:r>
              <a:rPr sz="3200" b="1" spc="-85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3200" b="1" dirty="0">
                <a:solidFill>
                  <a:srgbClr val="269A37"/>
                </a:solidFill>
                <a:latin typeface="Arial"/>
                <a:cs typeface="Arial"/>
              </a:rPr>
              <a:t>тики,</a:t>
            </a:r>
            <a:r>
              <a:rPr sz="3200" b="1" spc="-5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со</a:t>
            </a:r>
            <a:r>
              <a:rPr sz="3000" b="1" spc="-80" dirty="0">
                <a:solidFill>
                  <a:srgbClr val="269A37"/>
                </a:solidFill>
                <a:latin typeface="Arial"/>
                <a:cs typeface="Arial"/>
              </a:rPr>
              <a:t>г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ласно</a:t>
            </a:r>
            <a:r>
              <a:rPr sz="3000" b="1" spc="-10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IDUIT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65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Со</a:t>
            </a:r>
            <a:r>
              <a:rPr sz="2800" spc="-15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800" spc="-9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де</a:t>
            </a:r>
            <a:r>
              <a:rPr sz="2800" spc="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ие</a:t>
            </a:r>
            <a:r>
              <a:rPr sz="28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прав</a:t>
            </a:r>
            <a:r>
              <a:rPr sz="28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800" spc="-114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800" spc="2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800" spc="-4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800" spc="4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114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асширение</a:t>
            </a:r>
            <a:r>
              <a:rPr sz="28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8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зм</a:t>
            </a:r>
            <a:r>
              <a:rPr sz="28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жн</a:t>
            </a:r>
            <a:r>
              <a:rPr sz="2800" spc="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800" spc="-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800" spc="-5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ей</a:t>
            </a:r>
            <a:r>
              <a:rPr sz="28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800" spc="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800" spc="-8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800" spc="1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800" spc="-15" dirty="0">
                <a:solidFill>
                  <a:srgbClr val="565654"/>
                </a:solidFill>
                <a:latin typeface="Arial"/>
                <a:cs typeface="Arial"/>
              </a:rPr>
              <a:t>тв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0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Участие</a:t>
            </a:r>
            <a:r>
              <a:rPr sz="28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8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spc="-5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800" spc="-1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800" spc="1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800" spc="-4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800" spc="-8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дящая</a:t>
            </a:r>
            <a:r>
              <a:rPr sz="28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800" spc="-8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ль</a:t>
            </a:r>
            <a:r>
              <a:rPr sz="28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ооб</a:t>
            </a:r>
            <a:r>
              <a:rPr sz="2800" spc="-60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800" spc="-15" dirty="0">
                <a:solidFill>
                  <a:srgbClr val="565654"/>
                </a:solidFill>
                <a:latin typeface="Arial"/>
                <a:cs typeface="Arial"/>
              </a:rPr>
              <a:t>еств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Приемлемость</a:t>
            </a:r>
            <a:r>
              <a:rPr sz="28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800" spc="-15" dirty="0">
                <a:solidFill>
                  <a:srgbClr val="565654"/>
                </a:solidFill>
                <a:latin typeface="Arial"/>
                <a:cs typeface="Arial"/>
              </a:rPr>
              <a:t>слуг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1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800" spc="-15" dirty="0">
                <a:solidFill>
                  <a:srgbClr val="565654"/>
                </a:solidFill>
                <a:latin typeface="Arial"/>
                <a:cs typeface="Arial"/>
              </a:rPr>
              <a:t>ос</a:t>
            </a:r>
            <a:r>
              <a:rPr sz="2800" spc="4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800" spc="-15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8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8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пра</a:t>
            </a:r>
            <a:r>
              <a:rPr sz="2800" spc="-5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800" spc="-15" dirty="0">
                <a:solidFill>
                  <a:srgbClr val="565654"/>
                </a:solidFill>
                <a:latin typeface="Arial"/>
                <a:cs typeface="Arial"/>
              </a:rPr>
              <a:t>ос</a:t>
            </a:r>
            <a:r>
              <a:rPr sz="2800" spc="-11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800" spc="-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800" spc="-2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1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800" spc="-15" dirty="0">
                <a:solidFill>
                  <a:srgbClr val="565654"/>
                </a:solidFill>
                <a:latin typeface="Arial"/>
                <a:cs typeface="Arial"/>
              </a:rPr>
              <a:t>ос</a:t>
            </a:r>
            <a:r>
              <a:rPr sz="2800" spc="4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800" spc="-15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8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8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8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800" spc="-15" dirty="0">
                <a:solidFill>
                  <a:srgbClr val="565654"/>
                </a:solidFill>
                <a:latin typeface="Arial"/>
                <a:cs typeface="Arial"/>
              </a:rPr>
              <a:t>чест</a:t>
            </a:r>
            <a:r>
              <a:rPr sz="2800" spc="-4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енно</a:t>
            </a:r>
            <a:r>
              <a:rPr sz="2800" spc="1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800" spc="-1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8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spc="-6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др</a:t>
            </a:r>
            <a:r>
              <a:rPr sz="2800" spc="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800" spc="-7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оохране</a:t>
            </a:r>
            <a:r>
              <a:rPr sz="2800" spc="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ию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5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800" spc="-8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дицинс</a:t>
            </a:r>
            <a:r>
              <a:rPr sz="2800" spc="4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ая</a:t>
            </a:r>
            <a:r>
              <a:rPr sz="28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грам</a:t>
            </a:r>
            <a:r>
              <a:rPr sz="2800" spc="-8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800" spc="-15" dirty="0">
                <a:solidFill>
                  <a:srgbClr val="565654"/>
                </a:solidFill>
                <a:latin typeface="Arial"/>
                <a:cs typeface="Arial"/>
              </a:rPr>
              <a:t>тн</a:t>
            </a:r>
            <a:r>
              <a:rPr sz="2800" spc="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800" spc="-15" dirty="0">
                <a:solidFill>
                  <a:srgbClr val="565654"/>
                </a:solidFill>
                <a:latin typeface="Arial"/>
                <a:cs typeface="Arial"/>
              </a:rPr>
              <a:t>сть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Clr>
                <a:srgbClr val="565654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Компле</a:t>
            </a:r>
            <a:r>
              <a:rPr sz="2800" spc="1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800" spc="-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800" spc="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ый</a:t>
            </a:r>
            <a:r>
              <a:rPr sz="28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800" spc="-8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800" spc="-50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2800" spc="-8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8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8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800" spc="-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2800" spc="-8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до</a:t>
            </a:r>
            <a:r>
              <a:rPr sz="2800" spc="1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800" spc="-5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800" spc="-8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ле</a:t>
            </a:r>
            <a:r>
              <a:rPr sz="2800" spc="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ию</a:t>
            </a:r>
            <a:r>
              <a:rPr sz="2800" spc="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сл</a:t>
            </a:r>
            <a:r>
              <a:rPr sz="2800" spc="1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800" spc="-1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159636"/>
            <a:ext cx="576008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первый</a:t>
            </a:r>
            <a:r>
              <a:rPr sz="1600" b="1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3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4240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23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872765"/>
            <a:ext cx="10233660" cy="536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Исп</a:t>
            </a:r>
            <a:r>
              <a:rPr sz="3000" b="1" spc="-75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ль</a:t>
            </a:r>
            <a:r>
              <a:rPr sz="3000" b="1" spc="-75" dirty="0">
                <a:solidFill>
                  <a:srgbClr val="269A37"/>
                </a:solidFill>
                <a:latin typeface="Arial"/>
                <a:cs typeface="Arial"/>
              </a:rPr>
              <a:t>з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3000" b="1" spc="-15" dirty="0">
                <a:solidFill>
                  <a:srgbClr val="269A37"/>
                </a:solidFill>
                <a:latin typeface="Arial"/>
                <a:cs typeface="Arial"/>
              </a:rPr>
              <a:t>в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ание</a:t>
            </a:r>
            <a:r>
              <a:rPr sz="3000" b="1" spc="-20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IDUIT</a:t>
            </a:r>
            <a:r>
              <a:rPr sz="3000" b="1" spc="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и Кра</a:t>
            </a:r>
            <a:r>
              <a:rPr sz="3000" b="1" spc="-35" dirty="0">
                <a:solidFill>
                  <a:srgbClr val="269A37"/>
                </a:solidFill>
                <a:latin typeface="Arial"/>
                <a:cs typeface="Arial"/>
              </a:rPr>
              <a:t>т</a:t>
            </a:r>
            <a:r>
              <a:rPr sz="3000" b="1" spc="-45" dirty="0">
                <a:solidFill>
                  <a:srgbClr val="269A37"/>
                </a:solidFill>
                <a:latin typeface="Arial"/>
                <a:cs typeface="Arial"/>
              </a:rPr>
              <a:t>к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3000" b="1" spc="-45" dirty="0">
                <a:solidFill>
                  <a:srgbClr val="269A37"/>
                </a:solidFill>
                <a:latin typeface="Arial"/>
                <a:cs typeface="Arial"/>
              </a:rPr>
              <a:t>г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3000" b="1" spc="2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3000" b="1" spc="-40" dirty="0">
                <a:solidFill>
                  <a:srgbClr val="269A37"/>
                </a:solidFill>
                <a:latin typeface="Arial"/>
                <a:cs typeface="Arial"/>
              </a:rPr>
              <a:t>р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у</a:t>
            </a:r>
            <a:r>
              <a:rPr sz="3000" b="1" spc="-15" dirty="0">
                <a:solidFill>
                  <a:srgbClr val="269A37"/>
                </a:solidFill>
                <a:latin typeface="Arial"/>
                <a:cs typeface="Arial"/>
              </a:rPr>
              <a:t>к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3000" b="1" spc="-45" dirty="0">
                <a:solidFill>
                  <a:srgbClr val="269A37"/>
                </a:solidFill>
                <a:latin typeface="Arial"/>
                <a:cs typeface="Arial"/>
              </a:rPr>
              <a:t>в</a:t>
            </a:r>
            <a:r>
              <a:rPr sz="3000" b="1" spc="-40" dirty="0">
                <a:solidFill>
                  <a:srgbClr val="269A37"/>
                </a:solidFill>
                <a:latin typeface="Arial"/>
                <a:cs typeface="Arial"/>
              </a:rPr>
              <a:t>од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с</a:t>
            </a:r>
            <a:r>
              <a:rPr sz="3000" b="1" spc="-35" dirty="0">
                <a:solidFill>
                  <a:srgbClr val="269A37"/>
                </a:solidFill>
                <a:latin typeface="Arial"/>
                <a:cs typeface="Arial"/>
              </a:rPr>
              <a:t>т</a:t>
            </a:r>
            <a:r>
              <a:rPr sz="3000" b="1" spc="-45" dirty="0">
                <a:solidFill>
                  <a:srgbClr val="269A37"/>
                </a:solidFill>
                <a:latin typeface="Arial"/>
                <a:cs typeface="Arial"/>
              </a:rPr>
              <a:t>в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а</a:t>
            </a:r>
            <a:endParaRPr sz="3000">
              <a:latin typeface="Arial"/>
              <a:cs typeface="Arial"/>
            </a:endParaRPr>
          </a:p>
          <a:p>
            <a:pPr marL="390525" marR="5080" indent="-286385">
              <a:lnSpc>
                <a:spcPct val="100000"/>
              </a:lnSpc>
              <a:spcBef>
                <a:spcPts val="1705"/>
              </a:spcBef>
              <a:buClr>
                <a:srgbClr val="565654"/>
              </a:buClr>
              <a:buFont typeface="Arial"/>
              <a:buChar char="•"/>
              <a:tabLst>
                <a:tab pos="39116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Э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инст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ру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мен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арий п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ж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ам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узн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ть о 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овр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менной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лити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 и пра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</a:t>
            </a:r>
            <a:r>
              <a:rPr sz="2400" spc="5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ах</a:t>
            </a:r>
            <a:r>
              <a:rPr sz="24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для о</a:t>
            </a:r>
            <a:r>
              <a:rPr sz="2400" spc="-3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есп</a:t>
            </a:r>
            <a:r>
              <a:rPr sz="2400" spc="-10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чения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хра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ы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доров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4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защи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ы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прав</a:t>
            </a:r>
            <a:r>
              <a:rPr sz="24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дей, уп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ляющих нар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тики.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Знание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-</a:t>
            </a:r>
            <a:r>
              <a:rPr sz="2400" spc="-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сила!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565654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90525" marR="361315" indent="-286385">
              <a:lnSpc>
                <a:spcPct val="100000"/>
              </a:lnSpc>
              <a:buClr>
                <a:srgbClr val="565654"/>
              </a:buClr>
              <a:buFont typeface="Arial"/>
              <a:buChar char="•"/>
              <a:tabLst>
                <a:tab pos="39116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Вы</a:t>
            </a:r>
            <a:r>
              <a:rPr sz="24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см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ж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ерить,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тст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 ли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програ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мы д</a:t>
            </a:r>
            <a:r>
              <a:rPr sz="2400" spc="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я л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дей, уп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ляющих</a:t>
            </a:r>
            <a:r>
              <a:rPr sz="24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тики,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дос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упные в</a:t>
            </a:r>
            <a:r>
              <a:rPr sz="24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ашей стране или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де, м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ждунар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дным с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анда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там.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Для </a:t>
            </a:r>
            <a:r>
              <a:rPr sz="2400" spc="-35" dirty="0">
                <a:solidFill>
                  <a:srgbClr val="565654"/>
                </a:solidFill>
                <a:latin typeface="Arial"/>
                <a:cs typeface="Arial"/>
              </a:rPr>
              <a:t>э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 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дут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енно</a:t>
            </a:r>
            <a:r>
              <a:rPr sz="24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зны 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онтр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льные списки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Кр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4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дст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565654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90525" marR="85090" indent="-286385">
              <a:lnSpc>
                <a:spcPct val="100000"/>
              </a:lnSpc>
              <a:buClr>
                <a:srgbClr val="565654"/>
              </a:buClr>
              <a:buFont typeface="Arial"/>
              <a:buChar char="•"/>
              <a:tabLst>
                <a:tab pos="39116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Вы</a:t>
            </a:r>
            <a:r>
              <a:rPr sz="24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см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ж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исп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ть 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DUIT</a:t>
            </a:r>
            <a:r>
              <a:rPr sz="2400" spc="-7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 Кр</a:t>
            </a:r>
            <a:r>
              <a:rPr sz="2400" spc="-3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ое</a:t>
            </a:r>
            <a:r>
              <a:rPr sz="24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дст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 для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зна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омления пра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ит</a:t>
            </a:r>
            <a:r>
              <a:rPr sz="2400" spc="-8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льст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ных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чинов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ов, мен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джеров</a:t>
            </a:r>
            <a:r>
              <a:rPr sz="2400" spc="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сл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уж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 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дни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ов 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лиции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 м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ждунар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дными с</a:t>
            </a:r>
            <a:r>
              <a:rPr sz="24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анда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ами,</a:t>
            </a:r>
            <a:r>
              <a:rPr sz="24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орым они д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лжны</a:t>
            </a:r>
            <a:r>
              <a:rPr sz="2400" spc="-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сл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ть в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оей раб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159636"/>
            <a:ext cx="576008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первый</a:t>
            </a:r>
            <a:r>
              <a:rPr sz="1600" b="1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3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9564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24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159636"/>
            <a:ext cx="576008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первый</a:t>
            </a:r>
            <a:r>
              <a:rPr sz="1600" b="1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4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3419" y="1953479"/>
            <a:ext cx="6752590" cy="976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890"/>
              </a:lnSpc>
              <a:tabLst>
                <a:tab pos="3227705" algn="l"/>
              </a:tabLst>
            </a:pPr>
            <a:r>
              <a:rPr sz="3600" b="1" dirty="0">
                <a:solidFill>
                  <a:srgbClr val="269A37"/>
                </a:solidFill>
                <a:latin typeface="Century Schoolbook"/>
                <a:cs typeface="Century Schoolbook"/>
              </a:rPr>
              <a:t>Расширение	возможностей сообществ</a:t>
            </a:r>
            <a:endParaRPr sz="36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02574" y="912524"/>
            <a:ext cx="2245995" cy="2708910"/>
          </a:xfrm>
          <a:custGeom>
            <a:avLst/>
            <a:gdLst/>
            <a:ahLst/>
            <a:cxnLst/>
            <a:rect l="l" t="t" r="r" b="b"/>
            <a:pathLst>
              <a:path w="2245995" h="2708910">
                <a:moveTo>
                  <a:pt x="1122768" y="0"/>
                </a:moveTo>
                <a:lnTo>
                  <a:pt x="1030685" y="3721"/>
                </a:lnTo>
                <a:lnTo>
                  <a:pt x="940651" y="14694"/>
                </a:lnTo>
                <a:lnTo>
                  <a:pt x="852956" y="32629"/>
                </a:lnTo>
                <a:lnTo>
                  <a:pt x="767889" y="57238"/>
                </a:lnTo>
                <a:lnTo>
                  <a:pt x="685738" y="88230"/>
                </a:lnTo>
                <a:lnTo>
                  <a:pt x="606794" y="125318"/>
                </a:lnTo>
                <a:lnTo>
                  <a:pt x="531344" y="168212"/>
                </a:lnTo>
                <a:lnTo>
                  <a:pt x="459678" y="216624"/>
                </a:lnTo>
                <a:lnTo>
                  <a:pt x="392085" y="270264"/>
                </a:lnTo>
                <a:lnTo>
                  <a:pt x="328853" y="328844"/>
                </a:lnTo>
                <a:lnTo>
                  <a:pt x="270272" y="392074"/>
                </a:lnTo>
                <a:lnTo>
                  <a:pt x="216630" y="459666"/>
                </a:lnTo>
                <a:lnTo>
                  <a:pt x="168217" y="531331"/>
                </a:lnTo>
                <a:lnTo>
                  <a:pt x="125322" y="606780"/>
                </a:lnTo>
                <a:lnTo>
                  <a:pt x="88233" y="685723"/>
                </a:lnTo>
                <a:lnTo>
                  <a:pt x="57240" y="767872"/>
                </a:lnTo>
                <a:lnTo>
                  <a:pt x="32630" y="852938"/>
                </a:lnTo>
                <a:lnTo>
                  <a:pt x="14695" y="940633"/>
                </a:lnTo>
                <a:lnTo>
                  <a:pt x="3721" y="1030666"/>
                </a:lnTo>
                <a:lnTo>
                  <a:pt x="0" y="1122749"/>
                </a:lnTo>
                <a:lnTo>
                  <a:pt x="1078" y="1172409"/>
                </a:lnTo>
                <a:lnTo>
                  <a:pt x="4285" y="1221516"/>
                </a:lnTo>
                <a:lnTo>
                  <a:pt x="9576" y="1270025"/>
                </a:lnTo>
                <a:lnTo>
                  <a:pt x="16905" y="1317893"/>
                </a:lnTo>
                <a:lnTo>
                  <a:pt x="26227" y="1365074"/>
                </a:lnTo>
                <a:lnTo>
                  <a:pt x="37499" y="1411524"/>
                </a:lnTo>
                <a:lnTo>
                  <a:pt x="50675" y="1457199"/>
                </a:lnTo>
                <a:lnTo>
                  <a:pt x="65711" y="1502054"/>
                </a:lnTo>
                <a:lnTo>
                  <a:pt x="82561" y="1546043"/>
                </a:lnTo>
                <a:lnTo>
                  <a:pt x="101181" y="1589123"/>
                </a:lnTo>
                <a:lnTo>
                  <a:pt x="121527" y="1631250"/>
                </a:lnTo>
                <a:lnTo>
                  <a:pt x="143553" y="1672377"/>
                </a:lnTo>
                <a:lnTo>
                  <a:pt x="167215" y="1712461"/>
                </a:lnTo>
                <a:lnTo>
                  <a:pt x="192469" y="1751458"/>
                </a:lnTo>
                <a:lnTo>
                  <a:pt x="219268" y="1789322"/>
                </a:lnTo>
                <a:lnTo>
                  <a:pt x="247569" y="1826009"/>
                </a:lnTo>
                <a:lnTo>
                  <a:pt x="277327" y="1861475"/>
                </a:lnTo>
                <a:lnTo>
                  <a:pt x="308497" y="1895674"/>
                </a:lnTo>
                <a:lnTo>
                  <a:pt x="341034" y="1928563"/>
                </a:lnTo>
                <a:lnTo>
                  <a:pt x="374893" y="1960096"/>
                </a:lnTo>
                <a:lnTo>
                  <a:pt x="1123200" y="2708402"/>
                </a:lnTo>
                <a:lnTo>
                  <a:pt x="1878937" y="1952658"/>
                </a:lnTo>
                <a:lnTo>
                  <a:pt x="1912085" y="1921186"/>
                </a:lnTo>
                <a:lnTo>
                  <a:pt x="1943933" y="1888401"/>
                </a:lnTo>
                <a:lnTo>
                  <a:pt x="1974436" y="1854346"/>
                </a:lnTo>
                <a:lnTo>
                  <a:pt x="2003551" y="1819063"/>
                </a:lnTo>
                <a:lnTo>
                  <a:pt x="2031236" y="1782596"/>
                </a:lnTo>
                <a:lnTo>
                  <a:pt x="2057447" y="1744988"/>
                </a:lnTo>
                <a:lnTo>
                  <a:pt x="2082141" y="1706281"/>
                </a:lnTo>
                <a:lnTo>
                  <a:pt x="2105275" y="1666520"/>
                </a:lnTo>
                <a:lnTo>
                  <a:pt x="2126806" y="1625746"/>
                </a:lnTo>
                <a:lnTo>
                  <a:pt x="2146690" y="1584004"/>
                </a:lnTo>
                <a:lnTo>
                  <a:pt x="2164886" y="1541335"/>
                </a:lnTo>
                <a:lnTo>
                  <a:pt x="2181349" y="1497783"/>
                </a:lnTo>
                <a:lnTo>
                  <a:pt x="2196037" y="1453392"/>
                </a:lnTo>
                <a:lnTo>
                  <a:pt x="2208906" y="1408203"/>
                </a:lnTo>
                <a:lnTo>
                  <a:pt x="2219913" y="1362261"/>
                </a:lnTo>
                <a:lnTo>
                  <a:pt x="2229016" y="1315608"/>
                </a:lnTo>
                <a:lnTo>
                  <a:pt x="2236171" y="1268287"/>
                </a:lnTo>
                <a:lnTo>
                  <a:pt x="2241335" y="1220342"/>
                </a:lnTo>
                <a:lnTo>
                  <a:pt x="2244465" y="1171815"/>
                </a:lnTo>
                <a:lnTo>
                  <a:pt x="2245518" y="1122749"/>
                </a:lnTo>
                <a:lnTo>
                  <a:pt x="2241796" y="1030666"/>
                </a:lnTo>
                <a:lnTo>
                  <a:pt x="2230823" y="940633"/>
                </a:lnTo>
                <a:lnTo>
                  <a:pt x="2212888" y="852938"/>
                </a:lnTo>
                <a:lnTo>
                  <a:pt x="2188280" y="767872"/>
                </a:lnTo>
                <a:lnTo>
                  <a:pt x="2157288" y="685723"/>
                </a:lnTo>
                <a:lnTo>
                  <a:pt x="2120200" y="606780"/>
                </a:lnTo>
                <a:lnTo>
                  <a:pt x="2077305" y="531331"/>
                </a:lnTo>
                <a:lnTo>
                  <a:pt x="2028894" y="459666"/>
                </a:lnTo>
                <a:lnTo>
                  <a:pt x="1975254" y="392074"/>
                </a:lnTo>
                <a:lnTo>
                  <a:pt x="1916674" y="328844"/>
                </a:lnTo>
                <a:lnTo>
                  <a:pt x="1853443" y="270264"/>
                </a:lnTo>
                <a:lnTo>
                  <a:pt x="1785851" y="216624"/>
                </a:lnTo>
                <a:lnTo>
                  <a:pt x="1714187" y="168212"/>
                </a:lnTo>
                <a:lnTo>
                  <a:pt x="1638738" y="125318"/>
                </a:lnTo>
                <a:lnTo>
                  <a:pt x="1559795" y="88230"/>
                </a:lnTo>
                <a:lnTo>
                  <a:pt x="1477646" y="57238"/>
                </a:lnTo>
                <a:lnTo>
                  <a:pt x="1392579" y="32629"/>
                </a:lnTo>
                <a:lnTo>
                  <a:pt x="1304885" y="14694"/>
                </a:lnTo>
                <a:lnTo>
                  <a:pt x="1214852" y="3721"/>
                </a:lnTo>
                <a:lnTo>
                  <a:pt x="112276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25625" y="3310194"/>
            <a:ext cx="2495550" cy="2245360"/>
          </a:xfrm>
          <a:custGeom>
            <a:avLst/>
            <a:gdLst/>
            <a:ahLst/>
            <a:cxnLst/>
            <a:rect l="l" t="t" r="r" b="b"/>
            <a:pathLst>
              <a:path w="2495550" h="2245360">
                <a:moveTo>
                  <a:pt x="1102034" y="0"/>
                </a:moveTo>
                <a:lnTo>
                  <a:pt x="1055957" y="1741"/>
                </a:lnTo>
                <a:lnTo>
                  <a:pt x="1009864" y="5392"/>
                </a:lnTo>
                <a:lnTo>
                  <a:pt x="963814" y="10969"/>
                </a:lnTo>
                <a:lnTo>
                  <a:pt x="917865" y="18488"/>
                </a:lnTo>
                <a:lnTo>
                  <a:pt x="872076" y="27964"/>
                </a:lnTo>
                <a:lnTo>
                  <a:pt x="826507" y="39413"/>
                </a:lnTo>
                <a:lnTo>
                  <a:pt x="781216" y="52852"/>
                </a:lnTo>
                <a:lnTo>
                  <a:pt x="736261" y="68295"/>
                </a:lnTo>
                <a:lnTo>
                  <a:pt x="691703" y="85758"/>
                </a:lnTo>
                <a:lnTo>
                  <a:pt x="647599" y="105258"/>
                </a:lnTo>
                <a:lnTo>
                  <a:pt x="604009" y="126810"/>
                </a:lnTo>
                <a:lnTo>
                  <a:pt x="560991" y="150430"/>
                </a:lnTo>
                <a:lnTo>
                  <a:pt x="483105" y="199696"/>
                </a:lnTo>
                <a:lnTo>
                  <a:pt x="410620" y="254216"/>
                </a:lnTo>
                <a:lnTo>
                  <a:pt x="343641" y="313596"/>
                </a:lnTo>
                <a:lnTo>
                  <a:pt x="282275" y="377441"/>
                </a:lnTo>
                <a:lnTo>
                  <a:pt x="226628" y="445357"/>
                </a:lnTo>
                <a:lnTo>
                  <a:pt x="176804" y="516949"/>
                </a:lnTo>
                <a:lnTo>
                  <a:pt x="132911" y="591822"/>
                </a:lnTo>
                <a:lnTo>
                  <a:pt x="95053" y="669581"/>
                </a:lnTo>
                <a:lnTo>
                  <a:pt x="63336" y="749831"/>
                </a:lnTo>
                <a:lnTo>
                  <a:pt x="37867" y="832179"/>
                </a:lnTo>
                <a:lnTo>
                  <a:pt x="18751" y="916228"/>
                </a:lnTo>
                <a:lnTo>
                  <a:pt x="6093" y="1001586"/>
                </a:lnTo>
                <a:lnTo>
                  <a:pt x="0" y="1087855"/>
                </a:lnTo>
                <a:lnTo>
                  <a:pt x="576" y="1174643"/>
                </a:lnTo>
                <a:lnTo>
                  <a:pt x="7929" y="1261554"/>
                </a:lnTo>
                <a:lnTo>
                  <a:pt x="22164" y="1348193"/>
                </a:lnTo>
                <a:lnTo>
                  <a:pt x="43385" y="1434167"/>
                </a:lnTo>
                <a:lnTo>
                  <a:pt x="71701" y="1519079"/>
                </a:lnTo>
                <a:lnTo>
                  <a:pt x="107215" y="1602536"/>
                </a:lnTo>
                <a:lnTo>
                  <a:pt x="150033" y="1684142"/>
                </a:lnTo>
                <a:lnTo>
                  <a:pt x="199298" y="1762028"/>
                </a:lnTo>
                <a:lnTo>
                  <a:pt x="253818" y="1834513"/>
                </a:lnTo>
                <a:lnTo>
                  <a:pt x="313197" y="1901491"/>
                </a:lnTo>
                <a:lnTo>
                  <a:pt x="377042" y="1962857"/>
                </a:lnTo>
                <a:lnTo>
                  <a:pt x="444958" y="2018504"/>
                </a:lnTo>
                <a:lnTo>
                  <a:pt x="516550" y="2068327"/>
                </a:lnTo>
                <a:lnTo>
                  <a:pt x="591422" y="2112221"/>
                </a:lnTo>
                <a:lnTo>
                  <a:pt x="669181" y="2150079"/>
                </a:lnTo>
                <a:lnTo>
                  <a:pt x="749432" y="2181795"/>
                </a:lnTo>
                <a:lnTo>
                  <a:pt x="831779" y="2207264"/>
                </a:lnTo>
                <a:lnTo>
                  <a:pt x="915829" y="2226380"/>
                </a:lnTo>
                <a:lnTo>
                  <a:pt x="1001186" y="2239038"/>
                </a:lnTo>
                <a:lnTo>
                  <a:pt x="1087456" y="2245131"/>
                </a:lnTo>
                <a:lnTo>
                  <a:pt x="1174243" y="2244554"/>
                </a:lnTo>
                <a:lnTo>
                  <a:pt x="1261154" y="2237201"/>
                </a:lnTo>
                <a:lnTo>
                  <a:pt x="1347794" y="2222967"/>
                </a:lnTo>
                <a:lnTo>
                  <a:pt x="1433767" y="2201745"/>
                </a:lnTo>
                <a:lnTo>
                  <a:pt x="1518679" y="2173429"/>
                </a:lnTo>
                <a:lnTo>
                  <a:pt x="1602135" y="2137915"/>
                </a:lnTo>
                <a:lnTo>
                  <a:pt x="1683741" y="2095096"/>
                </a:lnTo>
                <a:lnTo>
                  <a:pt x="1726209" y="2069333"/>
                </a:lnTo>
                <a:lnTo>
                  <a:pt x="1767133" y="2042003"/>
                </a:lnTo>
                <a:lnTo>
                  <a:pt x="1806499" y="2013167"/>
                </a:lnTo>
                <a:lnTo>
                  <a:pt x="1844290" y="1982887"/>
                </a:lnTo>
                <a:lnTo>
                  <a:pt x="1880489" y="1951223"/>
                </a:lnTo>
                <a:lnTo>
                  <a:pt x="1915080" y="1918237"/>
                </a:lnTo>
                <a:lnTo>
                  <a:pt x="1948048" y="1883990"/>
                </a:lnTo>
                <a:lnTo>
                  <a:pt x="1979375" y="1848543"/>
                </a:lnTo>
                <a:lnTo>
                  <a:pt x="2009046" y="1811956"/>
                </a:lnTo>
                <a:lnTo>
                  <a:pt x="2037045" y="1774291"/>
                </a:lnTo>
                <a:lnTo>
                  <a:pt x="2063354" y="1735609"/>
                </a:lnTo>
                <a:lnTo>
                  <a:pt x="2087959" y="1695970"/>
                </a:lnTo>
                <a:lnTo>
                  <a:pt x="2110842" y="1655437"/>
                </a:lnTo>
                <a:lnTo>
                  <a:pt x="2131988" y="1614070"/>
                </a:lnTo>
                <a:lnTo>
                  <a:pt x="2151380" y="1571929"/>
                </a:lnTo>
                <a:lnTo>
                  <a:pt x="2169002" y="1529077"/>
                </a:lnTo>
                <a:lnTo>
                  <a:pt x="2184838" y="1485574"/>
                </a:lnTo>
                <a:lnTo>
                  <a:pt x="2198871" y="1441481"/>
                </a:lnTo>
                <a:lnTo>
                  <a:pt x="2211086" y="1396859"/>
                </a:lnTo>
                <a:lnTo>
                  <a:pt x="2221466" y="1351769"/>
                </a:lnTo>
                <a:lnTo>
                  <a:pt x="2495361" y="329556"/>
                </a:lnTo>
                <a:lnTo>
                  <a:pt x="1463000" y="52939"/>
                </a:lnTo>
                <a:lnTo>
                  <a:pt x="1419172" y="39967"/>
                </a:lnTo>
                <a:lnTo>
                  <a:pt x="1374857" y="28780"/>
                </a:lnTo>
                <a:lnTo>
                  <a:pt x="1330114" y="19392"/>
                </a:lnTo>
                <a:lnTo>
                  <a:pt x="1285002" y="11820"/>
                </a:lnTo>
                <a:lnTo>
                  <a:pt x="1239578" y="6078"/>
                </a:lnTo>
                <a:lnTo>
                  <a:pt x="1193903" y="2184"/>
                </a:lnTo>
                <a:lnTo>
                  <a:pt x="1148036" y="153"/>
                </a:lnTo>
                <a:lnTo>
                  <a:pt x="110203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49816" y="3298264"/>
            <a:ext cx="2496185" cy="2245360"/>
          </a:xfrm>
          <a:custGeom>
            <a:avLst/>
            <a:gdLst/>
            <a:ahLst/>
            <a:cxnLst/>
            <a:rect l="l" t="t" r="r" b="b"/>
            <a:pathLst>
              <a:path w="2496184" h="2245360">
                <a:moveTo>
                  <a:pt x="1387031" y="0"/>
                </a:moveTo>
                <a:lnTo>
                  <a:pt x="1340486" y="449"/>
                </a:lnTo>
                <a:lnTo>
                  <a:pt x="1294088" y="2821"/>
                </a:lnTo>
                <a:lnTo>
                  <a:pt x="1247898" y="7098"/>
                </a:lnTo>
                <a:lnTo>
                  <a:pt x="1201976" y="13265"/>
                </a:lnTo>
                <a:lnTo>
                  <a:pt x="1156384" y="21304"/>
                </a:lnTo>
                <a:lnTo>
                  <a:pt x="1111182" y="31199"/>
                </a:lnTo>
                <a:lnTo>
                  <a:pt x="1066431" y="42934"/>
                </a:lnTo>
                <a:lnTo>
                  <a:pt x="1022193" y="56492"/>
                </a:lnTo>
                <a:lnTo>
                  <a:pt x="0" y="330388"/>
                </a:lnTo>
                <a:lnTo>
                  <a:pt x="276612" y="1362734"/>
                </a:lnTo>
                <a:lnTo>
                  <a:pt x="287294" y="1407177"/>
                </a:lnTo>
                <a:lnTo>
                  <a:pt x="299764" y="1451150"/>
                </a:lnTo>
                <a:lnTo>
                  <a:pt x="314006" y="1494594"/>
                </a:lnTo>
                <a:lnTo>
                  <a:pt x="330005" y="1537450"/>
                </a:lnTo>
                <a:lnTo>
                  <a:pt x="347745" y="1579660"/>
                </a:lnTo>
                <a:lnTo>
                  <a:pt x="367210" y="1621164"/>
                </a:lnTo>
                <a:lnTo>
                  <a:pt x="388385" y="1661903"/>
                </a:lnTo>
                <a:lnTo>
                  <a:pt x="411253" y="1701819"/>
                </a:lnTo>
                <a:lnTo>
                  <a:pt x="435799" y="1740853"/>
                </a:lnTo>
                <a:lnTo>
                  <a:pt x="462007" y="1778946"/>
                </a:lnTo>
                <a:lnTo>
                  <a:pt x="489861" y="1816039"/>
                </a:lnTo>
                <a:lnTo>
                  <a:pt x="519346" y="1852073"/>
                </a:lnTo>
                <a:lnTo>
                  <a:pt x="550446" y="1886989"/>
                </a:lnTo>
                <a:lnTo>
                  <a:pt x="583146" y="1920729"/>
                </a:lnTo>
                <a:lnTo>
                  <a:pt x="617429" y="1953233"/>
                </a:lnTo>
                <a:lnTo>
                  <a:pt x="653279" y="1984442"/>
                </a:lnTo>
                <a:lnTo>
                  <a:pt x="690682" y="2014299"/>
                </a:lnTo>
                <a:lnTo>
                  <a:pt x="729620" y="2042744"/>
                </a:lnTo>
                <a:lnTo>
                  <a:pt x="770080" y="2069717"/>
                </a:lnTo>
                <a:lnTo>
                  <a:pt x="812044" y="2095161"/>
                </a:lnTo>
                <a:lnTo>
                  <a:pt x="893652" y="2137979"/>
                </a:lnTo>
                <a:lnTo>
                  <a:pt x="977111" y="2173493"/>
                </a:lnTo>
                <a:lnTo>
                  <a:pt x="1062024" y="2201808"/>
                </a:lnTo>
                <a:lnTo>
                  <a:pt x="1147998" y="2223029"/>
                </a:lnTo>
                <a:lnTo>
                  <a:pt x="1234638" y="2237264"/>
                </a:lnTo>
                <a:lnTo>
                  <a:pt x="1321550" y="2244616"/>
                </a:lnTo>
                <a:lnTo>
                  <a:pt x="1408338" y="2245193"/>
                </a:lnTo>
                <a:lnTo>
                  <a:pt x="1494607" y="2239099"/>
                </a:lnTo>
                <a:lnTo>
                  <a:pt x="1579964" y="2226442"/>
                </a:lnTo>
                <a:lnTo>
                  <a:pt x="1664013" y="2207325"/>
                </a:lnTo>
                <a:lnTo>
                  <a:pt x="1746360" y="2181856"/>
                </a:lnTo>
                <a:lnTo>
                  <a:pt x="1826610" y="2150139"/>
                </a:lnTo>
                <a:lnTo>
                  <a:pt x="1904368" y="2112282"/>
                </a:lnTo>
                <a:lnTo>
                  <a:pt x="1979240" y="2068388"/>
                </a:lnTo>
                <a:lnTo>
                  <a:pt x="2050831" y="2018565"/>
                </a:lnTo>
                <a:lnTo>
                  <a:pt x="2118746" y="1962918"/>
                </a:lnTo>
                <a:lnTo>
                  <a:pt x="2182591" y="1901552"/>
                </a:lnTo>
                <a:lnTo>
                  <a:pt x="2241971" y="1834574"/>
                </a:lnTo>
                <a:lnTo>
                  <a:pt x="2296490" y="1762089"/>
                </a:lnTo>
                <a:lnTo>
                  <a:pt x="2345756" y="1684203"/>
                </a:lnTo>
                <a:lnTo>
                  <a:pt x="2388574" y="1602595"/>
                </a:lnTo>
                <a:lnTo>
                  <a:pt x="2424088" y="1519137"/>
                </a:lnTo>
                <a:lnTo>
                  <a:pt x="2452403" y="1434224"/>
                </a:lnTo>
                <a:lnTo>
                  <a:pt x="2473625" y="1348250"/>
                </a:lnTo>
                <a:lnTo>
                  <a:pt x="2487859" y="1261610"/>
                </a:lnTo>
                <a:lnTo>
                  <a:pt x="2495212" y="1174699"/>
                </a:lnTo>
                <a:lnTo>
                  <a:pt x="2495789" y="1087911"/>
                </a:lnTo>
                <a:lnTo>
                  <a:pt x="2489695" y="1001641"/>
                </a:lnTo>
                <a:lnTo>
                  <a:pt x="2477037" y="916285"/>
                </a:lnTo>
                <a:lnTo>
                  <a:pt x="2457921" y="832236"/>
                </a:lnTo>
                <a:lnTo>
                  <a:pt x="2432451" y="749889"/>
                </a:lnTo>
                <a:lnTo>
                  <a:pt x="2400734" y="669639"/>
                </a:lnTo>
                <a:lnTo>
                  <a:pt x="2362877" y="591881"/>
                </a:lnTo>
                <a:lnTo>
                  <a:pt x="2318983" y="517009"/>
                </a:lnTo>
                <a:lnTo>
                  <a:pt x="2269160" y="445418"/>
                </a:lnTo>
                <a:lnTo>
                  <a:pt x="2213512" y="377503"/>
                </a:lnTo>
                <a:lnTo>
                  <a:pt x="2152147" y="313658"/>
                </a:lnTo>
                <a:lnTo>
                  <a:pt x="2085168" y="254279"/>
                </a:lnTo>
                <a:lnTo>
                  <a:pt x="2012683" y="199760"/>
                </a:lnTo>
                <a:lnTo>
                  <a:pt x="1934798" y="150495"/>
                </a:lnTo>
                <a:lnTo>
                  <a:pt x="1891251" y="126600"/>
                </a:lnTo>
                <a:lnTo>
                  <a:pt x="1847119" y="104823"/>
                </a:lnTo>
                <a:lnTo>
                  <a:pt x="1802463" y="85150"/>
                </a:lnTo>
                <a:lnTo>
                  <a:pt x="1757344" y="67563"/>
                </a:lnTo>
                <a:lnTo>
                  <a:pt x="1711823" y="52046"/>
                </a:lnTo>
                <a:lnTo>
                  <a:pt x="1665960" y="38582"/>
                </a:lnTo>
                <a:lnTo>
                  <a:pt x="1619817" y="27155"/>
                </a:lnTo>
                <a:lnTo>
                  <a:pt x="1573454" y="17748"/>
                </a:lnTo>
                <a:lnTo>
                  <a:pt x="1526933" y="10346"/>
                </a:lnTo>
                <a:lnTo>
                  <a:pt x="1480315" y="4931"/>
                </a:lnTo>
                <a:lnTo>
                  <a:pt x="1433661" y="1488"/>
                </a:lnTo>
                <a:lnTo>
                  <a:pt x="138703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41373" y="1979377"/>
            <a:ext cx="1612900" cy="1600200"/>
          </a:xfrm>
          <a:custGeom>
            <a:avLst/>
            <a:gdLst/>
            <a:ahLst/>
            <a:cxnLst/>
            <a:rect l="l" t="t" r="r" b="b"/>
            <a:pathLst>
              <a:path w="1612900" h="1600200">
                <a:moveTo>
                  <a:pt x="1612296" y="1599705"/>
                </a:moveTo>
                <a:lnTo>
                  <a:pt x="1605065" y="1468809"/>
                </a:lnTo>
                <a:lnTo>
                  <a:pt x="1587704" y="1340867"/>
                </a:lnTo>
                <a:lnTo>
                  <a:pt x="1560616" y="1216282"/>
                </a:lnTo>
                <a:lnTo>
                  <a:pt x="1524200" y="1095452"/>
                </a:lnTo>
                <a:lnTo>
                  <a:pt x="1478858" y="978780"/>
                </a:lnTo>
                <a:lnTo>
                  <a:pt x="1424990" y="866666"/>
                </a:lnTo>
                <a:lnTo>
                  <a:pt x="1362997" y="759510"/>
                </a:lnTo>
                <a:lnTo>
                  <a:pt x="1293279" y="657713"/>
                </a:lnTo>
                <a:lnTo>
                  <a:pt x="1216237" y="561675"/>
                </a:lnTo>
                <a:lnTo>
                  <a:pt x="1132272" y="471799"/>
                </a:lnTo>
                <a:lnTo>
                  <a:pt x="1041785" y="388483"/>
                </a:lnTo>
                <a:lnTo>
                  <a:pt x="945176" y="312129"/>
                </a:lnTo>
                <a:lnTo>
                  <a:pt x="842846" y="243137"/>
                </a:lnTo>
                <a:lnTo>
                  <a:pt x="735195" y="181909"/>
                </a:lnTo>
                <a:lnTo>
                  <a:pt x="622624" y="128844"/>
                </a:lnTo>
                <a:lnTo>
                  <a:pt x="505535" y="84344"/>
                </a:lnTo>
                <a:lnTo>
                  <a:pt x="384327" y="48808"/>
                </a:lnTo>
                <a:lnTo>
                  <a:pt x="259401" y="22639"/>
                </a:lnTo>
                <a:lnTo>
                  <a:pt x="131159" y="6236"/>
                </a:lnTo>
                <a:lnTo>
                  <a:pt x="0" y="0"/>
                </a:lnTo>
              </a:path>
            </a:pathLst>
          </a:custGeom>
          <a:ln w="8776">
            <a:solidFill>
              <a:srgbClr val="1B1B1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03405" y="1979521"/>
            <a:ext cx="1600200" cy="1612900"/>
          </a:xfrm>
          <a:custGeom>
            <a:avLst/>
            <a:gdLst/>
            <a:ahLst/>
            <a:cxnLst/>
            <a:rect l="l" t="t" r="r" b="b"/>
            <a:pathLst>
              <a:path w="1600200" h="1612900">
                <a:moveTo>
                  <a:pt x="1599707" y="0"/>
                </a:moveTo>
                <a:lnTo>
                  <a:pt x="1468810" y="7231"/>
                </a:lnTo>
                <a:lnTo>
                  <a:pt x="1340867" y="24591"/>
                </a:lnTo>
                <a:lnTo>
                  <a:pt x="1216281" y="51679"/>
                </a:lnTo>
                <a:lnTo>
                  <a:pt x="1095452" y="88095"/>
                </a:lnTo>
                <a:lnTo>
                  <a:pt x="978779" y="133437"/>
                </a:lnTo>
                <a:lnTo>
                  <a:pt x="866665" y="187305"/>
                </a:lnTo>
                <a:lnTo>
                  <a:pt x="759508" y="249298"/>
                </a:lnTo>
                <a:lnTo>
                  <a:pt x="657711" y="319016"/>
                </a:lnTo>
                <a:lnTo>
                  <a:pt x="561674" y="396058"/>
                </a:lnTo>
                <a:lnTo>
                  <a:pt x="471797" y="480023"/>
                </a:lnTo>
                <a:lnTo>
                  <a:pt x="388482" y="570510"/>
                </a:lnTo>
                <a:lnTo>
                  <a:pt x="312128" y="667119"/>
                </a:lnTo>
                <a:lnTo>
                  <a:pt x="243136" y="769450"/>
                </a:lnTo>
                <a:lnTo>
                  <a:pt x="181908" y="877101"/>
                </a:lnTo>
                <a:lnTo>
                  <a:pt x="128843" y="989671"/>
                </a:lnTo>
                <a:lnTo>
                  <a:pt x="84343" y="1106761"/>
                </a:lnTo>
                <a:lnTo>
                  <a:pt x="48808" y="1227969"/>
                </a:lnTo>
                <a:lnTo>
                  <a:pt x="22639" y="1352895"/>
                </a:lnTo>
                <a:lnTo>
                  <a:pt x="6236" y="1481137"/>
                </a:lnTo>
                <a:lnTo>
                  <a:pt x="0" y="1612296"/>
                </a:lnTo>
              </a:path>
            </a:pathLst>
          </a:custGeom>
          <a:ln w="8776">
            <a:solidFill>
              <a:srgbClr val="1B1B1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03546" y="3630074"/>
            <a:ext cx="1612900" cy="1600200"/>
          </a:xfrm>
          <a:custGeom>
            <a:avLst/>
            <a:gdLst/>
            <a:ahLst/>
            <a:cxnLst/>
            <a:rect l="l" t="t" r="r" b="b"/>
            <a:pathLst>
              <a:path w="1612900" h="1600200">
                <a:moveTo>
                  <a:pt x="0" y="0"/>
                </a:moveTo>
                <a:lnTo>
                  <a:pt x="7231" y="130897"/>
                </a:lnTo>
                <a:lnTo>
                  <a:pt x="24591" y="258839"/>
                </a:lnTo>
                <a:lnTo>
                  <a:pt x="51679" y="383425"/>
                </a:lnTo>
                <a:lnTo>
                  <a:pt x="88095" y="504255"/>
                </a:lnTo>
                <a:lnTo>
                  <a:pt x="133437" y="620927"/>
                </a:lnTo>
                <a:lnTo>
                  <a:pt x="187305" y="733042"/>
                </a:lnTo>
                <a:lnTo>
                  <a:pt x="249298" y="840198"/>
                </a:lnTo>
                <a:lnTo>
                  <a:pt x="319015" y="941996"/>
                </a:lnTo>
                <a:lnTo>
                  <a:pt x="396057" y="1038033"/>
                </a:lnTo>
                <a:lnTo>
                  <a:pt x="480022" y="1127911"/>
                </a:lnTo>
                <a:lnTo>
                  <a:pt x="570509" y="1211227"/>
                </a:lnTo>
                <a:lnTo>
                  <a:pt x="667118" y="1287581"/>
                </a:lnTo>
                <a:lnTo>
                  <a:pt x="769448" y="1356574"/>
                </a:lnTo>
                <a:lnTo>
                  <a:pt x="877098" y="1417803"/>
                </a:lnTo>
                <a:lnTo>
                  <a:pt x="989669" y="1470869"/>
                </a:lnTo>
                <a:lnTo>
                  <a:pt x="1106758" y="1515370"/>
                </a:lnTo>
                <a:lnTo>
                  <a:pt x="1227965" y="1550907"/>
                </a:lnTo>
                <a:lnTo>
                  <a:pt x="1352891" y="1577078"/>
                </a:lnTo>
                <a:lnTo>
                  <a:pt x="1481133" y="1593483"/>
                </a:lnTo>
                <a:lnTo>
                  <a:pt x="1612291" y="1599721"/>
                </a:lnTo>
              </a:path>
            </a:pathLst>
          </a:custGeom>
          <a:ln w="8776">
            <a:solidFill>
              <a:srgbClr val="1B1B1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54103" y="3617352"/>
            <a:ext cx="1600200" cy="1612900"/>
          </a:xfrm>
          <a:custGeom>
            <a:avLst/>
            <a:gdLst/>
            <a:ahLst/>
            <a:cxnLst/>
            <a:rect l="l" t="t" r="r" b="b"/>
            <a:pathLst>
              <a:path w="1600200" h="1612900">
                <a:moveTo>
                  <a:pt x="0" y="1612291"/>
                </a:moveTo>
                <a:lnTo>
                  <a:pt x="130896" y="1605060"/>
                </a:lnTo>
                <a:lnTo>
                  <a:pt x="258838" y="1587700"/>
                </a:lnTo>
                <a:lnTo>
                  <a:pt x="383423" y="1560611"/>
                </a:lnTo>
                <a:lnTo>
                  <a:pt x="504253" y="1524196"/>
                </a:lnTo>
                <a:lnTo>
                  <a:pt x="620925" y="1478854"/>
                </a:lnTo>
                <a:lnTo>
                  <a:pt x="733040" y="1424986"/>
                </a:lnTo>
                <a:lnTo>
                  <a:pt x="840196" y="1362993"/>
                </a:lnTo>
                <a:lnTo>
                  <a:pt x="941993" y="1293275"/>
                </a:lnTo>
                <a:lnTo>
                  <a:pt x="1038031" y="1216234"/>
                </a:lnTo>
                <a:lnTo>
                  <a:pt x="1127908" y="1132269"/>
                </a:lnTo>
                <a:lnTo>
                  <a:pt x="1211224" y="1041782"/>
                </a:lnTo>
                <a:lnTo>
                  <a:pt x="1287579" y="945173"/>
                </a:lnTo>
                <a:lnTo>
                  <a:pt x="1356571" y="842843"/>
                </a:lnTo>
                <a:lnTo>
                  <a:pt x="1417800" y="735192"/>
                </a:lnTo>
                <a:lnTo>
                  <a:pt x="1470866" y="622622"/>
                </a:lnTo>
                <a:lnTo>
                  <a:pt x="1515367" y="505533"/>
                </a:lnTo>
                <a:lnTo>
                  <a:pt x="1550904" y="384325"/>
                </a:lnTo>
                <a:lnTo>
                  <a:pt x="1577075" y="259400"/>
                </a:lnTo>
                <a:lnTo>
                  <a:pt x="1593479" y="131158"/>
                </a:lnTo>
                <a:lnTo>
                  <a:pt x="1599717" y="0"/>
                </a:lnTo>
              </a:path>
            </a:pathLst>
          </a:custGeom>
          <a:ln w="8776">
            <a:solidFill>
              <a:srgbClr val="1B1B1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28575" y="1979322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68" y="0"/>
                </a:moveTo>
                <a:lnTo>
                  <a:pt x="29" y="0"/>
                </a:lnTo>
                <a:lnTo>
                  <a:pt x="0" y="0"/>
                </a:lnTo>
              </a:path>
            </a:pathLst>
          </a:custGeom>
          <a:ln w="8776">
            <a:solidFill>
              <a:srgbClr val="1B1B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03355" y="36045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776">
            <a:solidFill>
              <a:srgbClr val="1B1B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28575" y="5229842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29" y="0"/>
                </a:lnTo>
                <a:lnTo>
                  <a:pt x="68" y="0"/>
                </a:lnTo>
              </a:path>
            </a:pathLst>
          </a:custGeom>
          <a:ln w="8776">
            <a:solidFill>
              <a:srgbClr val="1B1B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953860" y="36045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776">
            <a:solidFill>
              <a:srgbClr val="1B1B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83210" y="3596716"/>
            <a:ext cx="3133725" cy="0"/>
          </a:xfrm>
          <a:custGeom>
            <a:avLst/>
            <a:gdLst/>
            <a:ahLst/>
            <a:cxnLst/>
            <a:rect l="l" t="t" r="r" b="b"/>
            <a:pathLst>
              <a:path w="3133725">
                <a:moveTo>
                  <a:pt x="0" y="0"/>
                </a:moveTo>
                <a:lnTo>
                  <a:pt x="3133566" y="0"/>
                </a:lnTo>
              </a:path>
            </a:pathLst>
          </a:custGeom>
          <a:ln w="8776">
            <a:solidFill>
              <a:srgbClr val="1B1B1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335127" y="2014829"/>
            <a:ext cx="0" cy="3133725"/>
          </a:xfrm>
          <a:custGeom>
            <a:avLst/>
            <a:gdLst/>
            <a:ahLst/>
            <a:cxnLst/>
            <a:rect l="l" t="t" r="r" b="b"/>
            <a:pathLst>
              <a:path h="3133725">
                <a:moveTo>
                  <a:pt x="0" y="3133566"/>
                </a:moveTo>
                <a:lnTo>
                  <a:pt x="0" y="0"/>
                </a:lnTo>
              </a:path>
            </a:pathLst>
          </a:custGeom>
          <a:ln w="8776">
            <a:solidFill>
              <a:srgbClr val="1B1B1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67854" y="2965736"/>
            <a:ext cx="1274445" cy="1274445"/>
          </a:xfrm>
          <a:custGeom>
            <a:avLst/>
            <a:gdLst/>
            <a:ahLst/>
            <a:cxnLst/>
            <a:rect l="l" t="t" r="r" b="b"/>
            <a:pathLst>
              <a:path w="1274445" h="1274445">
                <a:moveTo>
                  <a:pt x="637197" y="0"/>
                </a:moveTo>
                <a:lnTo>
                  <a:pt x="585014" y="2116"/>
                </a:lnTo>
                <a:lnTo>
                  <a:pt x="533978" y="8355"/>
                </a:lnTo>
                <a:lnTo>
                  <a:pt x="484256" y="18551"/>
                </a:lnTo>
                <a:lnTo>
                  <a:pt x="436011" y="32538"/>
                </a:lnTo>
                <a:lnTo>
                  <a:pt x="389411" y="50153"/>
                </a:lnTo>
                <a:lnTo>
                  <a:pt x="344619" y="71229"/>
                </a:lnTo>
                <a:lnTo>
                  <a:pt x="301801" y="95601"/>
                </a:lnTo>
                <a:lnTo>
                  <a:pt x="261122" y="123105"/>
                </a:lnTo>
                <a:lnTo>
                  <a:pt x="222748" y="153573"/>
                </a:lnTo>
                <a:lnTo>
                  <a:pt x="186843" y="186843"/>
                </a:lnTo>
                <a:lnTo>
                  <a:pt x="153574" y="222747"/>
                </a:lnTo>
                <a:lnTo>
                  <a:pt x="123105" y="261121"/>
                </a:lnTo>
                <a:lnTo>
                  <a:pt x="95602" y="301800"/>
                </a:lnTo>
                <a:lnTo>
                  <a:pt x="71230" y="344618"/>
                </a:lnTo>
                <a:lnTo>
                  <a:pt x="50154" y="389411"/>
                </a:lnTo>
                <a:lnTo>
                  <a:pt x="32539" y="436012"/>
                </a:lnTo>
                <a:lnTo>
                  <a:pt x="18551" y="484257"/>
                </a:lnTo>
                <a:lnTo>
                  <a:pt x="8355" y="533980"/>
                </a:lnTo>
                <a:lnTo>
                  <a:pt x="2116" y="585016"/>
                </a:lnTo>
                <a:lnTo>
                  <a:pt x="0" y="637200"/>
                </a:lnTo>
                <a:lnTo>
                  <a:pt x="2116" y="689383"/>
                </a:lnTo>
                <a:lnTo>
                  <a:pt x="8355" y="740418"/>
                </a:lnTo>
                <a:lnTo>
                  <a:pt x="18551" y="790140"/>
                </a:lnTo>
                <a:lnTo>
                  <a:pt x="32539" y="838384"/>
                </a:lnTo>
                <a:lnTo>
                  <a:pt x="50154" y="884984"/>
                </a:lnTo>
                <a:lnTo>
                  <a:pt x="71230" y="929775"/>
                </a:lnTo>
                <a:lnTo>
                  <a:pt x="95602" y="972592"/>
                </a:lnTo>
                <a:lnTo>
                  <a:pt x="123105" y="1013270"/>
                </a:lnTo>
                <a:lnTo>
                  <a:pt x="153574" y="1051643"/>
                </a:lnTo>
                <a:lnTo>
                  <a:pt x="186843" y="1087546"/>
                </a:lnTo>
                <a:lnTo>
                  <a:pt x="222748" y="1120814"/>
                </a:lnTo>
                <a:lnTo>
                  <a:pt x="261122" y="1151282"/>
                </a:lnTo>
                <a:lnTo>
                  <a:pt x="301801" y="1178784"/>
                </a:lnTo>
                <a:lnTo>
                  <a:pt x="344619" y="1203155"/>
                </a:lnTo>
                <a:lnTo>
                  <a:pt x="389411" y="1224231"/>
                </a:lnTo>
                <a:lnTo>
                  <a:pt x="436011" y="1241845"/>
                </a:lnTo>
                <a:lnTo>
                  <a:pt x="484256" y="1255832"/>
                </a:lnTo>
                <a:lnTo>
                  <a:pt x="533978" y="1266028"/>
                </a:lnTo>
                <a:lnTo>
                  <a:pt x="585014" y="1272266"/>
                </a:lnTo>
                <a:lnTo>
                  <a:pt x="637197" y="1274382"/>
                </a:lnTo>
                <a:lnTo>
                  <a:pt x="689380" y="1272266"/>
                </a:lnTo>
                <a:lnTo>
                  <a:pt x="740416" y="1266028"/>
                </a:lnTo>
                <a:lnTo>
                  <a:pt x="790138" y="1255832"/>
                </a:lnTo>
                <a:lnTo>
                  <a:pt x="838382" y="1241845"/>
                </a:lnTo>
                <a:lnTo>
                  <a:pt x="884982" y="1224231"/>
                </a:lnTo>
                <a:lnTo>
                  <a:pt x="929774" y="1203155"/>
                </a:lnTo>
                <a:lnTo>
                  <a:pt x="972591" y="1178784"/>
                </a:lnTo>
                <a:lnTo>
                  <a:pt x="1013269" y="1151282"/>
                </a:lnTo>
                <a:lnTo>
                  <a:pt x="1051642" y="1120814"/>
                </a:lnTo>
                <a:lnTo>
                  <a:pt x="1087545" y="1087546"/>
                </a:lnTo>
                <a:lnTo>
                  <a:pt x="1120814" y="1051643"/>
                </a:lnTo>
                <a:lnTo>
                  <a:pt x="1151282" y="1013270"/>
                </a:lnTo>
                <a:lnTo>
                  <a:pt x="1178784" y="972592"/>
                </a:lnTo>
                <a:lnTo>
                  <a:pt x="1203155" y="929775"/>
                </a:lnTo>
                <a:lnTo>
                  <a:pt x="1224231" y="884984"/>
                </a:lnTo>
                <a:lnTo>
                  <a:pt x="1241844" y="838384"/>
                </a:lnTo>
                <a:lnTo>
                  <a:pt x="1255832" y="790140"/>
                </a:lnTo>
                <a:lnTo>
                  <a:pt x="1266028" y="740418"/>
                </a:lnTo>
                <a:lnTo>
                  <a:pt x="1272266" y="689383"/>
                </a:lnTo>
                <a:lnTo>
                  <a:pt x="1274382" y="637200"/>
                </a:lnTo>
                <a:lnTo>
                  <a:pt x="1272266" y="585016"/>
                </a:lnTo>
                <a:lnTo>
                  <a:pt x="1266028" y="533980"/>
                </a:lnTo>
                <a:lnTo>
                  <a:pt x="1255832" y="484257"/>
                </a:lnTo>
                <a:lnTo>
                  <a:pt x="1241844" y="436012"/>
                </a:lnTo>
                <a:lnTo>
                  <a:pt x="1224231" y="389411"/>
                </a:lnTo>
                <a:lnTo>
                  <a:pt x="1203155" y="344618"/>
                </a:lnTo>
                <a:lnTo>
                  <a:pt x="1178784" y="301800"/>
                </a:lnTo>
                <a:lnTo>
                  <a:pt x="1151282" y="261121"/>
                </a:lnTo>
                <a:lnTo>
                  <a:pt x="1120814" y="222747"/>
                </a:lnTo>
                <a:lnTo>
                  <a:pt x="1087545" y="186843"/>
                </a:lnTo>
                <a:lnTo>
                  <a:pt x="1051642" y="153573"/>
                </a:lnTo>
                <a:lnTo>
                  <a:pt x="1013269" y="123105"/>
                </a:lnTo>
                <a:lnTo>
                  <a:pt x="972591" y="95601"/>
                </a:lnTo>
                <a:lnTo>
                  <a:pt x="929774" y="71229"/>
                </a:lnTo>
                <a:lnTo>
                  <a:pt x="884982" y="50153"/>
                </a:lnTo>
                <a:lnTo>
                  <a:pt x="838382" y="32538"/>
                </a:lnTo>
                <a:lnTo>
                  <a:pt x="790138" y="18551"/>
                </a:lnTo>
                <a:lnTo>
                  <a:pt x="740416" y="8355"/>
                </a:lnTo>
                <a:lnTo>
                  <a:pt x="689380" y="2116"/>
                </a:lnTo>
                <a:lnTo>
                  <a:pt x="637197" y="0"/>
                </a:lnTo>
                <a:close/>
              </a:path>
            </a:pathLst>
          </a:custGeom>
          <a:solidFill>
            <a:srgbClr val="E2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63203" y="2961078"/>
            <a:ext cx="1283970" cy="1283970"/>
          </a:xfrm>
          <a:custGeom>
            <a:avLst/>
            <a:gdLst/>
            <a:ahLst/>
            <a:cxnLst/>
            <a:rect l="l" t="t" r="r" b="b"/>
            <a:pathLst>
              <a:path w="1283970" h="1283970">
                <a:moveTo>
                  <a:pt x="641844" y="0"/>
                </a:moveTo>
                <a:lnTo>
                  <a:pt x="589278" y="2131"/>
                </a:lnTo>
                <a:lnTo>
                  <a:pt x="537868" y="8415"/>
                </a:lnTo>
                <a:lnTo>
                  <a:pt x="487782" y="18685"/>
                </a:lnTo>
                <a:lnTo>
                  <a:pt x="439185" y="32775"/>
                </a:lnTo>
                <a:lnTo>
                  <a:pt x="392244" y="50518"/>
                </a:lnTo>
                <a:lnTo>
                  <a:pt x="347125" y="71747"/>
                </a:lnTo>
                <a:lnTo>
                  <a:pt x="303995" y="96297"/>
                </a:lnTo>
                <a:lnTo>
                  <a:pt x="263019" y="124000"/>
                </a:lnTo>
                <a:lnTo>
                  <a:pt x="224366" y="154691"/>
                </a:lnTo>
                <a:lnTo>
                  <a:pt x="188200" y="188203"/>
                </a:lnTo>
                <a:lnTo>
                  <a:pt x="154689" y="224369"/>
                </a:lnTo>
                <a:lnTo>
                  <a:pt x="123999" y="263022"/>
                </a:lnTo>
                <a:lnTo>
                  <a:pt x="96296" y="303998"/>
                </a:lnTo>
                <a:lnTo>
                  <a:pt x="71746" y="347128"/>
                </a:lnTo>
                <a:lnTo>
                  <a:pt x="50517" y="392248"/>
                </a:lnTo>
                <a:lnTo>
                  <a:pt x="32775" y="439189"/>
                </a:lnTo>
                <a:lnTo>
                  <a:pt x="18685" y="487786"/>
                </a:lnTo>
                <a:lnTo>
                  <a:pt x="8415" y="537872"/>
                </a:lnTo>
                <a:lnTo>
                  <a:pt x="2131" y="589282"/>
                </a:lnTo>
                <a:lnTo>
                  <a:pt x="0" y="641847"/>
                </a:lnTo>
                <a:lnTo>
                  <a:pt x="2131" y="694413"/>
                </a:lnTo>
                <a:lnTo>
                  <a:pt x="8415" y="745822"/>
                </a:lnTo>
                <a:lnTo>
                  <a:pt x="18685" y="795908"/>
                </a:lnTo>
                <a:lnTo>
                  <a:pt x="32775" y="844505"/>
                </a:lnTo>
                <a:lnTo>
                  <a:pt x="50517" y="891446"/>
                </a:lnTo>
                <a:lnTo>
                  <a:pt x="71746" y="936565"/>
                </a:lnTo>
                <a:lnTo>
                  <a:pt x="96296" y="979696"/>
                </a:lnTo>
                <a:lnTo>
                  <a:pt x="123999" y="1020671"/>
                </a:lnTo>
                <a:lnTo>
                  <a:pt x="154689" y="1059325"/>
                </a:lnTo>
                <a:lnTo>
                  <a:pt x="188200" y="1095491"/>
                </a:lnTo>
                <a:lnTo>
                  <a:pt x="224366" y="1129003"/>
                </a:lnTo>
                <a:lnTo>
                  <a:pt x="263019" y="1159694"/>
                </a:lnTo>
                <a:lnTo>
                  <a:pt x="303995" y="1187397"/>
                </a:lnTo>
                <a:lnTo>
                  <a:pt x="347125" y="1211947"/>
                </a:lnTo>
                <a:lnTo>
                  <a:pt x="392244" y="1233176"/>
                </a:lnTo>
                <a:lnTo>
                  <a:pt x="439185" y="1250919"/>
                </a:lnTo>
                <a:lnTo>
                  <a:pt x="487782" y="1265009"/>
                </a:lnTo>
                <a:lnTo>
                  <a:pt x="537868" y="1275279"/>
                </a:lnTo>
                <a:lnTo>
                  <a:pt x="589278" y="1281563"/>
                </a:lnTo>
                <a:lnTo>
                  <a:pt x="641844" y="1283695"/>
                </a:lnTo>
                <a:lnTo>
                  <a:pt x="694409" y="1281563"/>
                </a:lnTo>
                <a:lnTo>
                  <a:pt x="745819" y="1275279"/>
                </a:lnTo>
                <a:lnTo>
                  <a:pt x="750193" y="1274382"/>
                </a:lnTo>
                <a:lnTo>
                  <a:pt x="641844" y="1274382"/>
                </a:lnTo>
                <a:lnTo>
                  <a:pt x="589966" y="1272285"/>
                </a:lnTo>
                <a:lnTo>
                  <a:pt x="539244" y="1266103"/>
                </a:lnTo>
                <a:lnTo>
                  <a:pt x="489839" y="1255999"/>
                </a:lnTo>
                <a:lnTo>
                  <a:pt x="441915" y="1242135"/>
                </a:lnTo>
                <a:lnTo>
                  <a:pt x="395634" y="1224675"/>
                </a:lnTo>
                <a:lnTo>
                  <a:pt x="351159" y="1203780"/>
                </a:lnTo>
                <a:lnTo>
                  <a:pt x="308652" y="1179614"/>
                </a:lnTo>
                <a:lnTo>
                  <a:pt x="268278" y="1152340"/>
                </a:lnTo>
                <a:lnTo>
                  <a:pt x="230198" y="1122120"/>
                </a:lnTo>
                <a:lnTo>
                  <a:pt x="194575" y="1089117"/>
                </a:lnTo>
                <a:lnTo>
                  <a:pt x="161572" y="1053495"/>
                </a:lnTo>
                <a:lnTo>
                  <a:pt x="131352" y="1015415"/>
                </a:lnTo>
                <a:lnTo>
                  <a:pt x="104078" y="975040"/>
                </a:lnTo>
                <a:lnTo>
                  <a:pt x="79912" y="932534"/>
                </a:lnTo>
                <a:lnTo>
                  <a:pt x="59017" y="888059"/>
                </a:lnTo>
                <a:lnTo>
                  <a:pt x="41556" y="841778"/>
                </a:lnTo>
                <a:lnTo>
                  <a:pt x="27692" y="793853"/>
                </a:lnTo>
                <a:lnTo>
                  <a:pt x="17587" y="744448"/>
                </a:lnTo>
                <a:lnTo>
                  <a:pt x="11405" y="693725"/>
                </a:lnTo>
                <a:lnTo>
                  <a:pt x="9309" y="641847"/>
                </a:lnTo>
                <a:lnTo>
                  <a:pt x="11405" y="589970"/>
                </a:lnTo>
                <a:lnTo>
                  <a:pt x="17587" y="539247"/>
                </a:lnTo>
                <a:lnTo>
                  <a:pt x="27692" y="489841"/>
                </a:lnTo>
                <a:lnTo>
                  <a:pt x="41556" y="441917"/>
                </a:lnTo>
                <a:lnTo>
                  <a:pt x="59017" y="395635"/>
                </a:lnTo>
                <a:lnTo>
                  <a:pt x="79912" y="351160"/>
                </a:lnTo>
                <a:lnTo>
                  <a:pt x="104078" y="308654"/>
                </a:lnTo>
                <a:lnTo>
                  <a:pt x="131352" y="268279"/>
                </a:lnTo>
                <a:lnTo>
                  <a:pt x="161572" y="230199"/>
                </a:lnTo>
                <a:lnTo>
                  <a:pt x="194575" y="194576"/>
                </a:lnTo>
                <a:lnTo>
                  <a:pt x="230198" y="161573"/>
                </a:lnTo>
                <a:lnTo>
                  <a:pt x="268278" y="131353"/>
                </a:lnTo>
                <a:lnTo>
                  <a:pt x="308652" y="104079"/>
                </a:lnTo>
                <a:lnTo>
                  <a:pt x="351159" y="79913"/>
                </a:lnTo>
                <a:lnTo>
                  <a:pt x="395634" y="59018"/>
                </a:lnTo>
                <a:lnTo>
                  <a:pt x="441915" y="41557"/>
                </a:lnTo>
                <a:lnTo>
                  <a:pt x="489839" y="27693"/>
                </a:lnTo>
                <a:lnTo>
                  <a:pt x="539244" y="17589"/>
                </a:lnTo>
                <a:lnTo>
                  <a:pt x="589966" y="11407"/>
                </a:lnTo>
                <a:lnTo>
                  <a:pt x="641844" y="9310"/>
                </a:lnTo>
                <a:lnTo>
                  <a:pt x="750181" y="9310"/>
                </a:lnTo>
                <a:lnTo>
                  <a:pt x="745819" y="8415"/>
                </a:lnTo>
                <a:lnTo>
                  <a:pt x="694409" y="2131"/>
                </a:lnTo>
                <a:lnTo>
                  <a:pt x="641844" y="0"/>
                </a:lnTo>
                <a:close/>
              </a:path>
              <a:path w="1283970" h="1283970">
                <a:moveTo>
                  <a:pt x="750181" y="9310"/>
                </a:moveTo>
                <a:lnTo>
                  <a:pt x="641844" y="9310"/>
                </a:lnTo>
                <a:lnTo>
                  <a:pt x="693722" y="11407"/>
                </a:lnTo>
                <a:lnTo>
                  <a:pt x="744445" y="17589"/>
                </a:lnTo>
                <a:lnTo>
                  <a:pt x="793850" y="27693"/>
                </a:lnTo>
                <a:lnTo>
                  <a:pt x="841775" y="41557"/>
                </a:lnTo>
                <a:lnTo>
                  <a:pt x="888057" y="59018"/>
                </a:lnTo>
                <a:lnTo>
                  <a:pt x="932532" y="79913"/>
                </a:lnTo>
                <a:lnTo>
                  <a:pt x="975038" y="104079"/>
                </a:lnTo>
                <a:lnTo>
                  <a:pt x="1015412" y="131353"/>
                </a:lnTo>
                <a:lnTo>
                  <a:pt x="1053492" y="161573"/>
                </a:lnTo>
                <a:lnTo>
                  <a:pt x="1089115" y="194576"/>
                </a:lnTo>
                <a:lnTo>
                  <a:pt x="1122118" y="230199"/>
                </a:lnTo>
                <a:lnTo>
                  <a:pt x="1152337" y="268279"/>
                </a:lnTo>
                <a:lnTo>
                  <a:pt x="1179611" y="308654"/>
                </a:lnTo>
                <a:lnTo>
                  <a:pt x="1203777" y="351160"/>
                </a:lnTo>
                <a:lnTo>
                  <a:pt x="1224671" y="395635"/>
                </a:lnTo>
                <a:lnTo>
                  <a:pt x="1242132" y="441917"/>
                </a:lnTo>
                <a:lnTo>
                  <a:pt x="1255996" y="489841"/>
                </a:lnTo>
                <a:lnTo>
                  <a:pt x="1266100" y="539247"/>
                </a:lnTo>
                <a:lnTo>
                  <a:pt x="1272282" y="589970"/>
                </a:lnTo>
                <a:lnTo>
                  <a:pt x="1274378" y="641847"/>
                </a:lnTo>
                <a:lnTo>
                  <a:pt x="1272282" y="693725"/>
                </a:lnTo>
                <a:lnTo>
                  <a:pt x="1266100" y="744448"/>
                </a:lnTo>
                <a:lnTo>
                  <a:pt x="1255996" y="793853"/>
                </a:lnTo>
                <a:lnTo>
                  <a:pt x="1242132" y="841778"/>
                </a:lnTo>
                <a:lnTo>
                  <a:pt x="1224671" y="888059"/>
                </a:lnTo>
                <a:lnTo>
                  <a:pt x="1203777" y="932534"/>
                </a:lnTo>
                <a:lnTo>
                  <a:pt x="1179611" y="975040"/>
                </a:lnTo>
                <a:lnTo>
                  <a:pt x="1152337" y="1015415"/>
                </a:lnTo>
                <a:lnTo>
                  <a:pt x="1122118" y="1053495"/>
                </a:lnTo>
                <a:lnTo>
                  <a:pt x="1089115" y="1089117"/>
                </a:lnTo>
                <a:lnTo>
                  <a:pt x="1053492" y="1122120"/>
                </a:lnTo>
                <a:lnTo>
                  <a:pt x="1015412" y="1152340"/>
                </a:lnTo>
                <a:lnTo>
                  <a:pt x="975038" y="1179614"/>
                </a:lnTo>
                <a:lnTo>
                  <a:pt x="932532" y="1203780"/>
                </a:lnTo>
                <a:lnTo>
                  <a:pt x="888057" y="1224675"/>
                </a:lnTo>
                <a:lnTo>
                  <a:pt x="841775" y="1242135"/>
                </a:lnTo>
                <a:lnTo>
                  <a:pt x="793850" y="1255999"/>
                </a:lnTo>
                <a:lnTo>
                  <a:pt x="744445" y="1266103"/>
                </a:lnTo>
                <a:lnTo>
                  <a:pt x="693722" y="1272285"/>
                </a:lnTo>
                <a:lnTo>
                  <a:pt x="641844" y="1274382"/>
                </a:lnTo>
                <a:lnTo>
                  <a:pt x="750193" y="1274382"/>
                </a:lnTo>
                <a:lnTo>
                  <a:pt x="795905" y="1265009"/>
                </a:lnTo>
                <a:lnTo>
                  <a:pt x="844503" y="1250919"/>
                </a:lnTo>
                <a:lnTo>
                  <a:pt x="891444" y="1233176"/>
                </a:lnTo>
                <a:lnTo>
                  <a:pt x="936564" y="1211947"/>
                </a:lnTo>
                <a:lnTo>
                  <a:pt x="979695" y="1187397"/>
                </a:lnTo>
                <a:lnTo>
                  <a:pt x="1020670" y="1159694"/>
                </a:lnTo>
                <a:lnTo>
                  <a:pt x="1059324" y="1129003"/>
                </a:lnTo>
                <a:lnTo>
                  <a:pt x="1095491" y="1095491"/>
                </a:lnTo>
                <a:lnTo>
                  <a:pt x="1129002" y="1059325"/>
                </a:lnTo>
                <a:lnTo>
                  <a:pt x="1159693" y="1020671"/>
                </a:lnTo>
                <a:lnTo>
                  <a:pt x="1187397" y="979696"/>
                </a:lnTo>
                <a:lnTo>
                  <a:pt x="1211947" y="936565"/>
                </a:lnTo>
                <a:lnTo>
                  <a:pt x="1233176" y="891446"/>
                </a:lnTo>
                <a:lnTo>
                  <a:pt x="1250919" y="844505"/>
                </a:lnTo>
                <a:lnTo>
                  <a:pt x="1265009" y="795908"/>
                </a:lnTo>
                <a:lnTo>
                  <a:pt x="1275279" y="745822"/>
                </a:lnTo>
                <a:lnTo>
                  <a:pt x="1281563" y="694413"/>
                </a:lnTo>
                <a:lnTo>
                  <a:pt x="1283695" y="641847"/>
                </a:lnTo>
                <a:lnTo>
                  <a:pt x="1281563" y="589282"/>
                </a:lnTo>
                <a:lnTo>
                  <a:pt x="1275279" y="537872"/>
                </a:lnTo>
                <a:lnTo>
                  <a:pt x="1265009" y="487786"/>
                </a:lnTo>
                <a:lnTo>
                  <a:pt x="1250919" y="439189"/>
                </a:lnTo>
                <a:lnTo>
                  <a:pt x="1233176" y="392248"/>
                </a:lnTo>
                <a:lnTo>
                  <a:pt x="1211947" y="347128"/>
                </a:lnTo>
                <a:lnTo>
                  <a:pt x="1187397" y="303998"/>
                </a:lnTo>
                <a:lnTo>
                  <a:pt x="1159693" y="263022"/>
                </a:lnTo>
                <a:lnTo>
                  <a:pt x="1129002" y="224369"/>
                </a:lnTo>
                <a:lnTo>
                  <a:pt x="1095491" y="188203"/>
                </a:lnTo>
                <a:lnTo>
                  <a:pt x="1059324" y="154691"/>
                </a:lnTo>
                <a:lnTo>
                  <a:pt x="1020670" y="124000"/>
                </a:lnTo>
                <a:lnTo>
                  <a:pt x="979695" y="96297"/>
                </a:lnTo>
                <a:lnTo>
                  <a:pt x="936564" y="71747"/>
                </a:lnTo>
                <a:lnTo>
                  <a:pt x="891444" y="50518"/>
                </a:lnTo>
                <a:lnTo>
                  <a:pt x="844503" y="32775"/>
                </a:lnTo>
                <a:lnTo>
                  <a:pt x="795905" y="18685"/>
                </a:lnTo>
                <a:lnTo>
                  <a:pt x="750181" y="93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92527" y="2957918"/>
            <a:ext cx="1274445" cy="1274445"/>
          </a:xfrm>
          <a:custGeom>
            <a:avLst/>
            <a:gdLst/>
            <a:ahLst/>
            <a:cxnLst/>
            <a:rect l="l" t="t" r="r" b="b"/>
            <a:pathLst>
              <a:path w="1274445" h="1274445">
                <a:moveTo>
                  <a:pt x="637185" y="0"/>
                </a:moveTo>
                <a:lnTo>
                  <a:pt x="585002" y="2116"/>
                </a:lnTo>
                <a:lnTo>
                  <a:pt x="533966" y="8354"/>
                </a:lnTo>
                <a:lnTo>
                  <a:pt x="484244" y="18550"/>
                </a:lnTo>
                <a:lnTo>
                  <a:pt x="436000" y="32537"/>
                </a:lnTo>
                <a:lnTo>
                  <a:pt x="389399" y="50151"/>
                </a:lnTo>
                <a:lnTo>
                  <a:pt x="344608" y="71227"/>
                </a:lnTo>
                <a:lnTo>
                  <a:pt x="301791" y="95598"/>
                </a:lnTo>
                <a:lnTo>
                  <a:pt x="261113" y="123100"/>
                </a:lnTo>
                <a:lnTo>
                  <a:pt x="222740" y="153568"/>
                </a:lnTo>
                <a:lnTo>
                  <a:pt x="186836" y="186836"/>
                </a:lnTo>
                <a:lnTo>
                  <a:pt x="153568" y="222740"/>
                </a:lnTo>
                <a:lnTo>
                  <a:pt x="123100" y="261113"/>
                </a:lnTo>
                <a:lnTo>
                  <a:pt x="95598" y="301791"/>
                </a:lnTo>
                <a:lnTo>
                  <a:pt x="71227" y="344608"/>
                </a:lnTo>
                <a:lnTo>
                  <a:pt x="50151" y="389399"/>
                </a:lnTo>
                <a:lnTo>
                  <a:pt x="32537" y="436000"/>
                </a:lnTo>
                <a:lnTo>
                  <a:pt x="18550" y="484244"/>
                </a:lnTo>
                <a:lnTo>
                  <a:pt x="8354" y="533966"/>
                </a:lnTo>
                <a:lnTo>
                  <a:pt x="2116" y="585002"/>
                </a:lnTo>
                <a:lnTo>
                  <a:pt x="0" y="637185"/>
                </a:lnTo>
                <a:lnTo>
                  <a:pt x="2116" y="689369"/>
                </a:lnTo>
                <a:lnTo>
                  <a:pt x="8354" y="740405"/>
                </a:lnTo>
                <a:lnTo>
                  <a:pt x="18550" y="790128"/>
                </a:lnTo>
                <a:lnTo>
                  <a:pt x="32537" y="838373"/>
                </a:lnTo>
                <a:lnTo>
                  <a:pt x="50151" y="884974"/>
                </a:lnTo>
                <a:lnTo>
                  <a:pt x="71227" y="929767"/>
                </a:lnTo>
                <a:lnTo>
                  <a:pt x="95598" y="972586"/>
                </a:lnTo>
                <a:lnTo>
                  <a:pt x="123100" y="1013265"/>
                </a:lnTo>
                <a:lnTo>
                  <a:pt x="153568" y="1051640"/>
                </a:lnTo>
                <a:lnTo>
                  <a:pt x="186836" y="1087546"/>
                </a:lnTo>
                <a:lnTo>
                  <a:pt x="222740" y="1120816"/>
                </a:lnTo>
                <a:lnTo>
                  <a:pt x="261113" y="1151285"/>
                </a:lnTo>
                <a:lnTo>
                  <a:pt x="301791" y="1178789"/>
                </a:lnTo>
                <a:lnTo>
                  <a:pt x="344608" y="1203162"/>
                </a:lnTo>
                <a:lnTo>
                  <a:pt x="389399" y="1224239"/>
                </a:lnTo>
                <a:lnTo>
                  <a:pt x="436000" y="1241855"/>
                </a:lnTo>
                <a:lnTo>
                  <a:pt x="484244" y="1255843"/>
                </a:lnTo>
                <a:lnTo>
                  <a:pt x="533966" y="1266039"/>
                </a:lnTo>
                <a:lnTo>
                  <a:pt x="585002" y="1272279"/>
                </a:lnTo>
                <a:lnTo>
                  <a:pt x="637185" y="1274395"/>
                </a:lnTo>
                <a:lnTo>
                  <a:pt x="689368" y="1272279"/>
                </a:lnTo>
                <a:lnTo>
                  <a:pt x="740404" y="1266039"/>
                </a:lnTo>
                <a:lnTo>
                  <a:pt x="790126" y="1255843"/>
                </a:lnTo>
                <a:lnTo>
                  <a:pt x="838371" y="1241855"/>
                </a:lnTo>
                <a:lnTo>
                  <a:pt x="884971" y="1224239"/>
                </a:lnTo>
                <a:lnTo>
                  <a:pt x="929764" y="1203162"/>
                </a:lnTo>
                <a:lnTo>
                  <a:pt x="972582" y="1178789"/>
                </a:lnTo>
                <a:lnTo>
                  <a:pt x="1013261" y="1151285"/>
                </a:lnTo>
                <a:lnTo>
                  <a:pt x="1051635" y="1120816"/>
                </a:lnTo>
                <a:lnTo>
                  <a:pt x="1087540" y="1087546"/>
                </a:lnTo>
                <a:lnTo>
                  <a:pt x="1120809" y="1051640"/>
                </a:lnTo>
                <a:lnTo>
                  <a:pt x="1151278" y="1013265"/>
                </a:lnTo>
                <a:lnTo>
                  <a:pt x="1178781" y="972586"/>
                </a:lnTo>
                <a:lnTo>
                  <a:pt x="1203154" y="929767"/>
                </a:lnTo>
                <a:lnTo>
                  <a:pt x="1224230" y="884974"/>
                </a:lnTo>
                <a:lnTo>
                  <a:pt x="1241845" y="838373"/>
                </a:lnTo>
                <a:lnTo>
                  <a:pt x="1255833" y="790128"/>
                </a:lnTo>
                <a:lnTo>
                  <a:pt x="1266030" y="740405"/>
                </a:lnTo>
                <a:lnTo>
                  <a:pt x="1272268" y="689369"/>
                </a:lnTo>
                <a:lnTo>
                  <a:pt x="1274385" y="637185"/>
                </a:lnTo>
                <a:lnTo>
                  <a:pt x="1272268" y="585002"/>
                </a:lnTo>
                <a:lnTo>
                  <a:pt x="1266030" y="533966"/>
                </a:lnTo>
                <a:lnTo>
                  <a:pt x="1255833" y="484244"/>
                </a:lnTo>
                <a:lnTo>
                  <a:pt x="1241845" y="436000"/>
                </a:lnTo>
                <a:lnTo>
                  <a:pt x="1224230" y="389399"/>
                </a:lnTo>
                <a:lnTo>
                  <a:pt x="1203154" y="344608"/>
                </a:lnTo>
                <a:lnTo>
                  <a:pt x="1178781" y="301791"/>
                </a:lnTo>
                <a:lnTo>
                  <a:pt x="1151278" y="261113"/>
                </a:lnTo>
                <a:lnTo>
                  <a:pt x="1120809" y="222740"/>
                </a:lnTo>
                <a:lnTo>
                  <a:pt x="1087540" y="186836"/>
                </a:lnTo>
                <a:lnTo>
                  <a:pt x="1051635" y="153568"/>
                </a:lnTo>
                <a:lnTo>
                  <a:pt x="1013261" y="123100"/>
                </a:lnTo>
                <a:lnTo>
                  <a:pt x="972582" y="95598"/>
                </a:lnTo>
                <a:lnTo>
                  <a:pt x="929764" y="71227"/>
                </a:lnTo>
                <a:lnTo>
                  <a:pt x="884971" y="50151"/>
                </a:lnTo>
                <a:lnTo>
                  <a:pt x="838371" y="32537"/>
                </a:lnTo>
                <a:lnTo>
                  <a:pt x="790126" y="18550"/>
                </a:lnTo>
                <a:lnTo>
                  <a:pt x="740404" y="8354"/>
                </a:lnTo>
                <a:lnTo>
                  <a:pt x="689368" y="2116"/>
                </a:lnTo>
                <a:lnTo>
                  <a:pt x="637185" y="0"/>
                </a:lnTo>
                <a:close/>
              </a:path>
            </a:pathLst>
          </a:custGeom>
          <a:solidFill>
            <a:srgbClr val="783A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7865" y="2953266"/>
            <a:ext cx="1283970" cy="1283970"/>
          </a:xfrm>
          <a:custGeom>
            <a:avLst/>
            <a:gdLst/>
            <a:ahLst/>
            <a:cxnLst/>
            <a:rect l="l" t="t" r="r" b="b"/>
            <a:pathLst>
              <a:path w="1283970" h="1283970">
                <a:moveTo>
                  <a:pt x="641847" y="0"/>
                </a:moveTo>
                <a:lnTo>
                  <a:pt x="589282" y="2131"/>
                </a:lnTo>
                <a:lnTo>
                  <a:pt x="537872" y="8415"/>
                </a:lnTo>
                <a:lnTo>
                  <a:pt x="487786" y="18685"/>
                </a:lnTo>
                <a:lnTo>
                  <a:pt x="439189" y="32775"/>
                </a:lnTo>
                <a:lnTo>
                  <a:pt x="392247" y="50518"/>
                </a:lnTo>
                <a:lnTo>
                  <a:pt x="347128" y="71747"/>
                </a:lnTo>
                <a:lnTo>
                  <a:pt x="303997" y="96296"/>
                </a:lnTo>
                <a:lnTo>
                  <a:pt x="263022" y="124000"/>
                </a:lnTo>
                <a:lnTo>
                  <a:pt x="224368" y="154690"/>
                </a:lnTo>
                <a:lnTo>
                  <a:pt x="188202" y="188202"/>
                </a:lnTo>
                <a:lnTo>
                  <a:pt x="154691" y="224367"/>
                </a:lnTo>
                <a:lnTo>
                  <a:pt x="124000" y="263021"/>
                </a:lnTo>
                <a:lnTo>
                  <a:pt x="96297" y="303996"/>
                </a:lnTo>
                <a:lnTo>
                  <a:pt x="71747" y="347127"/>
                </a:lnTo>
                <a:lnTo>
                  <a:pt x="50518" y="392245"/>
                </a:lnTo>
                <a:lnTo>
                  <a:pt x="32775" y="439187"/>
                </a:lnTo>
                <a:lnTo>
                  <a:pt x="18685" y="487783"/>
                </a:lnTo>
                <a:lnTo>
                  <a:pt x="8415" y="537869"/>
                </a:lnTo>
                <a:lnTo>
                  <a:pt x="2131" y="589278"/>
                </a:lnTo>
                <a:lnTo>
                  <a:pt x="0" y="641844"/>
                </a:lnTo>
                <a:lnTo>
                  <a:pt x="2131" y="694409"/>
                </a:lnTo>
                <a:lnTo>
                  <a:pt x="8415" y="745819"/>
                </a:lnTo>
                <a:lnTo>
                  <a:pt x="18685" y="795905"/>
                </a:lnTo>
                <a:lnTo>
                  <a:pt x="32775" y="844503"/>
                </a:lnTo>
                <a:lnTo>
                  <a:pt x="50518" y="891444"/>
                </a:lnTo>
                <a:lnTo>
                  <a:pt x="71747" y="936564"/>
                </a:lnTo>
                <a:lnTo>
                  <a:pt x="96297" y="979695"/>
                </a:lnTo>
                <a:lnTo>
                  <a:pt x="124000" y="1020670"/>
                </a:lnTo>
                <a:lnTo>
                  <a:pt x="154691" y="1059324"/>
                </a:lnTo>
                <a:lnTo>
                  <a:pt x="188202" y="1095491"/>
                </a:lnTo>
                <a:lnTo>
                  <a:pt x="224368" y="1129002"/>
                </a:lnTo>
                <a:lnTo>
                  <a:pt x="263022" y="1159693"/>
                </a:lnTo>
                <a:lnTo>
                  <a:pt x="303997" y="1187397"/>
                </a:lnTo>
                <a:lnTo>
                  <a:pt x="347128" y="1211947"/>
                </a:lnTo>
                <a:lnTo>
                  <a:pt x="392247" y="1233176"/>
                </a:lnTo>
                <a:lnTo>
                  <a:pt x="439189" y="1250919"/>
                </a:lnTo>
                <a:lnTo>
                  <a:pt x="487786" y="1265009"/>
                </a:lnTo>
                <a:lnTo>
                  <a:pt x="537872" y="1275279"/>
                </a:lnTo>
                <a:lnTo>
                  <a:pt x="589282" y="1281563"/>
                </a:lnTo>
                <a:lnTo>
                  <a:pt x="641847" y="1283695"/>
                </a:lnTo>
                <a:lnTo>
                  <a:pt x="694413" y="1281563"/>
                </a:lnTo>
                <a:lnTo>
                  <a:pt x="745822" y="1275279"/>
                </a:lnTo>
                <a:lnTo>
                  <a:pt x="750196" y="1274382"/>
                </a:lnTo>
                <a:lnTo>
                  <a:pt x="641847" y="1274382"/>
                </a:lnTo>
                <a:lnTo>
                  <a:pt x="589970" y="1272285"/>
                </a:lnTo>
                <a:lnTo>
                  <a:pt x="539247" y="1266103"/>
                </a:lnTo>
                <a:lnTo>
                  <a:pt x="489842" y="1255999"/>
                </a:lnTo>
                <a:lnTo>
                  <a:pt x="441917" y="1242135"/>
                </a:lnTo>
                <a:lnTo>
                  <a:pt x="395636" y="1224675"/>
                </a:lnTo>
                <a:lnTo>
                  <a:pt x="351161" y="1203780"/>
                </a:lnTo>
                <a:lnTo>
                  <a:pt x="308655" y="1179614"/>
                </a:lnTo>
                <a:lnTo>
                  <a:pt x="268280" y="1152340"/>
                </a:lnTo>
                <a:lnTo>
                  <a:pt x="230200" y="1122120"/>
                </a:lnTo>
                <a:lnTo>
                  <a:pt x="194577" y="1089117"/>
                </a:lnTo>
                <a:lnTo>
                  <a:pt x="161575" y="1053494"/>
                </a:lnTo>
                <a:lnTo>
                  <a:pt x="131355" y="1015414"/>
                </a:lnTo>
                <a:lnTo>
                  <a:pt x="104080" y="975039"/>
                </a:lnTo>
                <a:lnTo>
                  <a:pt x="79915" y="932533"/>
                </a:lnTo>
                <a:lnTo>
                  <a:pt x="59020" y="888057"/>
                </a:lnTo>
                <a:lnTo>
                  <a:pt x="41559" y="841776"/>
                </a:lnTo>
                <a:lnTo>
                  <a:pt x="27696" y="793851"/>
                </a:lnTo>
                <a:lnTo>
                  <a:pt x="17591" y="744445"/>
                </a:lnTo>
                <a:lnTo>
                  <a:pt x="11409" y="693722"/>
                </a:lnTo>
                <a:lnTo>
                  <a:pt x="9312" y="641844"/>
                </a:lnTo>
                <a:lnTo>
                  <a:pt x="11409" y="589966"/>
                </a:lnTo>
                <a:lnTo>
                  <a:pt x="17591" y="539244"/>
                </a:lnTo>
                <a:lnTo>
                  <a:pt x="27696" y="489839"/>
                </a:lnTo>
                <a:lnTo>
                  <a:pt x="41559" y="441915"/>
                </a:lnTo>
                <a:lnTo>
                  <a:pt x="59020" y="395634"/>
                </a:lnTo>
                <a:lnTo>
                  <a:pt x="79915" y="351159"/>
                </a:lnTo>
                <a:lnTo>
                  <a:pt x="104080" y="308654"/>
                </a:lnTo>
                <a:lnTo>
                  <a:pt x="131355" y="268279"/>
                </a:lnTo>
                <a:lnTo>
                  <a:pt x="161575" y="230199"/>
                </a:lnTo>
                <a:lnTo>
                  <a:pt x="194577" y="194577"/>
                </a:lnTo>
                <a:lnTo>
                  <a:pt x="230200" y="161574"/>
                </a:lnTo>
                <a:lnTo>
                  <a:pt x="268280" y="131354"/>
                </a:lnTo>
                <a:lnTo>
                  <a:pt x="308655" y="104080"/>
                </a:lnTo>
                <a:lnTo>
                  <a:pt x="351161" y="79915"/>
                </a:lnTo>
                <a:lnTo>
                  <a:pt x="395636" y="59020"/>
                </a:lnTo>
                <a:lnTo>
                  <a:pt x="441917" y="41559"/>
                </a:lnTo>
                <a:lnTo>
                  <a:pt x="489842" y="27696"/>
                </a:lnTo>
                <a:lnTo>
                  <a:pt x="539247" y="17591"/>
                </a:lnTo>
                <a:lnTo>
                  <a:pt x="589970" y="11409"/>
                </a:lnTo>
                <a:lnTo>
                  <a:pt x="641847" y="9312"/>
                </a:lnTo>
                <a:lnTo>
                  <a:pt x="750197" y="9312"/>
                </a:lnTo>
                <a:lnTo>
                  <a:pt x="745822" y="8415"/>
                </a:lnTo>
                <a:lnTo>
                  <a:pt x="694413" y="2131"/>
                </a:lnTo>
                <a:lnTo>
                  <a:pt x="641847" y="0"/>
                </a:lnTo>
                <a:close/>
              </a:path>
              <a:path w="1283970" h="1283970">
                <a:moveTo>
                  <a:pt x="750197" y="9312"/>
                </a:moveTo>
                <a:lnTo>
                  <a:pt x="641847" y="9312"/>
                </a:lnTo>
                <a:lnTo>
                  <a:pt x="693725" y="11409"/>
                </a:lnTo>
                <a:lnTo>
                  <a:pt x="744448" y="17591"/>
                </a:lnTo>
                <a:lnTo>
                  <a:pt x="793853" y="27696"/>
                </a:lnTo>
                <a:lnTo>
                  <a:pt x="841777" y="41559"/>
                </a:lnTo>
                <a:lnTo>
                  <a:pt x="888059" y="59020"/>
                </a:lnTo>
                <a:lnTo>
                  <a:pt x="932534" y="79915"/>
                </a:lnTo>
                <a:lnTo>
                  <a:pt x="975040" y="104080"/>
                </a:lnTo>
                <a:lnTo>
                  <a:pt x="1015414" y="131354"/>
                </a:lnTo>
                <a:lnTo>
                  <a:pt x="1053494" y="161574"/>
                </a:lnTo>
                <a:lnTo>
                  <a:pt x="1089117" y="194577"/>
                </a:lnTo>
                <a:lnTo>
                  <a:pt x="1122119" y="230199"/>
                </a:lnTo>
                <a:lnTo>
                  <a:pt x="1152339" y="268279"/>
                </a:lnTo>
                <a:lnTo>
                  <a:pt x="1179613" y="308654"/>
                </a:lnTo>
                <a:lnTo>
                  <a:pt x="1203779" y="351159"/>
                </a:lnTo>
                <a:lnTo>
                  <a:pt x="1224674" y="395634"/>
                </a:lnTo>
                <a:lnTo>
                  <a:pt x="1242134" y="441915"/>
                </a:lnTo>
                <a:lnTo>
                  <a:pt x="1255998" y="489839"/>
                </a:lnTo>
                <a:lnTo>
                  <a:pt x="1266102" y="539244"/>
                </a:lnTo>
                <a:lnTo>
                  <a:pt x="1272284" y="589966"/>
                </a:lnTo>
                <a:lnTo>
                  <a:pt x="1274381" y="641844"/>
                </a:lnTo>
                <a:lnTo>
                  <a:pt x="1272284" y="693722"/>
                </a:lnTo>
                <a:lnTo>
                  <a:pt x="1266102" y="744445"/>
                </a:lnTo>
                <a:lnTo>
                  <a:pt x="1255998" y="793851"/>
                </a:lnTo>
                <a:lnTo>
                  <a:pt x="1242134" y="841776"/>
                </a:lnTo>
                <a:lnTo>
                  <a:pt x="1224674" y="888057"/>
                </a:lnTo>
                <a:lnTo>
                  <a:pt x="1203779" y="932533"/>
                </a:lnTo>
                <a:lnTo>
                  <a:pt x="1179613" y="975039"/>
                </a:lnTo>
                <a:lnTo>
                  <a:pt x="1152339" y="1015414"/>
                </a:lnTo>
                <a:lnTo>
                  <a:pt x="1122119" y="1053494"/>
                </a:lnTo>
                <a:lnTo>
                  <a:pt x="1089117" y="1089117"/>
                </a:lnTo>
                <a:lnTo>
                  <a:pt x="1053494" y="1122120"/>
                </a:lnTo>
                <a:lnTo>
                  <a:pt x="1015414" y="1152340"/>
                </a:lnTo>
                <a:lnTo>
                  <a:pt x="975040" y="1179614"/>
                </a:lnTo>
                <a:lnTo>
                  <a:pt x="932534" y="1203780"/>
                </a:lnTo>
                <a:lnTo>
                  <a:pt x="888059" y="1224675"/>
                </a:lnTo>
                <a:lnTo>
                  <a:pt x="841777" y="1242135"/>
                </a:lnTo>
                <a:lnTo>
                  <a:pt x="793853" y="1255999"/>
                </a:lnTo>
                <a:lnTo>
                  <a:pt x="744448" y="1266103"/>
                </a:lnTo>
                <a:lnTo>
                  <a:pt x="693725" y="1272285"/>
                </a:lnTo>
                <a:lnTo>
                  <a:pt x="641847" y="1274382"/>
                </a:lnTo>
                <a:lnTo>
                  <a:pt x="750196" y="1274382"/>
                </a:lnTo>
                <a:lnTo>
                  <a:pt x="795908" y="1265009"/>
                </a:lnTo>
                <a:lnTo>
                  <a:pt x="844505" y="1250919"/>
                </a:lnTo>
                <a:lnTo>
                  <a:pt x="891446" y="1233176"/>
                </a:lnTo>
                <a:lnTo>
                  <a:pt x="936565" y="1211947"/>
                </a:lnTo>
                <a:lnTo>
                  <a:pt x="979696" y="1187397"/>
                </a:lnTo>
                <a:lnTo>
                  <a:pt x="1020671" y="1159693"/>
                </a:lnTo>
                <a:lnTo>
                  <a:pt x="1059325" y="1129002"/>
                </a:lnTo>
                <a:lnTo>
                  <a:pt x="1095491" y="1095491"/>
                </a:lnTo>
                <a:lnTo>
                  <a:pt x="1129003" y="1059324"/>
                </a:lnTo>
                <a:lnTo>
                  <a:pt x="1159694" y="1020670"/>
                </a:lnTo>
                <a:lnTo>
                  <a:pt x="1187397" y="979695"/>
                </a:lnTo>
                <a:lnTo>
                  <a:pt x="1211947" y="936564"/>
                </a:lnTo>
                <a:lnTo>
                  <a:pt x="1233176" y="891444"/>
                </a:lnTo>
                <a:lnTo>
                  <a:pt x="1250919" y="844503"/>
                </a:lnTo>
                <a:lnTo>
                  <a:pt x="1265009" y="795905"/>
                </a:lnTo>
                <a:lnTo>
                  <a:pt x="1275279" y="745819"/>
                </a:lnTo>
                <a:lnTo>
                  <a:pt x="1281563" y="694409"/>
                </a:lnTo>
                <a:lnTo>
                  <a:pt x="1283695" y="641844"/>
                </a:lnTo>
                <a:lnTo>
                  <a:pt x="1281563" y="589278"/>
                </a:lnTo>
                <a:lnTo>
                  <a:pt x="1275279" y="537869"/>
                </a:lnTo>
                <a:lnTo>
                  <a:pt x="1265009" y="487783"/>
                </a:lnTo>
                <a:lnTo>
                  <a:pt x="1250919" y="439187"/>
                </a:lnTo>
                <a:lnTo>
                  <a:pt x="1233176" y="392245"/>
                </a:lnTo>
                <a:lnTo>
                  <a:pt x="1211947" y="347127"/>
                </a:lnTo>
                <a:lnTo>
                  <a:pt x="1187397" y="303996"/>
                </a:lnTo>
                <a:lnTo>
                  <a:pt x="1159694" y="263021"/>
                </a:lnTo>
                <a:lnTo>
                  <a:pt x="1129003" y="224367"/>
                </a:lnTo>
                <a:lnTo>
                  <a:pt x="1095491" y="188202"/>
                </a:lnTo>
                <a:lnTo>
                  <a:pt x="1059325" y="154690"/>
                </a:lnTo>
                <a:lnTo>
                  <a:pt x="1020671" y="124000"/>
                </a:lnTo>
                <a:lnTo>
                  <a:pt x="979696" y="96296"/>
                </a:lnTo>
                <a:lnTo>
                  <a:pt x="936565" y="71747"/>
                </a:lnTo>
                <a:lnTo>
                  <a:pt x="891446" y="50518"/>
                </a:lnTo>
                <a:lnTo>
                  <a:pt x="844505" y="32775"/>
                </a:lnTo>
                <a:lnTo>
                  <a:pt x="795908" y="18685"/>
                </a:lnTo>
                <a:lnTo>
                  <a:pt x="750197" y="93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92527" y="1400947"/>
            <a:ext cx="1274445" cy="1274445"/>
          </a:xfrm>
          <a:custGeom>
            <a:avLst/>
            <a:gdLst/>
            <a:ahLst/>
            <a:cxnLst/>
            <a:rect l="l" t="t" r="r" b="b"/>
            <a:pathLst>
              <a:path w="1274445" h="1274445">
                <a:moveTo>
                  <a:pt x="637185" y="0"/>
                </a:moveTo>
                <a:lnTo>
                  <a:pt x="585002" y="2116"/>
                </a:lnTo>
                <a:lnTo>
                  <a:pt x="533966" y="8355"/>
                </a:lnTo>
                <a:lnTo>
                  <a:pt x="484244" y="18551"/>
                </a:lnTo>
                <a:lnTo>
                  <a:pt x="436000" y="32539"/>
                </a:lnTo>
                <a:lnTo>
                  <a:pt x="389399" y="50153"/>
                </a:lnTo>
                <a:lnTo>
                  <a:pt x="344608" y="71230"/>
                </a:lnTo>
                <a:lnTo>
                  <a:pt x="301791" y="95602"/>
                </a:lnTo>
                <a:lnTo>
                  <a:pt x="261113" y="123105"/>
                </a:lnTo>
                <a:lnTo>
                  <a:pt x="222740" y="153574"/>
                </a:lnTo>
                <a:lnTo>
                  <a:pt x="186836" y="186843"/>
                </a:lnTo>
                <a:lnTo>
                  <a:pt x="153568" y="222748"/>
                </a:lnTo>
                <a:lnTo>
                  <a:pt x="123100" y="261122"/>
                </a:lnTo>
                <a:lnTo>
                  <a:pt x="95598" y="301801"/>
                </a:lnTo>
                <a:lnTo>
                  <a:pt x="71227" y="344619"/>
                </a:lnTo>
                <a:lnTo>
                  <a:pt x="50151" y="389411"/>
                </a:lnTo>
                <a:lnTo>
                  <a:pt x="32537" y="436012"/>
                </a:lnTo>
                <a:lnTo>
                  <a:pt x="18550" y="484257"/>
                </a:lnTo>
                <a:lnTo>
                  <a:pt x="8354" y="533980"/>
                </a:lnTo>
                <a:lnTo>
                  <a:pt x="2116" y="585016"/>
                </a:lnTo>
                <a:lnTo>
                  <a:pt x="0" y="637199"/>
                </a:lnTo>
                <a:lnTo>
                  <a:pt x="2116" y="689383"/>
                </a:lnTo>
                <a:lnTo>
                  <a:pt x="8354" y="740418"/>
                </a:lnTo>
                <a:lnTo>
                  <a:pt x="18550" y="790140"/>
                </a:lnTo>
                <a:lnTo>
                  <a:pt x="32537" y="838384"/>
                </a:lnTo>
                <a:lnTo>
                  <a:pt x="50151" y="884984"/>
                </a:lnTo>
                <a:lnTo>
                  <a:pt x="71227" y="929775"/>
                </a:lnTo>
                <a:lnTo>
                  <a:pt x="95598" y="972592"/>
                </a:lnTo>
                <a:lnTo>
                  <a:pt x="123100" y="1013270"/>
                </a:lnTo>
                <a:lnTo>
                  <a:pt x="153568" y="1051643"/>
                </a:lnTo>
                <a:lnTo>
                  <a:pt x="186836" y="1087546"/>
                </a:lnTo>
                <a:lnTo>
                  <a:pt x="222740" y="1120814"/>
                </a:lnTo>
                <a:lnTo>
                  <a:pt x="261113" y="1151282"/>
                </a:lnTo>
                <a:lnTo>
                  <a:pt x="301791" y="1178784"/>
                </a:lnTo>
                <a:lnTo>
                  <a:pt x="344608" y="1203155"/>
                </a:lnTo>
                <a:lnTo>
                  <a:pt x="389399" y="1224230"/>
                </a:lnTo>
                <a:lnTo>
                  <a:pt x="436000" y="1241844"/>
                </a:lnTo>
                <a:lnTo>
                  <a:pt x="484244" y="1255831"/>
                </a:lnTo>
                <a:lnTo>
                  <a:pt x="533966" y="1266026"/>
                </a:lnTo>
                <a:lnTo>
                  <a:pt x="585002" y="1272265"/>
                </a:lnTo>
                <a:lnTo>
                  <a:pt x="637185" y="1274381"/>
                </a:lnTo>
                <a:lnTo>
                  <a:pt x="689368" y="1272265"/>
                </a:lnTo>
                <a:lnTo>
                  <a:pt x="740404" y="1266026"/>
                </a:lnTo>
                <a:lnTo>
                  <a:pt x="790126" y="1255831"/>
                </a:lnTo>
                <a:lnTo>
                  <a:pt x="838371" y="1241844"/>
                </a:lnTo>
                <a:lnTo>
                  <a:pt x="884971" y="1224230"/>
                </a:lnTo>
                <a:lnTo>
                  <a:pt x="929764" y="1203155"/>
                </a:lnTo>
                <a:lnTo>
                  <a:pt x="972582" y="1178784"/>
                </a:lnTo>
                <a:lnTo>
                  <a:pt x="1013261" y="1151282"/>
                </a:lnTo>
                <a:lnTo>
                  <a:pt x="1051635" y="1120814"/>
                </a:lnTo>
                <a:lnTo>
                  <a:pt x="1087540" y="1087546"/>
                </a:lnTo>
                <a:lnTo>
                  <a:pt x="1120809" y="1051643"/>
                </a:lnTo>
                <a:lnTo>
                  <a:pt x="1151278" y="1013270"/>
                </a:lnTo>
                <a:lnTo>
                  <a:pt x="1178781" y="972592"/>
                </a:lnTo>
                <a:lnTo>
                  <a:pt x="1203154" y="929775"/>
                </a:lnTo>
                <a:lnTo>
                  <a:pt x="1224230" y="884984"/>
                </a:lnTo>
                <a:lnTo>
                  <a:pt x="1241845" y="838384"/>
                </a:lnTo>
                <a:lnTo>
                  <a:pt x="1255833" y="790140"/>
                </a:lnTo>
                <a:lnTo>
                  <a:pt x="1266030" y="740418"/>
                </a:lnTo>
                <a:lnTo>
                  <a:pt x="1272268" y="689383"/>
                </a:lnTo>
                <a:lnTo>
                  <a:pt x="1274385" y="637199"/>
                </a:lnTo>
                <a:lnTo>
                  <a:pt x="1272268" y="585016"/>
                </a:lnTo>
                <a:lnTo>
                  <a:pt x="1266030" y="533980"/>
                </a:lnTo>
                <a:lnTo>
                  <a:pt x="1255833" y="484257"/>
                </a:lnTo>
                <a:lnTo>
                  <a:pt x="1241845" y="436012"/>
                </a:lnTo>
                <a:lnTo>
                  <a:pt x="1224230" y="389411"/>
                </a:lnTo>
                <a:lnTo>
                  <a:pt x="1203154" y="344619"/>
                </a:lnTo>
                <a:lnTo>
                  <a:pt x="1178781" y="301801"/>
                </a:lnTo>
                <a:lnTo>
                  <a:pt x="1151278" y="261122"/>
                </a:lnTo>
                <a:lnTo>
                  <a:pt x="1120809" y="222748"/>
                </a:lnTo>
                <a:lnTo>
                  <a:pt x="1087540" y="186843"/>
                </a:lnTo>
                <a:lnTo>
                  <a:pt x="1051635" y="153574"/>
                </a:lnTo>
                <a:lnTo>
                  <a:pt x="1013261" y="123105"/>
                </a:lnTo>
                <a:lnTo>
                  <a:pt x="972582" y="95602"/>
                </a:lnTo>
                <a:lnTo>
                  <a:pt x="929764" y="71230"/>
                </a:lnTo>
                <a:lnTo>
                  <a:pt x="884971" y="50153"/>
                </a:lnTo>
                <a:lnTo>
                  <a:pt x="838371" y="32539"/>
                </a:lnTo>
                <a:lnTo>
                  <a:pt x="790126" y="18551"/>
                </a:lnTo>
                <a:lnTo>
                  <a:pt x="740404" y="8355"/>
                </a:lnTo>
                <a:lnTo>
                  <a:pt x="689368" y="2116"/>
                </a:lnTo>
                <a:lnTo>
                  <a:pt x="637185" y="0"/>
                </a:lnTo>
                <a:close/>
              </a:path>
            </a:pathLst>
          </a:custGeom>
          <a:solidFill>
            <a:srgbClr val="006F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87865" y="1396296"/>
            <a:ext cx="1283970" cy="1283970"/>
          </a:xfrm>
          <a:custGeom>
            <a:avLst/>
            <a:gdLst/>
            <a:ahLst/>
            <a:cxnLst/>
            <a:rect l="l" t="t" r="r" b="b"/>
            <a:pathLst>
              <a:path w="1283970" h="1283970">
                <a:moveTo>
                  <a:pt x="641847" y="0"/>
                </a:moveTo>
                <a:lnTo>
                  <a:pt x="589282" y="2131"/>
                </a:lnTo>
                <a:lnTo>
                  <a:pt x="537872" y="8415"/>
                </a:lnTo>
                <a:lnTo>
                  <a:pt x="487786" y="18685"/>
                </a:lnTo>
                <a:lnTo>
                  <a:pt x="439189" y="32775"/>
                </a:lnTo>
                <a:lnTo>
                  <a:pt x="392247" y="50517"/>
                </a:lnTo>
                <a:lnTo>
                  <a:pt x="347128" y="71746"/>
                </a:lnTo>
                <a:lnTo>
                  <a:pt x="303997" y="96296"/>
                </a:lnTo>
                <a:lnTo>
                  <a:pt x="263022" y="123999"/>
                </a:lnTo>
                <a:lnTo>
                  <a:pt x="224368" y="154689"/>
                </a:lnTo>
                <a:lnTo>
                  <a:pt x="188202" y="188200"/>
                </a:lnTo>
                <a:lnTo>
                  <a:pt x="154691" y="224366"/>
                </a:lnTo>
                <a:lnTo>
                  <a:pt x="124000" y="263019"/>
                </a:lnTo>
                <a:lnTo>
                  <a:pt x="96297" y="303995"/>
                </a:lnTo>
                <a:lnTo>
                  <a:pt x="71747" y="347125"/>
                </a:lnTo>
                <a:lnTo>
                  <a:pt x="50518" y="392244"/>
                </a:lnTo>
                <a:lnTo>
                  <a:pt x="32775" y="439185"/>
                </a:lnTo>
                <a:lnTo>
                  <a:pt x="18685" y="487782"/>
                </a:lnTo>
                <a:lnTo>
                  <a:pt x="8415" y="537868"/>
                </a:lnTo>
                <a:lnTo>
                  <a:pt x="2131" y="589278"/>
                </a:lnTo>
                <a:lnTo>
                  <a:pt x="0" y="641844"/>
                </a:lnTo>
                <a:lnTo>
                  <a:pt x="2131" y="694409"/>
                </a:lnTo>
                <a:lnTo>
                  <a:pt x="8415" y="745818"/>
                </a:lnTo>
                <a:lnTo>
                  <a:pt x="18685" y="795905"/>
                </a:lnTo>
                <a:lnTo>
                  <a:pt x="32775" y="844502"/>
                </a:lnTo>
                <a:lnTo>
                  <a:pt x="50518" y="891444"/>
                </a:lnTo>
                <a:lnTo>
                  <a:pt x="71747" y="936563"/>
                </a:lnTo>
                <a:lnTo>
                  <a:pt x="96297" y="979694"/>
                </a:lnTo>
                <a:lnTo>
                  <a:pt x="124000" y="1020669"/>
                </a:lnTo>
                <a:lnTo>
                  <a:pt x="154691" y="1059323"/>
                </a:lnTo>
                <a:lnTo>
                  <a:pt x="188202" y="1095490"/>
                </a:lnTo>
                <a:lnTo>
                  <a:pt x="224368" y="1129001"/>
                </a:lnTo>
                <a:lnTo>
                  <a:pt x="263022" y="1159692"/>
                </a:lnTo>
                <a:lnTo>
                  <a:pt x="303997" y="1187396"/>
                </a:lnTo>
                <a:lnTo>
                  <a:pt x="347128" y="1211946"/>
                </a:lnTo>
                <a:lnTo>
                  <a:pt x="392247" y="1233175"/>
                </a:lnTo>
                <a:lnTo>
                  <a:pt x="439189" y="1250918"/>
                </a:lnTo>
                <a:lnTo>
                  <a:pt x="487786" y="1265008"/>
                </a:lnTo>
                <a:lnTo>
                  <a:pt x="537872" y="1275278"/>
                </a:lnTo>
                <a:lnTo>
                  <a:pt x="589282" y="1281562"/>
                </a:lnTo>
                <a:lnTo>
                  <a:pt x="641847" y="1283694"/>
                </a:lnTo>
                <a:lnTo>
                  <a:pt x="694413" y="1281562"/>
                </a:lnTo>
                <a:lnTo>
                  <a:pt x="745822" y="1275278"/>
                </a:lnTo>
                <a:lnTo>
                  <a:pt x="750196" y="1274381"/>
                </a:lnTo>
                <a:lnTo>
                  <a:pt x="641847" y="1274381"/>
                </a:lnTo>
                <a:lnTo>
                  <a:pt x="589970" y="1272284"/>
                </a:lnTo>
                <a:lnTo>
                  <a:pt x="539247" y="1266102"/>
                </a:lnTo>
                <a:lnTo>
                  <a:pt x="489842" y="1255998"/>
                </a:lnTo>
                <a:lnTo>
                  <a:pt x="441917" y="1242134"/>
                </a:lnTo>
                <a:lnTo>
                  <a:pt x="395636" y="1224674"/>
                </a:lnTo>
                <a:lnTo>
                  <a:pt x="351161" y="1203779"/>
                </a:lnTo>
                <a:lnTo>
                  <a:pt x="308655" y="1179613"/>
                </a:lnTo>
                <a:lnTo>
                  <a:pt x="268280" y="1152339"/>
                </a:lnTo>
                <a:lnTo>
                  <a:pt x="230200" y="1122119"/>
                </a:lnTo>
                <a:lnTo>
                  <a:pt x="194577" y="1089116"/>
                </a:lnTo>
                <a:lnTo>
                  <a:pt x="161575" y="1053493"/>
                </a:lnTo>
                <a:lnTo>
                  <a:pt x="131355" y="1015413"/>
                </a:lnTo>
                <a:lnTo>
                  <a:pt x="104080" y="975039"/>
                </a:lnTo>
                <a:lnTo>
                  <a:pt x="79915" y="932532"/>
                </a:lnTo>
                <a:lnTo>
                  <a:pt x="59020" y="888057"/>
                </a:lnTo>
                <a:lnTo>
                  <a:pt x="41559" y="841776"/>
                </a:lnTo>
                <a:lnTo>
                  <a:pt x="27696" y="793851"/>
                </a:lnTo>
                <a:lnTo>
                  <a:pt x="17591" y="744445"/>
                </a:lnTo>
                <a:lnTo>
                  <a:pt x="11409" y="693722"/>
                </a:lnTo>
                <a:lnTo>
                  <a:pt x="9312" y="641844"/>
                </a:lnTo>
                <a:lnTo>
                  <a:pt x="11409" y="589966"/>
                </a:lnTo>
                <a:lnTo>
                  <a:pt x="17591" y="539244"/>
                </a:lnTo>
                <a:lnTo>
                  <a:pt x="27696" y="489839"/>
                </a:lnTo>
                <a:lnTo>
                  <a:pt x="41559" y="441914"/>
                </a:lnTo>
                <a:lnTo>
                  <a:pt x="59020" y="395633"/>
                </a:lnTo>
                <a:lnTo>
                  <a:pt x="79915" y="351158"/>
                </a:lnTo>
                <a:lnTo>
                  <a:pt x="104080" y="308652"/>
                </a:lnTo>
                <a:lnTo>
                  <a:pt x="131355" y="268277"/>
                </a:lnTo>
                <a:lnTo>
                  <a:pt x="161575" y="230197"/>
                </a:lnTo>
                <a:lnTo>
                  <a:pt x="194577" y="194574"/>
                </a:lnTo>
                <a:lnTo>
                  <a:pt x="230200" y="161572"/>
                </a:lnTo>
                <a:lnTo>
                  <a:pt x="268280" y="131352"/>
                </a:lnTo>
                <a:lnTo>
                  <a:pt x="308655" y="104077"/>
                </a:lnTo>
                <a:lnTo>
                  <a:pt x="351161" y="79911"/>
                </a:lnTo>
                <a:lnTo>
                  <a:pt x="395636" y="59017"/>
                </a:lnTo>
                <a:lnTo>
                  <a:pt x="441917" y="41556"/>
                </a:lnTo>
                <a:lnTo>
                  <a:pt x="489842" y="27692"/>
                </a:lnTo>
                <a:lnTo>
                  <a:pt x="539247" y="17587"/>
                </a:lnTo>
                <a:lnTo>
                  <a:pt x="589970" y="11405"/>
                </a:lnTo>
                <a:lnTo>
                  <a:pt x="641847" y="9309"/>
                </a:lnTo>
                <a:lnTo>
                  <a:pt x="750179" y="9309"/>
                </a:lnTo>
                <a:lnTo>
                  <a:pt x="745822" y="8415"/>
                </a:lnTo>
                <a:lnTo>
                  <a:pt x="694413" y="2131"/>
                </a:lnTo>
                <a:lnTo>
                  <a:pt x="641847" y="0"/>
                </a:lnTo>
                <a:close/>
              </a:path>
              <a:path w="1283970" h="1283970">
                <a:moveTo>
                  <a:pt x="750179" y="9309"/>
                </a:moveTo>
                <a:lnTo>
                  <a:pt x="641847" y="9309"/>
                </a:lnTo>
                <a:lnTo>
                  <a:pt x="693725" y="11405"/>
                </a:lnTo>
                <a:lnTo>
                  <a:pt x="744448" y="17587"/>
                </a:lnTo>
                <a:lnTo>
                  <a:pt x="793853" y="27692"/>
                </a:lnTo>
                <a:lnTo>
                  <a:pt x="841777" y="41556"/>
                </a:lnTo>
                <a:lnTo>
                  <a:pt x="888059" y="59017"/>
                </a:lnTo>
                <a:lnTo>
                  <a:pt x="932534" y="79911"/>
                </a:lnTo>
                <a:lnTo>
                  <a:pt x="975040" y="104077"/>
                </a:lnTo>
                <a:lnTo>
                  <a:pt x="1015414" y="131352"/>
                </a:lnTo>
                <a:lnTo>
                  <a:pt x="1053494" y="161572"/>
                </a:lnTo>
                <a:lnTo>
                  <a:pt x="1089117" y="194574"/>
                </a:lnTo>
                <a:lnTo>
                  <a:pt x="1122119" y="230197"/>
                </a:lnTo>
                <a:lnTo>
                  <a:pt x="1152339" y="268277"/>
                </a:lnTo>
                <a:lnTo>
                  <a:pt x="1179613" y="308652"/>
                </a:lnTo>
                <a:lnTo>
                  <a:pt x="1203779" y="351158"/>
                </a:lnTo>
                <a:lnTo>
                  <a:pt x="1224674" y="395633"/>
                </a:lnTo>
                <a:lnTo>
                  <a:pt x="1242134" y="441914"/>
                </a:lnTo>
                <a:lnTo>
                  <a:pt x="1255998" y="489839"/>
                </a:lnTo>
                <a:lnTo>
                  <a:pt x="1266102" y="539244"/>
                </a:lnTo>
                <a:lnTo>
                  <a:pt x="1272284" y="589966"/>
                </a:lnTo>
                <a:lnTo>
                  <a:pt x="1274381" y="641844"/>
                </a:lnTo>
                <a:lnTo>
                  <a:pt x="1272284" y="693722"/>
                </a:lnTo>
                <a:lnTo>
                  <a:pt x="1266102" y="744445"/>
                </a:lnTo>
                <a:lnTo>
                  <a:pt x="1255998" y="793851"/>
                </a:lnTo>
                <a:lnTo>
                  <a:pt x="1242134" y="841776"/>
                </a:lnTo>
                <a:lnTo>
                  <a:pt x="1224674" y="888057"/>
                </a:lnTo>
                <a:lnTo>
                  <a:pt x="1203779" y="932532"/>
                </a:lnTo>
                <a:lnTo>
                  <a:pt x="1179613" y="975039"/>
                </a:lnTo>
                <a:lnTo>
                  <a:pt x="1152339" y="1015413"/>
                </a:lnTo>
                <a:lnTo>
                  <a:pt x="1122119" y="1053493"/>
                </a:lnTo>
                <a:lnTo>
                  <a:pt x="1089117" y="1089116"/>
                </a:lnTo>
                <a:lnTo>
                  <a:pt x="1053494" y="1122119"/>
                </a:lnTo>
                <a:lnTo>
                  <a:pt x="1015414" y="1152339"/>
                </a:lnTo>
                <a:lnTo>
                  <a:pt x="975040" y="1179613"/>
                </a:lnTo>
                <a:lnTo>
                  <a:pt x="932534" y="1203779"/>
                </a:lnTo>
                <a:lnTo>
                  <a:pt x="888059" y="1224674"/>
                </a:lnTo>
                <a:lnTo>
                  <a:pt x="841777" y="1242134"/>
                </a:lnTo>
                <a:lnTo>
                  <a:pt x="793853" y="1255998"/>
                </a:lnTo>
                <a:lnTo>
                  <a:pt x="744448" y="1266102"/>
                </a:lnTo>
                <a:lnTo>
                  <a:pt x="693725" y="1272284"/>
                </a:lnTo>
                <a:lnTo>
                  <a:pt x="641847" y="1274381"/>
                </a:lnTo>
                <a:lnTo>
                  <a:pt x="750196" y="1274381"/>
                </a:lnTo>
                <a:lnTo>
                  <a:pt x="795908" y="1265008"/>
                </a:lnTo>
                <a:lnTo>
                  <a:pt x="844505" y="1250918"/>
                </a:lnTo>
                <a:lnTo>
                  <a:pt x="891446" y="1233175"/>
                </a:lnTo>
                <a:lnTo>
                  <a:pt x="936565" y="1211946"/>
                </a:lnTo>
                <a:lnTo>
                  <a:pt x="979696" y="1187396"/>
                </a:lnTo>
                <a:lnTo>
                  <a:pt x="1020671" y="1159692"/>
                </a:lnTo>
                <a:lnTo>
                  <a:pt x="1059325" y="1129001"/>
                </a:lnTo>
                <a:lnTo>
                  <a:pt x="1095491" y="1095490"/>
                </a:lnTo>
                <a:lnTo>
                  <a:pt x="1129003" y="1059323"/>
                </a:lnTo>
                <a:lnTo>
                  <a:pt x="1159694" y="1020669"/>
                </a:lnTo>
                <a:lnTo>
                  <a:pt x="1187397" y="979694"/>
                </a:lnTo>
                <a:lnTo>
                  <a:pt x="1211947" y="936563"/>
                </a:lnTo>
                <a:lnTo>
                  <a:pt x="1233176" y="891444"/>
                </a:lnTo>
                <a:lnTo>
                  <a:pt x="1250919" y="844502"/>
                </a:lnTo>
                <a:lnTo>
                  <a:pt x="1265009" y="795905"/>
                </a:lnTo>
                <a:lnTo>
                  <a:pt x="1275279" y="745818"/>
                </a:lnTo>
                <a:lnTo>
                  <a:pt x="1281563" y="694409"/>
                </a:lnTo>
                <a:lnTo>
                  <a:pt x="1283695" y="641844"/>
                </a:lnTo>
                <a:lnTo>
                  <a:pt x="1281563" y="589278"/>
                </a:lnTo>
                <a:lnTo>
                  <a:pt x="1275279" y="537868"/>
                </a:lnTo>
                <a:lnTo>
                  <a:pt x="1265009" y="487782"/>
                </a:lnTo>
                <a:lnTo>
                  <a:pt x="1250919" y="439185"/>
                </a:lnTo>
                <a:lnTo>
                  <a:pt x="1233176" y="392244"/>
                </a:lnTo>
                <a:lnTo>
                  <a:pt x="1211947" y="347125"/>
                </a:lnTo>
                <a:lnTo>
                  <a:pt x="1187397" y="303995"/>
                </a:lnTo>
                <a:lnTo>
                  <a:pt x="1159694" y="263019"/>
                </a:lnTo>
                <a:lnTo>
                  <a:pt x="1129003" y="224366"/>
                </a:lnTo>
                <a:lnTo>
                  <a:pt x="1095491" y="188200"/>
                </a:lnTo>
                <a:lnTo>
                  <a:pt x="1059325" y="154689"/>
                </a:lnTo>
                <a:lnTo>
                  <a:pt x="1020671" y="123999"/>
                </a:lnTo>
                <a:lnTo>
                  <a:pt x="979696" y="96296"/>
                </a:lnTo>
                <a:lnTo>
                  <a:pt x="936565" y="71746"/>
                </a:lnTo>
                <a:lnTo>
                  <a:pt x="891446" y="50517"/>
                </a:lnTo>
                <a:lnTo>
                  <a:pt x="844505" y="32775"/>
                </a:lnTo>
                <a:lnTo>
                  <a:pt x="795908" y="18685"/>
                </a:lnTo>
                <a:lnTo>
                  <a:pt x="750179" y="9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15680" y="2963318"/>
            <a:ext cx="1274445" cy="1274445"/>
          </a:xfrm>
          <a:custGeom>
            <a:avLst/>
            <a:gdLst/>
            <a:ahLst/>
            <a:cxnLst/>
            <a:rect l="l" t="t" r="r" b="b"/>
            <a:pathLst>
              <a:path w="1274445" h="1274445">
                <a:moveTo>
                  <a:pt x="637197" y="0"/>
                </a:moveTo>
                <a:lnTo>
                  <a:pt x="585014" y="2116"/>
                </a:lnTo>
                <a:lnTo>
                  <a:pt x="533978" y="8355"/>
                </a:lnTo>
                <a:lnTo>
                  <a:pt x="484256" y="18550"/>
                </a:lnTo>
                <a:lnTo>
                  <a:pt x="436011" y="32538"/>
                </a:lnTo>
                <a:lnTo>
                  <a:pt x="389411" y="50153"/>
                </a:lnTo>
                <a:lnTo>
                  <a:pt x="344619" y="71229"/>
                </a:lnTo>
                <a:lnTo>
                  <a:pt x="301801" y="95601"/>
                </a:lnTo>
                <a:lnTo>
                  <a:pt x="261122" y="123104"/>
                </a:lnTo>
                <a:lnTo>
                  <a:pt x="222748" y="153572"/>
                </a:lnTo>
                <a:lnTo>
                  <a:pt x="186843" y="186841"/>
                </a:lnTo>
                <a:lnTo>
                  <a:pt x="153574" y="222746"/>
                </a:lnTo>
                <a:lnTo>
                  <a:pt x="123105" y="261119"/>
                </a:lnTo>
                <a:lnTo>
                  <a:pt x="95602" y="301798"/>
                </a:lnTo>
                <a:lnTo>
                  <a:pt x="71230" y="344616"/>
                </a:lnTo>
                <a:lnTo>
                  <a:pt x="50154" y="389408"/>
                </a:lnTo>
                <a:lnTo>
                  <a:pt x="32539" y="436009"/>
                </a:lnTo>
                <a:lnTo>
                  <a:pt x="18551" y="484253"/>
                </a:lnTo>
                <a:lnTo>
                  <a:pt x="8355" y="533976"/>
                </a:lnTo>
                <a:lnTo>
                  <a:pt x="2116" y="585012"/>
                </a:lnTo>
                <a:lnTo>
                  <a:pt x="0" y="637195"/>
                </a:lnTo>
                <a:lnTo>
                  <a:pt x="2116" y="689379"/>
                </a:lnTo>
                <a:lnTo>
                  <a:pt x="8355" y="740414"/>
                </a:lnTo>
                <a:lnTo>
                  <a:pt x="18551" y="790137"/>
                </a:lnTo>
                <a:lnTo>
                  <a:pt x="32539" y="838381"/>
                </a:lnTo>
                <a:lnTo>
                  <a:pt x="50154" y="884981"/>
                </a:lnTo>
                <a:lnTo>
                  <a:pt x="71230" y="929772"/>
                </a:lnTo>
                <a:lnTo>
                  <a:pt x="95602" y="972590"/>
                </a:lnTo>
                <a:lnTo>
                  <a:pt x="123105" y="1013268"/>
                </a:lnTo>
                <a:lnTo>
                  <a:pt x="153574" y="1051641"/>
                </a:lnTo>
                <a:lnTo>
                  <a:pt x="186843" y="1087544"/>
                </a:lnTo>
                <a:lnTo>
                  <a:pt x="222748" y="1120812"/>
                </a:lnTo>
                <a:lnTo>
                  <a:pt x="261122" y="1151280"/>
                </a:lnTo>
                <a:lnTo>
                  <a:pt x="301801" y="1178783"/>
                </a:lnTo>
                <a:lnTo>
                  <a:pt x="344619" y="1203154"/>
                </a:lnTo>
                <a:lnTo>
                  <a:pt x="389411" y="1224229"/>
                </a:lnTo>
                <a:lnTo>
                  <a:pt x="436011" y="1241843"/>
                </a:lnTo>
                <a:lnTo>
                  <a:pt x="484256" y="1255831"/>
                </a:lnTo>
                <a:lnTo>
                  <a:pt x="533978" y="1266026"/>
                </a:lnTo>
                <a:lnTo>
                  <a:pt x="585014" y="1272265"/>
                </a:lnTo>
                <a:lnTo>
                  <a:pt x="637197" y="1274381"/>
                </a:lnTo>
                <a:lnTo>
                  <a:pt x="689381" y="1272265"/>
                </a:lnTo>
                <a:lnTo>
                  <a:pt x="740417" y="1266026"/>
                </a:lnTo>
                <a:lnTo>
                  <a:pt x="790140" y="1255831"/>
                </a:lnTo>
                <a:lnTo>
                  <a:pt x="838384" y="1241843"/>
                </a:lnTo>
                <a:lnTo>
                  <a:pt x="884986" y="1224229"/>
                </a:lnTo>
                <a:lnTo>
                  <a:pt x="929778" y="1203154"/>
                </a:lnTo>
                <a:lnTo>
                  <a:pt x="972596" y="1178783"/>
                </a:lnTo>
                <a:lnTo>
                  <a:pt x="1013275" y="1151280"/>
                </a:lnTo>
                <a:lnTo>
                  <a:pt x="1051649" y="1120812"/>
                </a:lnTo>
                <a:lnTo>
                  <a:pt x="1087553" y="1087544"/>
                </a:lnTo>
                <a:lnTo>
                  <a:pt x="1120823" y="1051641"/>
                </a:lnTo>
                <a:lnTo>
                  <a:pt x="1151291" y="1013268"/>
                </a:lnTo>
                <a:lnTo>
                  <a:pt x="1178794" y="972590"/>
                </a:lnTo>
                <a:lnTo>
                  <a:pt x="1203167" y="929772"/>
                </a:lnTo>
                <a:lnTo>
                  <a:pt x="1224243" y="884981"/>
                </a:lnTo>
                <a:lnTo>
                  <a:pt x="1241857" y="838381"/>
                </a:lnTo>
                <a:lnTo>
                  <a:pt x="1255845" y="790137"/>
                </a:lnTo>
                <a:lnTo>
                  <a:pt x="1266041" y="740414"/>
                </a:lnTo>
                <a:lnTo>
                  <a:pt x="1272280" y="689379"/>
                </a:lnTo>
                <a:lnTo>
                  <a:pt x="1274396" y="637195"/>
                </a:lnTo>
                <a:lnTo>
                  <a:pt x="1272280" y="585012"/>
                </a:lnTo>
                <a:lnTo>
                  <a:pt x="1266041" y="533976"/>
                </a:lnTo>
                <a:lnTo>
                  <a:pt x="1255845" y="484253"/>
                </a:lnTo>
                <a:lnTo>
                  <a:pt x="1241857" y="436009"/>
                </a:lnTo>
                <a:lnTo>
                  <a:pt x="1224243" y="389408"/>
                </a:lnTo>
                <a:lnTo>
                  <a:pt x="1203167" y="344616"/>
                </a:lnTo>
                <a:lnTo>
                  <a:pt x="1178794" y="301798"/>
                </a:lnTo>
                <a:lnTo>
                  <a:pt x="1151291" y="261119"/>
                </a:lnTo>
                <a:lnTo>
                  <a:pt x="1120823" y="222746"/>
                </a:lnTo>
                <a:lnTo>
                  <a:pt x="1087553" y="186841"/>
                </a:lnTo>
                <a:lnTo>
                  <a:pt x="1051649" y="153572"/>
                </a:lnTo>
                <a:lnTo>
                  <a:pt x="1013275" y="123104"/>
                </a:lnTo>
                <a:lnTo>
                  <a:pt x="972596" y="95601"/>
                </a:lnTo>
                <a:lnTo>
                  <a:pt x="929778" y="71229"/>
                </a:lnTo>
                <a:lnTo>
                  <a:pt x="884986" y="50153"/>
                </a:lnTo>
                <a:lnTo>
                  <a:pt x="838384" y="32538"/>
                </a:lnTo>
                <a:lnTo>
                  <a:pt x="790140" y="18550"/>
                </a:lnTo>
                <a:lnTo>
                  <a:pt x="740417" y="8355"/>
                </a:lnTo>
                <a:lnTo>
                  <a:pt x="689381" y="2116"/>
                </a:lnTo>
                <a:lnTo>
                  <a:pt x="637197" y="0"/>
                </a:lnTo>
                <a:close/>
              </a:path>
            </a:pathLst>
          </a:custGeom>
          <a:solidFill>
            <a:srgbClr val="003C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11037" y="2958663"/>
            <a:ext cx="1283970" cy="1283970"/>
          </a:xfrm>
          <a:custGeom>
            <a:avLst/>
            <a:gdLst/>
            <a:ahLst/>
            <a:cxnLst/>
            <a:rect l="l" t="t" r="r" b="b"/>
            <a:pathLst>
              <a:path w="1283970" h="1283970">
                <a:moveTo>
                  <a:pt x="641844" y="0"/>
                </a:moveTo>
                <a:lnTo>
                  <a:pt x="589278" y="2131"/>
                </a:lnTo>
                <a:lnTo>
                  <a:pt x="537869" y="8415"/>
                </a:lnTo>
                <a:lnTo>
                  <a:pt x="487783" y="18685"/>
                </a:lnTo>
                <a:lnTo>
                  <a:pt x="439187" y="32775"/>
                </a:lnTo>
                <a:lnTo>
                  <a:pt x="392245" y="50518"/>
                </a:lnTo>
                <a:lnTo>
                  <a:pt x="347127" y="71747"/>
                </a:lnTo>
                <a:lnTo>
                  <a:pt x="303996" y="96297"/>
                </a:lnTo>
                <a:lnTo>
                  <a:pt x="263021" y="124000"/>
                </a:lnTo>
                <a:lnTo>
                  <a:pt x="224367" y="154691"/>
                </a:lnTo>
                <a:lnTo>
                  <a:pt x="188202" y="188203"/>
                </a:lnTo>
                <a:lnTo>
                  <a:pt x="154690" y="224369"/>
                </a:lnTo>
                <a:lnTo>
                  <a:pt x="124000" y="263022"/>
                </a:lnTo>
                <a:lnTo>
                  <a:pt x="96296" y="303998"/>
                </a:lnTo>
                <a:lnTo>
                  <a:pt x="71747" y="347128"/>
                </a:lnTo>
                <a:lnTo>
                  <a:pt x="50518" y="392248"/>
                </a:lnTo>
                <a:lnTo>
                  <a:pt x="32775" y="439189"/>
                </a:lnTo>
                <a:lnTo>
                  <a:pt x="18685" y="487786"/>
                </a:lnTo>
                <a:lnTo>
                  <a:pt x="8415" y="537872"/>
                </a:lnTo>
                <a:lnTo>
                  <a:pt x="2131" y="589282"/>
                </a:lnTo>
                <a:lnTo>
                  <a:pt x="0" y="641847"/>
                </a:lnTo>
                <a:lnTo>
                  <a:pt x="2131" y="694413"/>
                </a:lnTo>
                <a:lnTo>
                  <a:pt x="8415" y="745823"/>
                </a:lnTo>
                <a:lnTo>
                  <a:pt x="18685" y="795909"/>
                </a:lnTo>
                <a:lnTo>
                  <a:pt x="32775" y="844507"/>
                </a:lnTo>
                <a:lnTo>
                  <a:pt x="50518" y="891448"/>
                </a:lnTo>
                <a:lnTo>
                  <a:pt x="71747" y="936568"/>
                </a:lnTo>
                <a:lnTo>
                  <a:pt x="96296" y="979698"/>
                </a:lnTo>
                <a:lnTo>
                  <a:pt x="124000" y="1020674"/>
                </a:lnTo>
                <a:lnTo>
                  <a:pt x="154690" y="1059328"/>
                </a:lnTo>
                <a:lnTo>
                  <a:pt x="188202" y="1095495"/>
                </a:lnTo>
                <a:lnTo>
                  <a:pt x="224367" y="1129006"/>
                </a:lnTo>
                <a:lnTo>
                  <a:pt x="263021" y="1159697"/>
                </a:lnTo>
                <a:lnTo>
                  <a:pt x="303996" y="1187401"/>
                </a:lnTo>
                <a:lnTo>
                  <a:pt x="347127" y="1211951"/>
                </a:lnTo>
                <a:lnTo>
                  <a:pt x="392245" y="1233180"/>
                </a:lnTo>
                <a:lnTo>
                  <a:pt x="439187" y="1250923"/>
                </a:lnTo>
                <a:lnTo>
                  <a:pt x="487783" y="1265013"/>
                </a:lnTo>
                <a:lnTo>
                  <a:pt x="537869" y="1275283"/>
                </a:lnTo>
                <a:lnTo>
                  <a:pt x="589278" y="1281567"/>
                </a:lnTo>
                <a:lnTo>
                  <a:pt x="641844" y="1283699"/>
                </a:lnTo>
                <a:lnTo>
                  <a:pt x="694409" y="1281567"/>
                </a:lnTo>
                <a:lnTo>
                  <a:pt x="745818" y="1275283"/>
                </a:lnTo>
                <a:lnTo>
                  <a:pt x="750212" y="1274382"/>
                </a:lnTo>
                <a:lnTo>
                  <a:pt x="641844" y="1274382"/>
                </a:lnTo>
                <a:lnTo>
                  <a:pt x="589966" y="1272285"/>
                </a:lnTo>
                <a:lnTo>
                  <a:pt x="539244" y="1266103"/>
                </a:lnTo>
                <a:lnTo>
                  <a:pt x="489839" y="1255999"/>
                </a:lnTo>
                <a:lnTo>
                  <a:pt x="441914" y="1242135"/>
                </a:lnTo>
                <a:lnTo>
                  <a:pt x="395633" y="1224675"/>
                </a:lnTo>
                <a:lnTo>
                  <a:pt x="351158" y="1203780"/>
                </a:lnTo>
                <a:lnTo>
                  <a:pt x="308652" y="1179614"/>
                </a:lnTo>
                <a:lnTo>
                  <a:pt x="268277" y="1152340"/>
                </a:lnTo>
                <a:lnTo>
                  <a:pt x="230197" y="1122120"/>
                </a:lnTo>
                <a:lnTo>
                  <a:pt x="194574" y="1089117"/>
                </a:lnTo>
                <a:lnTo>
                  <a:pt x="161572" y="1053495"/>
                </a:lnTo>
                <a:lnTo>
                  <a:pt x="131352" y="1015415"/>
                </a:lnTo>
                <a:lnTo>
                  <a:pt x="104077" y="975040"/>
                </a:lnTo>
                <a:lnTo>
                  <a:pt x="79911" y="932534"/>
                </a:lnTo>
                <a:lnTo>
                  <a:pt x="59017" y="888059"/>
                </a:lnTo>
                <a:lnTo>
                  <a:pt x="41556" y="841778"/>
                </a:lnTo>
                <a:lnTo>
                  <a:pt x="27692" y="793853"/>
                </a:lnTo>
                <a:lnTo>
                  <a:pt x="17587" y="744448"/>
                </a:lnTo>
                <a:lnTo>
                  <a:pt x="11405" y="693725"/>
                </a:lnTo>
                <a:lnTo>
                  <a:pt x="9309" y="641847"/>
                </a:lnTo>
                <a:lnTo>
                  <a:pt x="11405" y="589970"/>
                </a:lnTo>
                <a:lnTo>
                  <a:pt x="17587" y="539248"/>
                </a:lnTo>
                <a:lnTo>
                  <a:pt x="27692" y="489843"/>
                </a:lnTo>
                <a:lnTo>
                  <a:pt x="41556" y="441919"/>
                </a:lnTo>
                <a:lnTo>
                  <a:pt x="59017" y="395638"/>
                </a:lnTo>
                <a:lnTo>
                  <a:pt x="79911" y="351163"/>
                </a:lnTo>
                <a:lnTo>
                  <a:pt x="104077" y="308657"/>
                </a:lnTo>
                <a:lnTo>
                  <a:pt x="131352" y="268283"/>
                </a:lnTo>
                <a:lnTo>
                  <a:pt x="161572" y="230203"/>
                </a:lnTo>
                <a:lnTo>
                  <a:pt x="194574" y="194581"/>
                </a:lnTo>
                <a:lnTo>
                  <a:pt x="230197" y="161578"/>
                </a:lnTo>
                <a:lnTo>
                  <a:pt x="268277" y="131358"/>
                </a:lnTo>
                <a:lnTo>
                  <a:pt x="308652" y="104084"/>
                </a:lnTo>
                <a:lnTo>
                  <a:pt x="351158" y="79918"/>
                </a:lnTo>
                <a:lnTo>
                  <a:pt x="395633" y="59024"/>
                </a:lnTo>
                <a:lnTo>
                  <a:pt x="441914" y="41563"/>
                </a:lnTo>
                <a:lnTo>
                  <a:pt x="489839" y="27699"/>
                </a:lnTo>
                <a:lnTo>
                  <a:pt x="539244" y="17595"/>
                </a:lnTo>
                <a:lnTo>
                  <a:pt x="589966" y="11413"/>
                </a:lnTo>
                <a:lnTo>
                  <a:pt x="641844" y="9316"/>
                </a:lnTo>
                <a:lnTo>
                  <a:pt x="750212" y="9316"/>
                </a:lnTo>
                <a:lnTo>
                  <a:pt x="745818" y="8415"/>
                </a:lnTo>
                <a:lnTo>
                  <a:pt x="694409" y="2131"/>
                </a:lnTo>
                <a:lnTo>
                  <a:pt x="641844" y="0"/>
                </a:lnTo>
                <a:close/>
              </a:path>
              <a:path w="1283970" h="1283970">
                <a:moveTo>
                  <a:pt x="750212" y="9316"/>
                </a:moveTo>
                <a:lnTo>
                  <a:pt x="641844" y="9316"/>
                </a:lnTo>
                <a:lnTo>
                  <a:pt x="693722" y="11413"/>
                </a:lnTo>
                <a:lnTo>
                  <a:pt x="744445" y="17595"/>
                </a:lnTo>
                <a:lnTo>
                  <a:pt x="793851" y="27699"/>
                </a:lnTo>
                <a:lnTo>
                  <a:pt x="841776" y="41563"/>
                </a:lnTo>
                <a:lnTo>
                  <a:pt x="888057" y="59024"/>
                </a:lnTo>
                <a:lnTo>
                  <a:pt x="932532" y="79918"/>
                </a:lnTo>
                <a:lnTo>
                  <a:pt x="975039" y="104084"/>
                </a:lnTo>
                <a:lnTo>
                  <a:pt x="1015413" y="131358"/>
                </a:lnTo>
                <a:lnTo>
                  <a:pt x="1053493" y="161578"/>
                </a:lnTo>
                <a:lnTo>
                  <a:pt x="1089116" y="194581"/>
                </a:lnTo>
                <a:lnTo>
                  <a:pt x="1122119" y="230203"/>
                </a:lnTo>
                <a:lnTo>
                  <a:pt x="1152339" y="268283"/>
                </a:lnTo>
                <a:lnTo>
                  <a:pt x="1179613" y="308657"/>
                </a:lnTo>
                <a:lnTo>
                  <a:pt x="1203779" y="351163"/>
                </a:lnTo>
                <a:lnTo>
                  <a:pt x="1224674" y="395638"/>
                </a:lnTo>
                <a:lnTo>
                  <a:pt x="1242134" y="441919"/>
                </a:lnTo>
                <a:lnTo>
                  <a:pt x="1255998" y="489843"/>
                </a:lnTo>
                <a:lnTo>
                  <a:pt x="1266102" y="539248"/>
                </a:lnTo>
                <a:lnTo>
                  <a:pt x="1272284" y="589970"/>
                </a:lnTo>
                <a:lnTo>
                  <a:pt x="1274381" y="641847"/>
                </a:lnTo>
                <a:lnTo>
                  <a:pt x="1272284" y="693725"/>
                </a:lnTo>
                <a:lnTo>
                  <a:pt x="1266102" y="744448"/>
                </a:lnTo>
                <a:lnTo>
                  <a:pt x="1255998" y="793853"/>
                </a:lnTo>
                <a:lnTo>
                  <a:pt x="1242134" y="841778"/>
                </a:lnTo>
                <a:lnTo>
                  <a:pt x="1224674" y="888059"/>
                </a:lnTo>
                <a:lnTo>
                  <a:pt x="1203779" y="932534"/>
                </a:lnTo>
                <a:lnTo>
                  <a:pt x="1179613" y="975040"/>
                </a:lnTo>
                <a:lnTo>
                  <a:pt x="1152339" y="1015415"/>
                </a:lnTo>
                <a:lnTo>
                  <a:pt x="1122119" y="1053495"/>
                </a:lnTo>
                <a:lnTo>
                  <a:pt x="1089116" y="1089117"/>
                </a:lnTo>
                <a:lnTo>
                  <a:pt x="1053493" y="1122120"/>
                </a:lnTo>
                <a:lnTo>
                  <a:pt x="1015413" y="1152340"/>
                </a:lnTo>
                <a:lnTo>
                  <a:pt x="975039" y="1179614"/>
                </a:lnTo>
                <a:lnTo>
                  <a:pt x="932532" y="1203780"/>
                </a:lnTo>
                <a:lnTo>
                  <a:pt x="888057" y="1224675"/>
                </a:lnTo>
                <a:lnTo>
                  <a:pt x="841776" y="1242135"/>
                </a:lnTo>
                <a:lnTo>
                  <a:pt x="793851" y="1255999"/>
                </a:lnTo>
                <a:lnTo>
                  <a:pt x="744445" y="1266103"/>
                </a:lnTo>
                <a:lnTo>
                  <a:pt x="693722" y="1272285"/>
                </a:lnTo>
                <a:lnTo>
                  <a:pt x="641844" y="1274382"/>
                </a:lnTo>
                <a:lnTo>
                  <a:pt x="750212" y="1274382"/>
                </a:lnTo>
                <a:lnTo>
                  <a:pt x="795905" y="1265013"/>
                </a:lnTo>
                <a:lnTo>
                  <a:pt x="844502" y="1250923"/>
                </a:lnTo>
                <a:lnTo>
                  <a:pt x="891444" y="1233180"/>
                </a:lnTo>
                <a:lnTo>
                  <a:pt x="936563" y="1211951"/>
                </a:lnTo>
                <a:lnTo>
                  <a:pt x="979694" y="1187401"/>
                </a:lnTo>
                <a:lnTo>
                  <a:pt x="1020669" y="1159697"/>
                </a:lnTo>
                <a:lnTo>
                  <a:pt x="1059323" y="1129006"/>
                </a:lnTo>
                <a:lnTo>
                  <a:pt x="1095490" y="1095495"/>
                </a:lnTo>
                <a:lnTo>
                  <a:pt x="1129001" y="1059328"/>
                </a:lnTo>
                <a:lnTo>
                  <a:pt x="1159692" y="1020674"/>
                </a:lnTo>
                <a:lnTo>
                  <a:pt x="1187396" y="979698"/>
                </a:lnTo>
                <a:lnTo>
                  <a:pt x="1211946" y="936568"/>
                </a:lnTo>
                <a:lnTo>
                  <a:pt x="1233175" y="891448"/>
                </a:lnTo>
                <a:lnTo>
                  <a:pt x="1250918" y="844507"/>
                </a:lnTo>
                <a:lnTo>
                  <a:pt x="1265008" y="795909"/>
                </a:lnTo>
                <a:lnTo>
                  <a:pt x="1275278" y="745823"/>
                </a:lnTo>
                <a:lnTo>
                  <a:pt x="1281562" y="694413"/>
                </a:lnTo>
                <a:lnTo>
                  <a:pt x="1283694" y="641847"/>
                </a:lnTo>
                <a:lnTo>
                  <a:pt x="1281562" y="589282"/>
                </a:lnTo>
                <a:lnTo>
                  <a:pt x="1275278" y="537872"/>
                </a:lnTo>
                <a:lnTo>
                  <a:pt x="1265008" y="487786"/>
                </a:lnTo>
                <a:lnTo>
                  <a:pt x="1250918" y="439189"/>
                </a:lnTo>
                <a:lnTo>
                  <a:pt x="1233175" y="392248"/>
                </a:lnTo>
                <a:lnTo>
                  <a:pt x="1211946" y="347128"/>
                </a:lnTo>
                <a:lnTo>
                  <a:pt x="1187396" y="303998"/>
                </a:lnTo>
                <a:lnTo>
                  <a:pt x="1159692" y="263022"/>
                </a:lnTo>
                <a:lnTo>
                  <a:pt x="1129001" y="224369"/>
                </a:lnTo>
                <a:lnTo>
                  <a:pt x="1095490" y="188203"/>
                </a:lnTo>
                <a:lnTo>
                  <a:pt x="1059323" y="154691"/>
                </a:lnTo>
                <a:lnTo>
                  <a:pt x="1020669" y="124000"/>
                </a:lnTo>
                <a:lnTo>
                  <a:pt x="979694" y="96297"/>
                </a:lnTo>
                <a:lnTo>
                  <a:pt x="936563" y="71747"/>
                </a:lnTo>
                <a:lnTo>
                  <a:pt x="891444" y="50518"/>
                </a:lnTo>
                <a:lnTo>
                  <a:pt x="844502" y="32775"/>
                </a:lnTo>
                <a:lnTo>
                  <a:pt x="795905" y="18685"/>
                </a:lnTo>
                <a:lnTo>
                  <a:pt x="750212" y="93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92527" y="4548276"/>
            <a:ext cx="1274445" cy="1274445"/>
          </a:xfrm>
          <a:custGeom>
            <a:avLst/>
            <a:gdLst/>
            <a:ahLst/>
            <a:cxnLst/>
            <a:rect l="l" t="t" r="r" b="b"/>
            <a:pathLst>
              <a:path w="1274445" h="1274445">
                <a:moveTo>
                  <a:pt x="637185" y="0"/>
                </a:moveTo>
                <a:lnTo>
                  <a:pt x="585002" y="2116"/>
                </a:lnTo>
                <a:lnTo>
                  <a:pt x="533966" y="8355"/>
                </a:lnTo>
                <a:lnTo>
                  <a:pt x="484244" y="18551"/>
                </a:lnTo>
                <a:lnTo>
                  <a:pt x="436000" y="32540"/>
                </a:lnTo>
                <a:lnTo>
                  <a:pt x="389399" y="50155"/>
                </a:lnTo>
                <a:lnTo>
                  <a:pt x="344608" y="71232"/>
                </a:lnTo>
                <a:lnTo>
                  <a:pt x="301791" y="95605"/>
                </a:lnTo>
                <a:lnTo>
                  <a:pt x="261113" y="123109"/>
                </a:lnTo>
                <a:lnTo>
                  <a:pt x="222740" y="153579"/>
                </a:lnTo>
                <a:lnTo>
                  <a:pt x="186836" y="186849"/>
                </a:lnTo>
                <a:lnTo>
                  <a:pt x="153568" y="222755"/>
                </a:lnTo>
                <a:lnTo>
                  <a:pt x="123100" y="261130"/>
                </a:lnTo>
                <a:lnTo>
                  <a:pt x="95598" y="301810"/>
                </a:lnTo>
                <a:lnTo>
                  <a:pt x="71227" y="344629"/>
                </a:lnTo>
                <a:lnTo>
                  <a:pt x="50151" y="389422"/>
                </a:lnTo>
                <a:lnTo>
                  <a:pt x="32537" y="436024"/>
                </a:lnTo>
                <a:lnTo>
                  <a:pt x="18550" y="484269"/>
                </a:lnTo>
                <a:lnTo>
                  <a:pt x="8354" y="533993"/>
                </a:lnTo>
                <a:lnTo>
                  <a:pt x="2116" y="585029"/>
                </a:lnTo>
                <a:lnTo>
                  <a:pt x="0" y="637213"/>
                </a:lnTo>
                <a:lnTo>
                  <a:pt x="2116" y="689396"/>
                </a:lnTo>
                <a:lnTo>
                  <a:pt x="8354" y="740431"/>
                </a:lnTo>
                <a:lnTo>
                  <a:pt x="18550" y="790153"/>
                </a:lnTo>
                <a:lnTo>
                  <a:pt x="32537" y="838397"/>
                </a:lnTo>
                <a:lnTo>
                  <a:pt x="50151" y="884997"/>
                </a:lnTo>
                <a:lnTo>
                  <a:pt x="71227" y="929788"/>
                </a:lnTo>
                <a:lnTo>
                  <a:pt x="95598" y="972605"/>
                </a:lnTo>
                <a:lnTo>
                  <a:pt x="123100" y="1013282"/>
                </a:lnTo>
                <a:lnTo>
                  <a:pt x="153568" y="1051655"/>
                </a:lnTo>
                <a:lnTo>
                  <a:pt x="186836" y="1087559"/>
                </a:lnTo>
                <a:lnTo>
                  <a:pt x="222740" y="1120827"/>
                </a:lnTo>
                <a:lnTo>
                  <a:pt x="261113" y="1151294"/>
                </a:lnTo>
                <a:lnTo>
                  <a:pt x="301791" y="1178797"/>
                </a:lnTo>
                <a:lnTo>
                  <a:pt x="344608" y="1203168"/>
                </a:lnTo>
                <a:lnTo>
                  <a:pt x="389399" y="1224243"/>
                </a:lnTo>
                <a:lnTo>
                  <a:pt x="436000" y="1241857"/>
                </a:lnTo>
                <a:lnTo>
                  <a:pt x="484244" y="1255845"/>
                </a:lnTo>
                <a:lnTo>
                  <a:pt x="533966" y="1266040"/>
                </a:lnTo>
                <a:lnTo>
                  <a:pt x="585002" y="1272279"/>
                </a:lnTo>
                <a:lnTo>
                  <a:pt x="637185" y="1274395"/>
                </a:lnTo>
                <a:lnTo>
                  <a:pt x="689368" y="1272279"/>
                </a:lnTo>
                <a:lnTo>
                  <a:pt x="740404" y="1266040"/>
                </a:lnTo>
                <a:lnTo>
                  <a:pt x="790126" y="1255845"/>
                </a:lnTo>
                <a:lnTo>
                  <a:pt x="838371" y="1241857"/>
                </a:lnTo>
                <a:lnTo>
                  <a:pt x="884971" y="1224243"/>
                </a:lnTo>
                <a:lnTo>
                  <a:pt x="929764" y="1203168"/>
                </a:lnTo>
                <a:lnTo>
                  <a:pt x="972582" y="1178797"/>
                </a:lnTo>
                <a:lnTo>
                  <a:pt x="1013261" y="1151294"/>
                </a:lnTo>
                <a:lnTo>
                  <a:pt x="1051635" y="1120827"/>
                </a:lnTo>
                <a:lnTo>
                  <a:pt x="1087540" y="1087559"/>
                </a:lnTo>
                <a:lnTo>
                  <a:pt x="1120809" y="1051655"/>
                </a:lnTo>
                <a:lnTo>
                  <a:pt x="1151278" y="1013282"/>
                </a:lnTo>
                <a:lnTo>
                  <a:pt x="1178781" y="972605"/>
                </a:lnTo>
                <a:lnTo>
                  <a:pt x="1203154" y="929788"/>
                </a:lnTo>
                <a:lnTo>
                  <a:pt x="1224230" y="884997"/>
                </a:lnTo>
                <a:lnTo>
                  <a:pt x="1241845" y="838397"/>
                </a:lnTo>
                <a:lnTo>
                  <a:pt x="1255833" y="790153"/>
                </a:lnTo>
                <a:lnTo>
                  <a:pt x="1266030" y="740431"/>
                </a:lnTo>
                <a:lnTo>
                  <a:pt x="1272268" y="689396"/>
                </a:lnTo>
                <a:lnTo>
                  <a:pt x="1274385" y="637213"/>
                </a:lnTo>
                <a:lnTo>
                  <a:pt x="1272268" y="585029"/>
                </a:lnTo>
                <a:lnTo>
                  <a:pt x="1266030" y="533993"/>
                </a:lnTo>
                <a:lnTo>
                  <a:pt x="1255833" y="484269"/>
                </a:lnTo>
                <a:lnTo>
                  <a:pt x="1241845" y="436024"/>
                </a:lnTo>
                <a:lnTo>
                  <a:pt x="1224230" y="389422"/>
                </a:lnTo>
                <a:lnTo>
                  <a:pt x="1203154" y="344629"/>
                </a:lnTo>
                <a:lnTo>
                  <a:pt x="1178781" y="301810"/>
                </a:lnTo>
                <a:lnTo>
                  <a:pt x="1151278" y="261130"/>
                </a:lnTo>
                <a:lnTo>
                  <a:pt x="1120809" y="222755"/>
                </a:lnTo>
                <a:lnTo>
                  <a:pt x="1087540" y="186849"/>
                </a:lnTo>
                <a:lnTo>
                  <a:pt x="1051635" y="153579"/>
                </a:lnTo>
                <a:lnTo>
                  <a:pt x="1013261" y="123109"/>
                </a:lnTo>
                <a:lnTo>
                  <a:pt x="972582" y="95605"/>
                </a:lnTo>
                <a:lnTo>
                  <a:pt x="929764" y="71232"/>
                </a:lnTo>
                <a:lnTo>
                  <a:pt x="884971" y="50155"/>
                </a:lnTo>
                <a:lnTo>
                  <a:pt x="838371" y="32540"/>
                </a:lnTo>
                <a:lnTo>
                  <a:pt x="790126" y="18551"/>
                </a:lnTo>
                <a:lnTo>
                  <a:pt x="740404" y="8355"/>
                </a:lnTo>
                <a:lnTo>
                  <a:pt x="689368" y="2116"/>
                </a:lnTo>
                <a:lnTo>
                  <a:pt x="637185" y="0"/>
                </a:lnTo>
                <a:close/>
              </a:path>
            </a:pathLst>
          </a:custGeom>
          <a:solidFill>
            <a:srgbClr val="938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687865" y="4543631"/>
            <a:ext cx="1283970" cy="1283970"/>
          </a:xfrm>
          <a:custGeom>
            <a:avLst/>
            <a:gdLst/>
            <a:ahLst/>
            <a:cxnLst/>
            <a:rect l="l" t="t" r="r" b="b"/>
            <a:pathLst>
              <a:path w="1283970" h="1283970">
                <a:moveTo>
                  <a:pt x="641847" y="0"/>
                </a:moveTo>
                <a:lnTo>
                  <a:pt x="589282" y="2131"/>
                </a:lnTo>
                <a:lnTo>
                  <a:pt x="537872" y="8415"/>
                </a:lnTo>
                <a:lnTo>
                  <a:pt x="487786" y="18685"/>
                </a:lnTo>
                <a:lnTo>
                  <a:pt x="439189" y="32775"/>
                </a:lnTo>
                <a:lnTo>
                  <a:pt x="392247" y="50518"/>
                </a:lnTo>
                <a:lnTo>
                  <a:pt x="347128" y="71747"/>
                </a:lnTo>
                <a:lnTo>
                  <a:pt x="303997" y="96297"/>
                </a:lnTo>
                <a:lnTo>
                  <a:pt x="263022" y="124000"/>
                </a:lnTo>
                <a:lnTo>
                  <a:pt x="224368" y="154691"/>
                </a:lnTo>
                <a:lnTo>
                  <a:pt x="188202" y="188202"/>
                </a:lnTo>
                <a:lnTo>
                  <a:pt x="154691" y="224368"/>
                </a:lnTo>
                <a:lnTo>
                  <a:pt x="124000" y="263022"/>
                </a:lnTo>
                <a:lnTo>
                  <a:pt x="96297" y="303997"/>
                </a:lnTo>
                <a:lnTo>
                  <a:pt x="71747" y="347128"/>
                </a:lnTo>
                <a:lnTo>
                  <a:pt x="50518" y="392247"/>
                </a:lnTo>
                <a:lnTo>
                  <a:pt x="32775" y="439189"/>
                </a:lnTo>
                <a:lnTo>
                  <a:pt x="18685" y="487786"/>
                </a:lnTo>
                <a:lnTo>
                  <a:pt x="8415" y="537872"/>
                </a:lnTo>
                <a:lnTo>
                  <a:pt x="2131" y="589282"/>
                </a:lnTo>
                <a:lnTo>
                  <a:pt x="0" y="641847"/>
                </a:lnTo>
                <a:lnTo>
                  <a:pt x="2131" y="694413"/>
                </a:lnTo>
                <a:lnTo>
                  <a:pt x="8415" y="745822"/>
                </a:lnTo>
                <a:lnTo>
                  <a:pt x="18685" y="795908"/>
                </a:lnTo>
                <a:lnTo>
                  <a:pt x="32775" y="844505"/>
                </a:lnTo>
                <a:lnTo>
                  <a:pt x="50518" y="891446"/>
                </a:lnTo>
                <a:lnTo>
                  <a:pt x="71747" y="936565"/>
                </a:lnTo>
                <a:lnTo>
                  <a:pt x="96297" y="979696"/>
                </a:lnTo>
                <a:lnTo>
                  <a:pt x="124000" y="1020671"/>
                </a:lnTo>
                <a:lnTo>
                  <a:pt x="154691" y="1059325"/>
                </a:lnTo>
                <a:lnTo>
                  <a:pt x="188202" y="1095491"/>
                </a:lnTo>
                <a:lnTo>
                  <a:pt x="224368" y="1129003"/>
                </a:lnTo>
                <a:lnTo>
                  <a:pt x="263022" y="1159694"/>
                </a:lnTo>
                <a:lnTo>
                  <a:pt x="303997" y="1187397"/>
                </a:lnTo>
                <a:lnTo>
                  <a:pt x="347128" y="1211947"/>
                </a:lnTo>
                <a:lnTo>
                  <a:pt x="392247" y="1233176"/>
                </a:lnTo>
                <a:lnTo>
                  <a:pt x="439189" y="1250919"/>
                </a:lnTo>
                <a:lnTo>
                  <a:pt x="487786" y="1265009"/>
                </a:lnTo>
                <a:lnTo>
                  <a:pt x="537872" y="1275279"/>
                </a:lnTo>
                <a:lnTo>
                  <a:pt x="589282" y="1281563"/>
                </a:lnTo>
                <a:lnTo>
                  <a:pt x="641847" y="1283695"/>
                </a:lnTo>
                <a:lnTo>
                  <a:pt x="694413" y="1281563"/>
                </a:lnTo>
                <a:lnTo>
                  <a:pt x="745822" y="1275279"/>
                </a:lnTo>
                <a:lnTo>
                  <a:pt x="750202" y="1274381"/>
                </a:lnTo>
                <a:lnTo>
                  <a:pt x="641847" y="1274381"/>
                </a:lnTo>
                <a:lnTo>
                  <a:pt x="589970" y="1272284"/>
                </a:lnTo>
                <a:lnTo>
                  <a:pt x="539247" y="1266102"/>
                </a:lnTo>
                <a:lnTo>
                  <a:pt x="489842" y="1255998"/>
                </a:lnTo>
                <a:lnTo>
                  <a:pt x="441917" y="1242134"/>
                </a:lnTo>
                <a:lnTo>
                  <a:pt x="395636" y="1224674"/>
                </a:lnTo>
                <a:lnTo>
                  <a:pt x="351161" y="1203779"/>
                </a:lnTo>
                <a:lnTo>
                  <a:pt x="308655" y="1179613"/>
                </a:lnTo>
                <a:lnTo>
                  <a:pt x="268280" y="1152339"/>
                </a:lnTo>
                <a:lnTo>
                  <a:pt x="230200" y="1122119"/>
                </a:lnTo>
                <a:lnTo>
                  <a:pt x="194577" y="1089117"/>
                </a:lnTo>
                <a:lnTo>
                  <a:pt x="161575" y="1053494"/>
                </a:lnTo>
                <a:lnTo>
                  <a:pt x="131355" y="1015414"/>
                </a:lnTo>
                <a:lnTo>
                  <a:pt x="104080" y="975040"/>
                </a:lnTo>
                <a:lnTo>
                  <a:pt x="79915" y="932534"/>
                </a:lnTo>
                <a:lnTo>
                  <a:pt x="59020" y="888059"/>
                </a:lnTo>
                <a:lnTo>
                  <a:pt x="41559" y="841777"/>
                </a:lnTo>
                <a:lnTo>
                  <a:pt x="27696" y="793853"/>
                </a:lnTo>
                <a:lnTo>
                  <a:pt x="17591" y="744448"/>
                </a:lnTo>
                <a:lnTo>
                  <a:pt x="11409" y="693725"/>
                </a:lnTo>
                <a:lnTo>
                  <a:pt x="9312" y="641847"/>
                </a:lnTo>
                <a:lnTo>
                  <a:pt x="11409" y="589970"/>
                </a:lnTo>
                <a:lnTo>
                  <a:pt x="17591" y="539247"/>
                </a:lnTo>
                <a:lnTo>
                  <a:pt x="27696" y="489841"/>
                </a:lnTo>
                <a:lnTo>
                  <a:pt x="41559" y="441917"/>
                </a:lnTo>
                <a:lnTo>
                  <a:pt x="59020" y="395635"/>
                </a:lnTo>
                <a:lnTo>
                  <a:pt x="79915" y="351160"/>
                </a:lnTo>
                <a:lnTo>
                  <a:pt x="104080" y="308654"/>
                </a:lnTo>
                <a:lnTo>
                  <a:pt x="131355" y="268279"/>
                </a:lnTo>
                <a:lnTo>
                  <a:pt x="161575" y="230198"/>
                </a:lnTo>
                <a:lnTo>
                  <a:pt x="194577" y="194575"/>
                </a:lnTo>
                <a:lnTo>
                  <a:pt x="230200" y="161572"/>
                </a:lnTo>
                <a:lnTo>
                  <a:pt x="268280" y="131352"/>
                </a:lnTo>
                <a:lnTo>
                  <a:pt x="308655" y="104078"/>
                </a:lnTo>
                <a:lnTo>
                  <a:pt x="351161" y="79912"/>
                </a:lnTo>
                <a:lnTo>
                  <a:pt x="395636" y="59017"/>
                </a:lnTo>
                <a:lnTo>
                  <a:pt x="441917" y="41556"/>
                </a:lnTo>
                <a:lnTo>
                  <a:pt x="489842" y="27692"/>
                </a:lnTo>
                <a:lnTo>
                  <a:pt x="539247" y="17588"/>
                </a:lnTo>
                <a:lnTo>
                  <a:pt x="589970" y="11405"/>
                </a:lnTo>
                <a:lnTo>
                  <a:pt x="641847" y="9309"/>
                </a:lnTo>
                <a:lnTo>
                  <a:pt x="750178" y="9309"/>
                </a:lnTo>
                <a:lnTo>
                  <a:pt x="745822" y="8415"/>
                </a:lnTo>
                <a:lnTo>
                  <a:pt x="694413" y="2131"/>
                </a:lnTo>
                <a:lnTo>
                  <a:pt x="641847" y="0"/>
                </a:lnTo>
                <a:close/>
              </a:path>
              <a:path w="1283970" h="1283970">
                <a:moveTo>
                  <a:pt x="750178" y="9309"/>
                </a:moveTo>
                <a:lnTo>
                  <a:pt x="641847" y="9309"/>
                </a:lnTo>
                <a:lnTo>
                  <a:pt x="693725" y="11405"/>
                </a:lnTo>
                <a:lnTo>
                  <a:pt x="744448" y="17588"/>
                </a:lnTo>
                <a:lnTo>
                  <a:pt x="793853" y="27692"/>
                </a:lnTo>
                <a:lnTo>
                  <a:pt x="841777" y="41556"/>
                </a:lnTo>
                <a:lnTo>
                  <a:pt x="888059" y="59017"/>
                </a:lnTo>
                <a:lnTo>
                  <a:pt x="932534" y="79912"/>
                </a:lnTo>
                <a:lnTo>
                  <a:pt x="975040" y="104078"/>
                </a:lnTo>
                <a:lnTo>
                  <a:pt x="1015414" y="131352"/>
                </a:lnTo>
                <a:lnTo>
                  <a:pt x="1053494" y="161572"/>
                </a:lnTo>
                <a:lnTo>
                  <a:pt x="1089117" y="194575"/>
                </a:lnTo>
                <a:lnTo>
                  <a:pt x="1122119" y="230198"/>
                </a:lnTo>
                <a:lnTo>
                  <a:pt x="1152339" y="268279"/>
                </a:lnTo>
                <a:lnTo>
                  <a:pt x="1179613" y="308654"/>
                </a:lnTo>
                <a:lnTo>
                  <a:pt x="1203779" y="351160"/>
                </a:lnTo>
                <a:lnTo>
                  <a:pt x="1224674" y="395635"/>
                </a:lnTo>
                <a:lnTo>
                  <a:pt x="1242134" y="441917"/>
                </a:lnTo>
                <a:lnTo>
                  <a:pt x="1255998" y="489841"/>
                </a:lnTo>
                <a:lnTo>
                  <a:pt x="1266102" y="539247"/>
                </a:lnTo>
                <a:lnTo>
                  <a:pt x="1272284" y="589970"/>
                </a:lnTo>
                <a:lnTo>
                  <a:pt x="1274381" y="641847"/>
                </a:lnTo>
                <a:lnTo>
                  <a:pt x="1272284" y="693725"/>
                </a:lnTo>
                <a:lnTo>
                  <a:pt x="1266102" y="744448"/>
                </a:lnTo>
                <a:lnTo>
                  <a:pt x="1255998" y="793853"/>
                </a:lnTo>
                <a:lnTo>
                  <a:pt x="1242134" y="841777"/>
                </a:lnTo>
                <a:lnTo>
                  <a:pt x="1224674" y="888059"/>
                </a:lnTo>
                <a:lnTo>
                  <a:pt x="1203779" y="932534"/>
                </a:lnTo>
                <a:lnTo>
                  <a:pt x="1179613" y="975040"/>
                </a:lnTo>
                <a:lnTo>
                  <a:pt x="1152339" y="1015414"/>
                </a:lnTo>
                <a:lnTo>
                  <a:pt x="1122119" y="1053494"/>
                </a:lnTo>
                <a:lnTo>
                  <a:pt x="1089117" y="1089117"/>
                </a:lnTo>
                <a:lnTo>
                  <a:pt x="1053494" y="1122119"/>
                </a:lnTo>
                <a:lnTo>
                  <a:pt x="1015414" y="1152339"/>
                </a:lnTo>
                <a:lnTo>
                  <a:pt x="975040" y="1179613"/>
                </a:lnTo>
                <a:lnTo>
                  <a:pt x="932534" y="1203779"/>
                </a:lnTo>
                <a:lnTo>
                  <a:pt x="888059" y="1224674"/>
                </a:lnTo>
                <a:lnTo>
                  <a:pt x="841777" y="1242134"/>
                </a:lnTo>
                <a:lnTo>
                  <a:pt x="793853" y="1255998"/>
                </a:lnTo>
                <a:lnTo>
                  <a:pt x="744448" y="1266102"/>
                </a:lnTo>
                <a:lnTo>
                  <a:pt x="693725" y="1272284"/>
                </a:lnTo>
                <a:lnTo>
                  <a:pt x="641847" y="1274381"/>
                </a:lnTo>
                <a:lnTo>
                  <a:pt x="750202" y="1274381"/>
                </a:lnTo>
                <a:lnTo>
                  <a:pt x="795908" y="1265009"/>
                </a:lnTo>
                <a:lnTo>
                  <a:pt x="844505" y="1250919"/>
                </a:lnTo>
                <a:lnTo>
                  <a:pt x="891446" y="1233176"/>
                </a:lnTo>
                <a:lnTo>
                  <a:pt x="936565" y="1211947"/>
                </a:lnTo>
                <a:lnTo>
                  <a:pt x="979696" y="1187397"/>
                </a:lnTo>
                <a:lnTo>
                  <a:pt x="1020671" y="1159694"/>
                </a:lnTo>
                <a:lnTo>
                  <a:pt x="1059325" y="1129003"/>
                </a:lnTo>
                <a:lnTo>
                  <a:pt x="1095491" y="1095491"/>
                </a:lnTo>
                <a:lnTo>
                  <a:pt x="1129003" y="1059325"/>
                </a:lnTo>
                <a:lnTo>
                  <a:pt x="1159694" y="1020671"/>
                </a:lnTo>
                <a:lnTo>
                  <a:pt x="1187397" y="979696"/>
                </a:lnTo>
                <a:lnTo>
                  <a:pt x="1211947" y="936565"/>
                </a:lnTo>
                <a:lnTo>
                  <a:pt x="1233176" y="891446"/>
                </a:lnTo>
                <a:lnTo>
                  <a:pt x="1250919" y="844505"/>
                </a:lnTo>
                <a:lnTo>
                  <a:pt x="1265009" y="795908"/>
                </a:lnTo>
                <a:lnTo>
                  <a:pt x="1275279" y="745822"/>
                </a:lnTo>
                <a:lnTo>
                  <a:pt x="1281563" y="694413"/>
                </a:lnTo>
                <a:lnTo>
                  <a:pt x="1283695" y="641847"/>
                </a:lnTo>
                <a:lnTo>
                  <a:pt x="1281563" y="589282"/>
                </a:lnTo>
                <a:lnTo>
                  <a:pt x="1275279" y="537872"/>
                </a:lnTo>
                <a:lnTo>
                  <a:pt x="1265009" y="487786"/>
                </a:lnTo>
                <a:lnTo>
                  <a:pt x="1250919" y="439189"/>
                </a:lnTo>
                <a:lnTo>
                  <a:pt x="1233176" y="392247"/>
                </a:lnTo>
                <a:lnTo>
                  <a:pt x="1211947" y="347128"/>
                </a:lnTo>
                <a:lnTo>
                  <a:pt x="1187397" y="303997"/>
                </a:lnTo>
                <a:lnTo>
                  <a:pt x="1159694" y="263022"/>
                </a:lnTo>
                <a:lnTo>
                  <a:pt x="1129003" y="224368"/>
                </a:lnTo>
                <a:lnTo>
                  <a:pt x="1095491" y="188202"/>
                </a:lnTo>
                <a:lnTo>
                  <a:pt x="1059325" y="154691"/>
                </a:lnTo>
                <a:lnTo>
                  <a:pt x="1020671" y="124000"/>
                </a:lnTo>
                <a:lnTo>
                  <a:pt x="979696" y="96297"/>
                </a:lnTo>
                <a:lnTo>
                  <a:pt x="936565" y="71747"/>
                </a:lnTo>
                <a:lnTo>
                  <a:pt x="891446" y="50518"/>
                </a:lnTo>
                <a:lnTo>
                  <a:pt x="844505" y="32775"/>
                </a:lnTo>
                <a:lnTo>
                  <a:pt x="795908" y="18685"/>
                </a:lnTo>
                <a:lnTo>
                  <a:pt x="750178" y="9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82918" y="1629060"/>
            <a:ext cx="207010" cy="257810"/>
          </a:xfrm>
          <a:custGeom>
            <a:avLst/>
            <a:gdLst/>
            <a:ahLst/>
            <a:cxnLst/>
            <a:rect l="l" t="t" r="r" b="b"/>
            <a:pathLst>
              <a:path w="207009" h="257810">
                <a:moveTo>
                  <a:pt x="200982" y="47156"/>
                </a:moveTo>
                <a:lnTo>
                  <a:pt x="102544" y="47156"/>
                </a:lnTo>
                <a:lnTo>
                  <a:pt x="118964" y="49329"/>
                </a:lnTo>
                <a:lnTo>
                  <a:pt x="129967" y="56260"/>
                </a:lnTo>
                <a:lnTo>
                  <a:pt x="134892" y="68508"/>
                </a:lnTo>
                <a:lnTo>
                  <a:pt x="133675" y="78011"/>
                </a:lnTo>
                <a:lnTo>
                  <a:pt x="130135" y="87793"/>
                </a:lnTo>
                <a:lnTo>
                  <a:pt x="98460" y="128268"/>
                </a:lnTo>
                <a:lnTo>
                  <a:pt x="64324" y="158020"/>
                </a:lnTo>
                <a:lnTo>
                  <a:pt x="29870" y="185093"/>
                </a:lnTo>
                <a:lnTo>
                  <a:pt x="19649" y="193186"/>
                </a:lnTo>
                <a:lnTo>
                  <a:pt x="10538" y="200693"/>
                </a:lnTo>
                <a:lnTo>
                  <a:pt x="2820" y="207541"/>
                </a:lnTo>
                <a:lnTo>
                  <a:pt x="0" y="257746"/>
                </a:lnTo>
                <a:lnTo>
                  <a:pt x="206992" y="257746"/>
                </a:lnTo>
                <a:lnTo>
                  <a:pt x="206992" y="210268"/>
                </a:lnTo>
                <a:lnTo>
                  <a:pt x="86583" y="210268"/>
                </a:lnTo>
                <a:lnTo>
                  <a:pt x="86583" y="209542"/>
                </a:lnTo>
                <a:lnTo>
                  <a:pt x="88251" y="208273"/>
                </a:lnTo>
                <a:lnTo>
                  <a:pt x="92819" y="204902"/>
                </a:lnTo>
                <a:lnTo>
                  <a:pt x="99827" y="199634"/>
                </a:lnTo>
                <a:lnTo>
                  <a:pt x="130862" y="174506"/>
                </a:lnTo>
                <a:lnTo>
                  <a:pt x="167213" y="139710"/>
                </a:lnTo>
                <a:lnTo>
                  <a:pt x="196403" y="100799"/>
                </a:lnTo>
                <a:lnTo>
                  <a:pt x="205723" y="75313"/>
                </a:lnTo>
                <a:lnTo>
                  <a:pt x="204323" y="58366"/>
                </a:lnTo>
                <a:lnTo>
                  <a:pt x="200982" y="47156"/>
                </a:lnTo>
                <a:close/>
              </a:path>
              <a:path w="207009" h="257810">
                <a:moveTo>
                  <a:pt x="119625" y="0"/>
                </a:moveTo>
                <a:lnTo>
                  <a:pt x="71150" y="4513"/>
                </a:lnTo>
                <a:lnTo>
                  <a:pt x="33137" y="20197"/>
                </a:lnTo>
                <a:lnTo>
                  <a:pt x="6410" y="63016"/>
                </a:lnTo>
                <a:lnTo>
                  <a:pt x="76344" y="74962"/>
                </a:lnTo>
                <a:lnTo>
                  <a:pt x="79777" y="61870"/>
                </a:lnTo>
                <a:lnTo>
                  <a:pt x="88833" y="51628"/>
                </a:lnTo>
                <a:lnTo>
                  <a:pt x="102544" y="47156"/>
                </a:lnTo>
                <a:lnTo>
                  <a:pt x="200982" y="47156"/>
                </a:lnTo>
                <a:lnTo>
                  <a:pt x="200029" y="43957"/>
                </a:lnTo>
                <a:lnTo>
                  <a:pt x="173438" y="14273"/>
                </a:lnTo>
                <a:lnTo>
                  <a:pt x="133950" y="1362"/>
                </a:lnTo>
                <a:lnTo>
                  <a:pt x="1196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002742" y="3230586"/>
            <a:ext cx="140335" cy="269875"/>
          </a:xfrm>
          <a:custGeom>
            <a:avLst/>
            <a:gdLst/>
            <a:ahLst/>
            <a:cxnLst/>
            <a:rect l="l" t="t" r="r" b="b"/>
            <a:pathLst>
              <a:path w="140334" h="269875">
                <a:moveTo>
                  <a:pt x="139881" y="75270"/>
                </a:moveTo>
                <a:lnTo>
                  <a:pt x="57041" y="75270"/>
                </a:lnTo>
                <a:lnTo>
                  <a:pt x="65852" y="269707"/>
                </a:lnTo>
                <a:lnTo>
                  <a:pt x="139881" y="269707"/>
                </a:lnTo>
                <a:lnTo>
                  <a:pt x="139881" y="75270"/>
                </a:lnTo>
                <a:close/>
              </a:path>
              <a:path w="140334" h="269875">
                <a:moveTo>
                  <a:pt x="139881" y="0"/>
                </a:moveTo>
                <a:lnTo>
                  <a:pt x="77896" y="0"/>
                </a:lnTo>
                <a:lnTo>
                  <a:pt x="67994" y="8030"/>
                </a:lnTo>
                <a:lnTo>
                  <a:pt x="57604" y="15473"/>
                </a:lnTo>
                <a:lnTo>
                  <a:pt x="24030" y="34070"/>
                </a:lnTo>
                <a:lnTo>
                  <a:pt x="163" y="43143"/>
                </a:lnTo>
                <a:lnTo>
                  <a:pt x="0" y="103304"/>
                </a:lnTo>
                <a:lnTo>
                  <a:pt x="34935" y="88009"/>
                </a:lnTo>
                <a:lnTo>
                  <a:pt x="57041" y="75270"/>
                </a:lnTo>
                <a:lnTo>
                  <a:pt x="139881" y="75270"/>
                </a:lnTo>
                <a:lnTo>
                  <a:pt x="13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56288" y="4789703"/>
            <a:ext cx="264160" cy="291465"/>
          </a:xfrm>
          <a:custGeom>
            <a:avLst/>
            <a:gdLst/>
            <a:ahLst/>
            <a:cxnLst/>
            <a:rect l="l" t="t" r="r" b="b"/>
            <a:pathLst>
              <a:path w="264159" h="291464">
                <a:moveTo>
                  <a:pt x="219779" y="235411"/>
                </a:moveTo>
                <a:lnTo>
                  <a:pt x="138600" y="235411"/>
                </a:lnTo>
                <a:lnTo>
                  <a:pt x="138600" y="291397"/>
                </a:lnTo>
                <a:lnTo>
                  <a:pt x="219779" y="291397"/>
                </a:lnTo>
                <a:lnTo>
                  <a:pt x="219779" y="235411"/>
                </a:lnTo>
                <a:close/>
              </a:path>
              <a:path w="264159" h="291464">
                <a:moveTo>
                  <a:pt x="219779" y="0"/>
                </a:moveTo>
                <a:lnTo>
                  <a:pt x="123440" y="0"/>
                </a:lnTo>
                <a:lnTo>
                  <a:pt x="0" y="180618"/>
                </a:lnTo>
                <a:lnTo>
                  <a:pt x="0" y="235411"/>
                </a:lnTo>
                <a:lnTo>
                  <a:pt x="264063" y="235411"/>
                </a:lnTo>
                <a:lnTo>
                  <a:pt x="264063" y="180618"/>
                </a:lnTo>
                <a:lnTo>
                  <a:pt x="71146" y="180618"/>
                </a:lnTo>
                <a:lnTo>
                  <a:pt x="138955" y="72456"/>
                </a:lnTo>
                <a:lnTo>
                  <a:pt x="219779" y="72456"/>
                </a:lnTo>
                <a:lnTo>
                  <a:pt x="219779" y="0"/>
                </a:lnTo>
                <a:close/>
              </a:path>
              <a:path w="264159" h="291464">
                <a:moveTo>
                  <a:pt x="219779" y="72456"/>
                </a:moveTo>
                <a:lnTo>
                  <a:pt x="139791" y="72456"/>
                </a:lnTo>
                <a:lnTo>
                  <a:pt x="139791" y="180618"/>
                </a:lnTo>
                <a:lnTo>
                  <a:pt x="219779" y="180618"/>
                </a:lnTo>
                <a:lnTo>
                  <a:pt x="219779" y="724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04277" y="3251825"/>
            <a:ext cx="211454" cy="263525"/>
          </a:xfrm>
          <a:custGeom>
            <a:avLst/>
            <a:gdLst/>
            <a:ahLst/>
            <a:cxnLst/>
            <a:rect l="l" t="t" r="r" b="b"/>
            <a:pathLst>
              <a:path w="211454" h="263525">
                <a:moveTo>
                  <a:pt x="0" y="184172"/>
                </a:moveTo>
                <a:lnTo>
                  <a:pt x="12985" y="227546"/>
                </a:lnTo>
                <a:lnTo>
                  <a:pt x="43596" y="251980"/>
                </a:lnTo>
                <a:lnTo>
                  <a:pt x="84844" y="262283"/>
                </a:lnTo>
                <a:lnTo>
                  <a:pt x="99748" y="263409"/>
                </a:lnTo>
                <a:lnTo>
                  <a:pt x="117578" y="262679"/>
                </a:lnTo>
                <a:lnTo>
                  <a:pt x="162243" y="251260"/>
                </a:lnTo>
                <a:lnTo>
                  <a:pt x="193037" y="227002"/>
                </a:lnTo>
                <a:lnTo>
                  <a:pt x="200756" y="214784"/>
                </a:lnTo>
                <a:lnTo>
                  <a:pt x="109431" y="214784"/>
                </a:lnTo>
                <a:lnTo>
                  <a:pt x="92986" y="212826"/>
                </a:lnTo>
                <a:lnTo>
                  <a:pt x="80915" y="206583"/>
                </a:lnTo>
                <a:lnTo>
                  <a:pt x="73561" y="196361"/>
                </a:lnTo>
                <a:lnTo>
                  <a:pt x="0" y="184172"/>
                </a:lnTo>
                <a:close/>
              </a:path>
              <a:path w="211454" h="263525">
                <a:moveTo>
                  <a:pt x="203901" y="131621"/>
                </a:moveTo>
                <a:lnTo>
                  <a:pt x="92331" y="131621"/>
                </a:lnTo>
                <a:lnTo>
                  <a:pt x="111258" y="132462"/>
                </a:lnTo>
                <a:lnTo>
                  <a:pt x="124556" y="137306"/>
                </a:lnTo>
                <a:lnTo>
                  <a:pt x="133029" y="145603"/>
                </a:lnTo>
                <a:lnTo>
                  <a:pt x="137479" y="156806"/>
                </a:lnTo>
                <a:lnTo>
                  <a:pt x="137079" y="174947"/>
                </a:lnTo>
                <a:lnTo>
                  <a:pt x="134335" y="190277"/>
                </a:lnTo>
                <a:lnTo>
                  <a:pt x="128986" y="202334"/>
                </a:lnTo>
                <a:lnTo>
                  <a:pt x="120772" y="210657"/>
                </a:lnTo>
                <a:lnTo>
                  <a:pt x="109431" y="214784"/>
                </a:lnTo>
                <a:lnTo>
                  <a:pt x="200756" y="214784"/>
                </a:lnTo>
                <a:lnTo>
                  <a:pt x="205460" y="204336"/>
                </a:lnTo>
                <a:lnTo>
                  <a:pt x="209150" y="191199"/>
                </a:lnTo>
                <a:lnTo>
                  <a:pt x="211118" y="176922"/>
                </a:lnTo>
                <a:lnTo>
                  <a:pt x="210318" y="159968"/>
                </a:lnTo>
                <a:lnTo>
                  <a:pt x="207742" y="144321"/>
                </a:lnTo>
                <a:lnTo>
                  <a:pt x="203901" y="131621"/>
                </a:lnTo>
                <a:close/>
              </a:path>
              <a:path w="211454" h="263525">
                <a:moveTo>
                  <a:pt x="195808" y="0"/>
                </a:moveTo>
                <a:lnTo>
                  <a:pt x="9298" y="0"/>
                </a:lnTo>
                <a:lnTo>
                  <a:pt x="4122" y="152135"/>
                </a:lnTo>
                <a:lnTo>
                  <a:pt x="75698" y="152135"/>
                </a:lnTo>
                <a:lnTo>
                  <a:pt x="81340" y="139622"/>
                </a:lnTo>
                <a:lnTo>
                  <a:pt x="92331" y="131621"/>
                </a:lnTo>
                <a:lnTo>
                  <a:pt x="203901" y="131621"/>
                </a:lnTo>
                <a:lnTo>
                  <a:pt x="203442" y="130104"/>
                </a:lnTo>
                <a:lnTo>
                  <a:pt x="197471" y="117438"/>
                </a:lnTo>
                <a:lnTo>
                  <a:pt x="194420" y="113022"/>
                </a:lnTo>
                <a:lnTo>
                  <a:pt x="69778" y="113022"/>
                </a:lnTo>
                <a:lnTo>
                  <a:pt x="74218" y="48420"/>
                </a:lnTo>
                <a:lnTo>
                  <a:pt x="195808" y="48420"/>
                </a:lnTo>
                <a:lnTo>
                  <a:pt x="195808" y="0"/>
                </a:lnTo>
                <a:close/>
              </a:path>
              <a:path w="211454" h="263525">
                <a:moveTo>
                  <a:pt x="144340" y="81688"/>
                </a:moveTo>
                <a:lnTo>
                  <a:pt x="100349" y="87962"/>
                </a:lnTo>
                <a:lnTo>
                  <a:pt x="73298" y="109741"/>
                </a:lnTo>
                <a:lnTo>
                  <a:pt x="69778" y="113022"/>
                </a:lnTo>
                <a:lnTo>
                  <a:pt x="194420" y="113022"/>
                </a:lnTo>
                <a:lnTo>
                  <a:pt x="189879" y="106448"/>
                </a:lnTo>
                <a:lnTo>
                  <a:pt x="180718" y="97255"/>
                </a:lnTo>
                <a:lnTo>
                  <a:pt x="170040" y="89982"/>
                </a:lnTo>
                <a:lnTo>
                  <a:pt x="157897" y="84752"/>
                </a:lnTo>
                <a:lnTo>
                  <a:pt x="144340" y="816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906933" y="1030904"/>
            <a:ext cx="836294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0" marR="5080" indent="-235585">
              <a:lnSpc>
                <a:spcPts val="1190"/>
              </a:lnSpc>
            </a:pP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Ст</a:t>
            </a:r>
            <a:r>
              <a:rPr sz="1050" spc="-10" dirty="0">
                <a:solidFill>
                  <a:srgbClr val="575756"/>
                </a:solidFill>
                <a:latin typeface="Arial"/>
                <a:cs typeface="Arial"/>
              </a:rPr>
              <a:t>р</a:t>
            </a: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у</a:t>
            </a:r>
            <a:r>
              <a:rPr sz="1050" spc="10" dirty="0">
                <a:solidFill>
                  <a:srgbClr val="575756"/>
                </a:solidFill>
                <a:latin typeface="Arial"/>
                <a:cs typeface="Arial"/>
              </a:rPr>
              <a:t>кт</a:t>
            </a:r>
            <a:r>
              <a:rPr sz="1050" spc="-10" dirty="0">
                <a:solidFill>
                  <a:srgbClr val="575756"/>
                </a:solidFill>
                <a:latin typeface="Arial"/>
                <a:cs typeface="Arial"/>
              </a:rPr>
              <a:t>у</a:t>
            </a: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рные меры</a:t>
            </a:r>
            <a:endParaRPr sz="10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955195" y="1754133"/>
            <a:ext cx="83883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0670" marR="12065" indent="48895">
              <a:lnSpc>
                <a:spcPts val="940"/>
              </a:lnSpc>
            </a:pPr>
            <a:r>
              <a:rPr sz="850" spc="-5" dirty="0">
                <a:solidFill>
                  <a:srgbClr val="FEFEFE"/>
                </a:solidFill>
                <a:latin typeface="Arial"/>
                <a:cs typeface="Arial"/>
              </a:rPr>
              <a:t>Пра</a:t>
            </a:r>
            <a:r>
              <a:rPr sz="850" spc="-20" dirty="0">
                <a:solidFill>
                  <a:srgbClr val="FEFEFE"/>
                </a:solidFill>
                <a:latin typeface="Arial"/>
                <a:cs typeface="Arial"/>
              </a:rPr>
              <a:t>в</a:t>
            </a:r>
            <a:r>
              <a:rPr sz="850" spc="-10" dirty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850" spc="-20" dirty="0">
                <a:solidFill>
                  <a:srgbClr val="FEFEFE"/>
                </a:solidFill>
                <a:latin typeface="Arial"/>
                <a:cs typeface="Arial"/>
              </a:rPr>
              <a:t>в</a:t>
            </a:r>
            <a:r>
              <a:rPr sz="850" spc="-10" dirty="0">
                <a:solidFill>
                  <a:srgbClr val="FEFEFE"/>
                </a:solidFill>
                <a:latin typeface="Arial"/>
                <a:cs typeface="Arial"/>
              </a:rPr>
              <a:t>а</a:t>
            </a:r>
            <a:r>
              <a:rPr sz="850" spc="15" dirty="0">
                <a:solidFill>
                  <a:srgbClr val="FEFEFE"/>
                </a:solidFill>
                <a:latin typeface="Arial"/>
                <a:cs typeface="Arial"/>
              </a:rPr>
              <a:t>я</a:t>
            </a:r>
            <a:r>
              <a:rPr sz="850" spc="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850" spc="-5" dirty="0">
                <a:solidFill>
                  <a:srgbClr val="FEFEFE"/>
                </a:solidFill>
                <a:latin typeface="Arial"/>
                <a:cs typeface="Arial"/>
              </a:rPr>
              <a:t>реформа</a:t>
            </a:r>
            <a:r>
              <a:rPr sz="850" spc="5" dirty="0">
                <a:solidFill>
                  <a:srgbClr val="FEFEFE"/>
                </a:solidFill>
                <a:latin typeface="Arial"/>
                <a:cs typeface="Arial"/>
              </a:rPr>
              <a:t>,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ts val="919"/>
              </a:lnSpc>
            </a:pPr>
            <a:r>
              <a:rPr sz="850" spc="-10" dirty="0">
                <a:solidFill>
                  <a:srgbClr val="FEFEFE"/>
                </a:solidFill>
                <a:latin typeface="Arial"/>
                <a:cs typeface="Arial"/>
              </a:rPr>
              <a:t>пра</a:t>
            </a:r>
            <a:r>
              <a:rPr sz="850" spc="-20" dirty="0">
                <a:solidFill>
                  <a:srgbClr val="FEFEFE"/>
                </a:solidFill>
                <a:latin typeface="Arial"/>
                <a:cs typeface="Arial"/>
              </a:rPr>
              <a:t>в</a:t>
            </a:r>
            <a:r>
              <a:rPr sz="850" spc="15" dirty="0">
                <a:solidFill>
                  <a:srgbClr val="FEFEFE"/>
                </a:solidFill>
                <a:latin typeface="Arial"/>
                <a:cs typeface="Arial"/>
              </a:rPr>
              <a:t>а</a:t>
            </a:r>
            <a:r>
              <a:rPr sz="850" spc="-1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FEFEFE"/>
                </a:solidFill>
                <a:latin typeface="Arial"/>
                <a:cs typeface="Arial"/>
              </a:rPr>
              <a:t>ч</a:t>
            </a:r>
            <a:r>
              <a:rPr sz="850" spc="-40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r>
              <a:rPr sz="850" dirty="0">
                <a:solidFill>
                  <a:srgbClr val="FEFEFE"/>
                </a:solidFill>
                <a:latin typeface="Arial"/>
                <a:cs typeface="Arial"/>
              </a:rPr>
              <a:t>л</a:t>
            </a:r>
            <a:r>
              <a:rPr sz="850" spc="-10" dirty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850" spc="-20" dirty="0">
                <a:solidFill>
                  <a:srgbClr val="FEFEFE"/>
                </a:solidFill>
                <a:latin typeface="Arial"/>
                <a:cs typeface="Arial"/>
              </a:rPr>
              <a:t>в</a:t>
            </a:r>
            <a:r>
              <a:rPr sz="850" spc="-10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r>
              <a:rPr sz="850" spc="10" dirty="0">
                <a:solidFill>
                  <a:srgbClr val="FEFEFE"/>
                </a:solidFill>
                <a:latin typeface="Arial"/>
                <a:cs typeface="Arial"/>
              </a:rPr>
              <a:t>к</a:t>
            </a:r>
            <a:r>
              <a:rPr sz="850" spc="-15" dirty="0">
                <a:solidFill>
                  <a:srgbClr val="FEFEFE"/>
                </a:solidFill>
                <a:latin typeface="Arial"/>
                <a:cs typeface="Arial"/>
              </a:rPr>
              <a:t>а</a:t>
            </a:r>
            <a:r>
              <a:rPr sz="850" spc="5" dirty="0">
                <a:solidFill>
                  <a:srgbClr val="FEFEFE"/>
                </a:solidFill>
                <a:latin typeface="Arial"/>
                <a:cs typeface="Arial"/>
              </a:rPr>
              <a:t>,</a:t>
            </a:r>
            <a:endParaRPr sz="8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973404" y="2110928"/>
            <a:ext cx="802640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3990">
              <a:lnSpc>
                <a:spcPts val="940"/>
              </a:lnSpc>
            </a:pPr>
            <a:r>
              <a:rPr sz="850" spc="-10" dirty="0">
                <a:solidFill>
                  <a:srgbClr val="FEFEFE"/>
                </a:solidFill>
                <a:latin typeface="Arial"/>
                <a:cs typeface="Arial"/>
              </a:rPr>
              <a:t>стигм</a:t>
            </a:r>
            <a:r>
              <a:rPr sz="850" spc="15" dirty="0">
                <a:solidFill>
                  <a:srgbClr val="FEFEFE"/>
                </a:solidFill>
                <a:latin typeface="Arial"/>
                <a:cs typeface="Arial"/>
              </a:rPr>
              <a:t>а</a:t>
            </a:r>
            <a:r>
              <a:rPr sz="850" spc="-1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EFEFE"/>
                </a:solidFill>
                <a:latin typeface="Arial"/>
                <a:cs typeface="Arial"/>
              </a:rPr>
              <a:t>и</a:t>
            </a:r>
            <a:r>
              <a:rPr sz="850" spc="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FEFEFE"/>
                </a:solidFill>
                <a:latin typeface="Arial"/>
                <a:cs typeface="Arial"/>
              </a:rPr>
              <a:t>дискриминаци</a:t>
            </a:r>
            <a:r>
              <a:rPr sz="850" spc="15" dirty="0">
                <a:solidFill>
                  <a:srgbClr val="FEFEFE"/>
                </a:solidFill>
                <a:latin typeface="Arial"/>
                <a:cs typeface="Arial"/>
              </a:rPr>
              <a:t>я</a:t>
            </a:r>
            <a:endParaRPr sz="8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435447" y="3576161"/>
            <a:ext cx="74168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75" dirty="0">
                <a:solidFill>
                  <a:srgbClr val="FEFEFE"/>
                </a:solidFill>
                <a:latin typeface="Arial"/>
                <a:cs typeface="Arial"/>
              </a:rPr>
              <a:t>У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пра</a:t>
            </a:r>
            <a:r>
              <a:rPr sz="1050" spc="-50" dirty="0">
                <a:solidFill>
                  <a:srgbClr val="FEFEFE"/>
                </a:solidFill>
                <a:latin typeface="Arial"/>
                <a:cs typeface="Arial"/>
              </a:rPr>
              <a:t>в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лени</a:t>
            </a:r>
            <a:r>
              <a:rPr sz="1050" spc="5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endParaRPr sz="10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386778" y="3718448"/>
            <a:ext cx="839469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программам</a:t>
            </a:r>
            <a:r>
              <a:rPr sz="1050" spc="5" dirty="0">
                <a:solidFill>
                  <a:srgbClr val="FEFEFE"/>
                </a:solidFill>
                <a:latin typeface="Arial"/>
                <a:cs typeface="Arial"/>
              </a:rPr>
              <a:t>и</a:t>
            </a:r>
            <a:endParaRPr sz="10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024923" y="3549295"/>
            <a:ext cx="77851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60" dirty="0">
                <a:solidFill>
                  <a:srgbClr val="FEFEFE"/>
                </a:solidFill>
                <a:latin typeface="Arial"/>
                <a:cs typeface="Arial"/>
              </a:rPr>
              <a:t>Р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асширени</a:t>
            </a:r>
            <a:r>
              <a:rPr sz="1050" spc="5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endParaRPr sz="10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977014" y="3691582"/>
            <a:ext cx="874394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 marR="5080" indent="-98425">
              <a:lnSpc>
                <a:spcPts val="1120"/>
              </a:lnSpc>
            </a:pPr>
            <a:r>
              <a:rPr sz="1050" spc="-40" dirty="0">
                <a:solidFill>
                  <a:srgbClr val="FEFEFE"/>
                </a:solidFill>
                <a:latin typeface="Arial"/>
                <a:cs typeface="Arial"/>
              </a:rPr>
              <a:t>во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зм</a:t>
            </a:r>
            <a:r>
              <a:rPr sz="1050" spc="-40" dirty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жнос</a:t>
            </a:r>
            <a:r>
              <a:rPr sz="1050" spc="-45" dirty="0">
                <a:solidFill>
                  <a:srgbClr val="FEFEFE"/>
                </a:solidFill>
                <a:latin typeface="Arial"/>
                <a:cs typeface="Arial"/>
              </a:rPr>
              <a:t>т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r>
              <a:rPr sz="1050" spc="5" dirty="0">
                <a:solidFill>
                  <a:srgbClr val="FEFEFE"/>
                </a:solidFill>
                <a:latin typeface="Arial"/>
                <a:cs typeface="Arial"/>
              </a:rPr>
              <a:t>й</a:t>
            </a:r>
            <a:r>
              <a:rPr sz="105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050" spc="-15" dirty="0">
                <a:solidFill>
                  <a:srgbClr val="FEFEFE"/>
                </a:solidFill>
                <a:latin typeface="Arial"/>
                <a:cs typeface="Arial"/>
              </a:rPr>
              <a:t>с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ооб</a:t>
            </a:r>
            <a:r>
              <a:rPr sz="1050" spc="-40" dirty="0">
                <a:solidFill>
                  <a:srgbClr val="FEFEFE"/>
                </a:solidFill>
                <a:latin typeface="Arial"/>
                <a:cs typeface="Arial"/>
              </a:rPr>
              <a:t>щ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ест</a:t>
            </a:r>
            <a:r>
              <a:rPr sz="1050" spc="5" dirty="0">
                <a:solidFill>
                  <a:srgbClr val="FEFEFE"/>
                </a:solidFill>
                <a:latin typeface="Arial"/>
                <a:cs typeface="Arial"/>
              </a:rPr>
              <a:t>в</a:t>
            </a:r>
            <a:endParaRPr sz="10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916743" y="5154776"/>
            <a:ext cx="99885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120"/>
              </a:lnSpc>
            </a:pPr>
            <a:r>
              <a:rPr sz="1050" spc="-15" dirty="0">
                <a:solidFill>
                  <a:srgbClr val="FEFEFE"/>
                </a:solidFill>
                <a:latin typeface="Arial"/>
                <a:cs typeface="Arial"/>
              </a:rPr>
              <a:t>М</a:t>
            </a:r>
            <a:r>
              <a:rPr sz="1050" spc="-60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r>
              <a:rPr sz="1050" spc="-45" dirty="0">
                <a:solidFill>
                  <a:srgbClr val="FEFEFE"/>
                </a:solidFill>
                <a:latin typeface="Arial"/>
                <a:cs typeface="Arial"/>
              </a:rPr>
              <a:t>т</a:t>
            </a:r>
            <a:r>
              <a:rPr sz="1050" spc="-50" dirty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д</a:t>
            </a:r>
            <a:r>
              <a:rPr sz="1050" spc="5" dirty="0">
                <a:solidFill>
                  <a:srgbClr val="FEFEFE"/>
                </a:solidFill>
                <a:latin typeface="Arial"/>
                <a:cs typeface="Arial"/>
              </a:rPr>
              <a:t>ы</a:t>
            </a:r>
            <a:r>
              <a:rPr sz="105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пр</a:t>
            </a:r>
            <a:r>
              <a:rPr sz="1050" spc="-50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дос</a:t>
            </a:r>
            <a:r>
              <a:rPr sz="1050" spc="-45" dirty="0">
                <a:solidFill>
                  <a:srgbClr val="FEFEFE"/>
                </a:solidFill>
                <a:latin typeface="Arial"/>
                <a:cs typeface="Arial"/>
              </a:rPr>
              <a:t>т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а</a:t>
            </a:r>
            <a:r>
              <a:rPr sz="1050" spc="-50" dirty="0">
                <a:solidFill>
                  <a:srgbClr val="FEFEFE"/>
                </a:solidFill>
                <a:latin typeface="Arial"/>
                <a:cs typeface="Arial"/>
              </a:rPr>
              <a:t>в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лени</a:t>
            </a:r>
            <a:r>
              <a:rPr sz="1050" spc="5" dirty="0">
                <a:solidFill>
                  <a:srgbClr val="FEFEFE"/>
                </a:solidFill>
                <a:latin typeface="Arial"/>
                <a:cs typeface="Arial"/>
              </a:rPr>
              <a:t>я</a:t>
            </a:r>
            <a:r>
              <a:rPr sz="105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050" spc="-40" dirty="0">
                <a:solidFill>
                  <a:srgbClr val="FEFEFE"/>
                </a:solidFill>
                <a:latin typeface="Arial"/>
                <a:cs typeface="Arial"/>
              </a:rPr>
              <a:t>у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слу</a:t>
            </a:r>
            <a:r>
              <a:rPr sz="1050" dirty="0">
                <a:solidFill>
                  <a:srgbClr val="FEFEFE"/>
                </a:solidFill>
                <a:latin typeface="Arial"/>
                <a:cs typeface="Arial"/>
              </a:rPr>
              <a:t>г</a:t>
            </a:r>
            <a:endParaRPr sz="10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900498" y="4291467"/>
            <a:ext cx="1798955" cy="762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ts val="1190"/>
              </a:lnSpc>
            </a:pP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П</a:t>
            </a:r>
            <a:r>
              <a:rPr sz="1050" spc="-20" dirty="0">
                <a:solidFill>
                  <a:srgbClr val="575756"/>
                </a:solidFill>
                <a:latin typeface="Arial"/>
                <a:cs typeface="Arial"/>
              </a:rPr>
              <a:t>о</a:t>
            </a: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д</a:t>
            </a:r>
            <a:r>
              <a:rPr sz="1050" spc="-10" dirty="0">
                <a:solidFill>
                  <a:srgbClr val="575756"/>
                </a:solidFill>
                <a:latin typeface="Arial"/>
                <a:cs typeface="Arial"/>
              </a:rPr>
              <a:t>х</a:t>
            </a:r>
            <a:r>
              <a:rPr sz="1050" spc="-20" dirty="0">
                <a:solidFill>
                  <a:srgbClr val="575756"/>
                </a:solidFill>
                <a:latin typeface="Arial"/>
                <a:cs typeface="Arial"/>
              </a:rPr>
              <a:t>о</a:t>
            </a: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ды</a:t>
            </a:r>
            <a:r>
              <a:rPr sz="105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для</a:t>
            </a:r>
            <a:r>
              <a:rPr sz="105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575756"/>
                </a:solidFill>
                <a:latin typeface="Arial"/>
                <a:cs typeface="Arial"/>
              </a:rPr>
              <a:t>у</a:t>
            </a: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лучшения непрерывно</a:t>
            </a:r>
            <a:r>
              <a:rPr sz="1050" spc="-25" dirty="0">
                <a:solidFill>
                  <a:srgbClr val="575756"/>
                </a:solidFill>
                <a:latin typeface="Arial"/>
                <a:cs typeface="Arial"/>
              </a:rPr>
              <a:t>г</a:t>
            </a: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о</a:t>
            </a:r>
            <a:r>
              <a:rPr sz="105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про</a:t>
            </a:r>
            <a:r>
              <a:rPr sz="1050" spc="-10" dirty="0">
                <a:solidFill>
                  <a:srgbClr val="575756"/>
                </a:solidFill>
                <a:latin typeface="Arial"/>
                <a:cs typeface="Arial"/>
              </a:rPr>
              <a:t>ц</a:t>
            </a: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есса профила</a:t>
            </a:r>
            <a:r>
              <a:rPr sz="1050" spc="10" dirty="0">
                <a:solidFill>
                  <a:srgbClr val="575756"/>
                </a:solidFill>
                <a:latin typeface="Arial"/>
                <a:cs typeface="Arial"/>
              </a:rPr>
              <a:t>к</a:t>
            </a:r>
            <a:r>
              <a:rPr sz="1050" dirty="0">
                <a:solidFill>
                  <a:srgbClr val="575756"/>
                </a:solidFill>
                <a:latin typeface="Arial"/>
                <a:cs typeface="Arial"/>
              </a:rPr>
              <a:t>тики, </a:t>
            </a: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диагностики,</a:t>
            </a:r>
            <a:r>
              <a:rPr sz="1050" dirty="0">
                <a:solidFill>
                  <a:srgbClr val="575756"/>
                </a:solidFill>
                <a:latin typeface="Arial"/>
                <a:cs typeface="Arial"/>
              </a:rPr>
              <a:t> л</a:t>
            </a:r>
            <a:r>
              <a:rPr sz="1050" spc="-35" dirty="0">
                <a:solidFill>
                  <a:srgbClr val="575756"/>
                </a:solidFill>
                <a:latin typeface="Arial"/>
                <a:cs typeface="Arial"/>
              </a:rPr>
              <a:t>е</a:t>
            </a: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чения</a:t>
            </a:r>
            <a:r>
              <a:rPr sz="105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и</a:t>
            </a:r>
            <a:r>
              <a:rPr sz="105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помощи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ts val="1155"/>
              </a:lnSpc>
            </a:pP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при ВИЧ и </a:t>
            </a:r>
            <a:r>
              <a:rPr sz="1050" spc="-30" dirty="0">
                <a:solidFill>
                  <a:srgbClr val="575756"/>
                </a:solidFill>
                <a:latin typeface="Arial"/>
                <a:cs typeface="Arial"/>
              </a:rPr>
              <a:t>г</a:t>
            </a: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еп</a:t>
            </a:r>
            <a:r>
              <a:rPr sz="1050" spc="-20" dirty="0">
                <a:solidFill>
                  <a:srgbClr val="575756"/>
                </a:solidFill>
                <a:latin typeface="Arial"/>
                <a:cs typeface="Arial"/>
              </a:rPr>
              <a:t>а</a:t>
            </a: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ти</a:t>
            </a:r>
            <a:r>
              <a:rPr sz="1050" spc="-15" dirty="0">
                <a:solidFill>
                  <a:srgbClr val="575756"/>
                </a:solidFill>
                <a:latin typeface="Arial"/>
                <a:cs typeface="Arial"/>
              </a:rPr>
              <a:t>т</a:t>
            </a: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е</a:t>
            </a:r>
            <a:r>
              <a:rPr sz="105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C</a:t>
            </a:r>
            <a:endParaRPr sz="10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225725" y="4303217"/>
            <a:ext cx="129667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Зап</a:t>
            </a:r>
            <a:r>
              <a:rPr sz="1050" spc="-10" dirty="0">
                <a:solidFill>
                  <a:srgbClr val="575756"/>
                </a:solidFill>
                <a:latin typeface="Arial"/>
                <a:cs typeface="Arial"/>
              </a:rPr>
              <a:t>у</a:t>
            </a:r>
            <a:r>
              <a:rPr sz="1050" dirty="0">
                <a:solidFill>
                  <a:srgbClr val="575756"/>
                </a:solidFill>
                <a:latin typeface="Arial"/>
                <a:cs typeface="Arial"/>
              </a:rPr>
              <a:t>ск, </a:t>
            </a: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упра</a:t>
            </a:r>
            <a:r>
              <a:rPr sz="1050" spc="-25" dirty="0">
                <a:solidFill>
                  <a:srgbClr val="575756"/>
                </a:solidFill>
                <a:latin typeface="Arial"/>
                <a:cs typeface="Arial"/>
              </a:rPr>
              <a:t>в</a:t>
            </a: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ление,</a:t>
            </a:r>
            <a:endParaRPr sz="10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441646" y="4453762"/>
            <a:ext cx="864869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мони</a:t>
            </a:r>
            <a:r>
              <a:rPr sz="1050" spc="-15" dirty="0">
                <a:solidFill>
                  <a:srgbClr val="575756"/>
                </a:solidFill>
                <a:latin typeface="Arial"/>
                <a:cs typeface="Arial"/>
              </a:rPr>
              <a:t>т</a:t>
            </a: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оринг</a:t>
            </a:r>
            <a:r>
              <a:rPr sz="105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и</a:t>
            </a:r>
            <a:endParaRPr sz="10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473528" y="4604306"/>
            <a:ext cx="800735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расширение</a:t>
            </a:r>
            <a:endParaRPr sz="10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509092" y="4754855"/>
            <a:ext cx="73025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программы</a:t>
            </a:r>
            <a:endParaRPr sz="105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0542121" y="3230438"/>
            <a:ext cx="200660" cy="241935"/>
          </a:xfrm>
          <a:custGeom>
            <a:avLst/>
            <a:gdLst/>
            <a:ahLst/>
            <a:cxnLst/>
            <a:rect l="l" t="t" r="r" b="b"/>
            <a:pathLst>
              <a:path w="200659" h="241935">
                <a:moveTo>
                  <a:pt x="0" y="169617"/>
                </a:moveTo>
                <a:lnTo>
                  <a:pt x="15222" y="211013"/>
                </a:lnTo>
                <a:lnTo>
                  <a:pt x="46261" y="233414"/>
                </a:lnTo>
                <a:lnTo>
                  <a:pt x="88730" y="241450"/>
                </a:lnTo>
                <a:lnTo>
                  <a:pt x="104576" y="241065"/>
                </a:lnTo>
                <a:lnTo>
                  <a:pt x="149921" y="233347"/>
                </a:lnTo>
                <a:lnTo>
                  <a:pt x="184879" y="213523"/>
                </a:lnTo>
                <a:lnTo>
                  <a:pt x="195743" y="196914"/>
                </a:lnTo>
                <a:lnTo>
                  <a:pt x="92466" y="196914"/>
                </a:lnTo>
                <a:lnTo>
                  <a:pt x="81378" y="194544"/>
                </a:lnTo>
                <a:lnTo>
                  <a:pt x="70044" y="184406"/>
                </a:lnTo>
                <a:lnTo>
                  <a:pt x="65643" y="173639"/>
                </a:lnTo>
                <a:lnTo>
                  <a:pt x="0" y="169617"/>
                </a:lnTo>
                <a:close/>
              </a:path>
              <a:path w="200659" h="241935">
                <a:moveTo>
                  <a:pt x="188083" y="138597"/>
                </a:moveTo>
                <a:lnTo>
                  <a:pt x="81033" y="138597"/>
                </a:lnTo>
                <a:lnTo>
                  <a:pt x="95319" y="138702"/>
                </a:lnTo>
                <a:lnTo>
                  <a:pt x="109382" y="140316"/>
                </a:lnTo>
                <a:lnTo>
                  <a:pt x="121690" y="144616"/>
                </a:lnTo>
                <a:lnTo>
                  <a:pt x="130715" y="152780"/>
                </a:lnTo>
                <a:lnTo>
                  <a:pt x="134929" y="165985"/>
                </a:lnTo>
                <a:lnTo>
                  <a:pt x="131483" y="181561"/>
                </a:lnTo>
                <a:lnTo>
                  <a:pt x="122424" y="191604"/>
                </a:lnTo>
                <a:lnTo>
                  <a:pt x="109975" y="196864"/>
                </a:lnTo>
                <a:lnTo>
                  <a:pt x="92466" y="196914"/>
                </a:lnTo>
                <a:lnTo>
                  <a:pt x="195743" y="196914"/>
                </a:lnTo>
                <a:lnTo>
                  <a:pt x="197910" y="192148"/>
                </a:lnTo>
                <a:lnTo>
                  <a:pt x="200329" y="178689"/>
                </a:lnTo>
                <a:lnTo>
                  <a:pt x="198828" y="162463"/>
                </a:lnTo>
                <a:lnTo>
                  <a:pt x="194416" y="148763"/>
                </a:lnTo>
                <a:lnTo>
                  <a:pt x="188083" y="138597"/>
                </a:lnTo>
                <a:close/>
              </a:path>
              <a:path w="200659" h="241935">
                <a:moveTo>
                  <a:pt x="193838" y="45484"/>
                </a:moveTo>
                <a:lnTo>
                  <a:pt x="104847" y="45484"/>
                </a:lnTo>
                <a:lnTo>
                  <a:pt x="118955" y="48620"/>
                </a:lnTo>
                <a:lnTo>
                  <a:pt x="127731" y="54898"/>
                </a:lnTo>
                <a:lnTo>
                  <a:pt x="110963" y="90806"/>
                </a:lnTo>
                <a:lnTo>
                  <a:pt x="86149" y="95232"/>
                </a:lnTo>
                <a:lnTo>
                  <a:pt x="72954" y="95232"/>
                </a:lnTo>
                <a:lnTo>
                  <a:pt x="68050" y="138823"/>
                </a:lnTo>
                <a:lnTo>
                  <a:pt x="81033" y="138597"/>
                </a:lnTo>
                <a:lnTo>
                  <a:pt x="188083" y="138597"/>
                </a:lnTo>
                <a:lnTo>
                  <a:pt x="187393" y="137489"/>
                </a:lnTo>
                <a:lnTo>
                  <a:pt x="178060" y="128541"/>
                </a:lnTo>
                <a:lnTo>
                  <a:pt x="166716" y="121819"/>
                </a:lnTo>
                <a:lnTo>
                  <a:pt x="153662" y="117224"/>
                </a:lnTo>
                <a:lnTo>
                  <a:pt x="141804" y="114012"/>
                </a:lnTo>
                <a:lnTo>
                  <a:pt x="155320" y="110625"/>
                </a:lnTo>
                <a:lnTo>
                  <a:pt x="167901" y="104666"/>
                </a:lnTo>
                <a:lnTo>
                  <a:pt x="178893" y="96379"/>
                </a:lnTo>
                <a:lnTo>
                  <a:pt x="179861" y="95232"/>
                </a:lnTo>
                <a:lnTo>
                  <a:pt x="86149" y="95232"/>
                </a:lnTo>
                <a:lnTo>
                  <a:pt x="179867" y="95224"/>
                </a:lnTo>
                <a:lnTo>
                  <a:pt x="187641" y="86010"/>
                </a:lnTo>
                <a:lnTo>
                  <a:pt x="193489" y="73803"/>
                </a:lnTo>
                <a:lnTo>
                  <a:pt x="195782" y="60004"/>
                </a:lnTo>
                <a:lnTo>
                  <a:pt x="193838" y="45484"/>
                </a:lnTo>
                <a:close/>
              </a:path>
              <a:path w="200659" h="241935">
                <a:moveTo>
                  <a:pt x="112419" y="0"/>
                </a:moveTo>
                <a:lnTo>
                  <a:pt x="64617" y="5103"/>
                </a:lnTo>
                <a:lnTo>
                  <a:pt x="27272" y="22362"/>
                </a:lnTo>
                <a:lnTo>
                  <a:pt x="7455" y="53815"/>
                </a:lnTo>
                <a:lnTo>
                  <a:pt x="71376" y="66398"/>
                </a:lnTo>
                <a:lnTo>
                  <a:pt x="75428" y="53801"/>
                </a:lnTo>
                <a:lnTo>
                  <a:pt x="86218" y="45662"/>
                </a:lnTo>
                <a:lnTo>
                  <a:pt x="193838" y="45484"/>
                </a:lnTo>
                <a:lnTo>
                  <a:pt x="193725" y="44646"/>
                </a:lnTo>
                <a:lnTo>
                  <a:pt x="187980" y="32019"/>
                </a:lnTo>
                <a:lnTo>
                  <a:pt x="155108" y="8094"/>
                </a:lnTo>
                <a:lnTo>
                  <a:pt x="126657" y="1344"/>
                </a:lnTo>
                <a:lnTo>
                  <a:pt x="1124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0462508" y="3393839"/>
            <a:ext cx="106997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23850">
              <a:lnSpc>
                <a:spcPts val="1120"/>
              </a:lnSpc>
            </a:pPr>
            <a:r>
              <a:rPr sz="1050" spc="-95" dirty="0">
                <a:solidFill>
                  <a:srgbClr val="FEFEFE"/>
                </a:solidFill>
                <a:latin typeface="Arial"/>
                <a:cs typeface="Arial"/>
              </a:rPr>
              <a:t>У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слуг</a:t>
            </a:r>
            <a:r>
              <a:rPr sz="1050" spc="5" dirty="0">
                <a:solidFill>
                  <a:srgbClr val="FEFEFE"/>
                </a:solidFill>
                <a:latin typeface="Arial"/>
                <a:cs typeface="Arial"/>
              </a:rPr>
              <a:t>и</a:t>
            </a:r>
            <a:r>
              <a:rPr sz="105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050" spc="-55" dirty="0">
                <a:solidFill>
                  <a:srgbClr val="FEFEFE"/>
                </a:solidFill>
                <a:latin typeface="Arial"/>
                <a:cs typeface="Arial"/>
              </a:rPr>
              <a:t>з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дра</a:t>
            </a:r>
            <a:r>
              <a:rPr sz="1050" spc="-40" dirty="0">
                <a:solidFill>
                  <a:srgbClr val="FEFEFE"/>
                </a:solidFill>
                <a:latin typeface="Arial"/>
                <a:cs typeface="Arial"/>
              </a:rPr>
              <a:t>в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1050" spc="-40" dirty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хранени</a:t>
            </a:r>
            <a:r>
              <a:rPr sz="1050" spc="5" dirty="0">
                <a:solidFill>
                  <a:srgbClr val="FEFEFE"/>
                </a:solidFill>
                <a:latin typeface="Arial"/>
                <a:cs typeface="Arial"/>
              </a:rPr>
              <a:t>я</a:t>
            </a:r>
            <a:endParaRPr sz="10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606326" y="3678416"/>
            <a:ext cx="78232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5" dirty="0">
                <a:solidFill>
                  <a:srgbClr val="FEFEFE"/>
                </a:solidFill>
                <a:latin typeface="Arial"/>
                <a:cs typeface="Arial"/>
              </a:rPr>
              <a:t>и</a:t>
            </a:r>
            <a:r>
              <a:rPr sz="1050" spc="-3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п</a:t>
            </a:r>
            <a:r>
              <a:rPr sz="1050" spc="-50" dirty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ддержк</a:t>
            </a:r>
            <a:r>
              <a:rPr sz="1050" spc="5" dirty="0">
                <a:solidFill>
                  <a:srgbClr val="FEFEFE"/>
                </a:solidFill>
                <a:latin typeface="Arial"/>
                <a:cs typeface="Arial"/>
              </a:rPr>
              <a:t>и</a:t>
            </a:r>
            <a:endParaRPr sz="105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198246" y="3005499"/>
            <a:ext cx="337820" cy="1188720"/>
          </a:xfrm>
          <a:custGeom>
            <a:avLst/>
            <a:gdLst/>
            <a:ahLst/>
            <a:cxnLst/>
            <a:rect l="l" t="t" r="r" b="b"/>
            <a:pathLst>
              <a:path w="337820" h="1188720">
                <a:moveTo>
                  <a:pt x="337578" y="0"/>
                </a:moveTo>
                <a:lnTo>
                  <a:pt x="281509" y="20748"/>
                </a:lnTo>
                <a:lnTo>
                  <a:pt x="228804" y="52445"/>
                </a:lnTo>
                <a:lnTo>
                  <a:pt x="180060" y="94209"/>
                </a:lnTo>
                <a:lnTo>
                  <a:pt x="135876" y="145157"/>
                </a:lnTo>
                <a:lnTo>
                  <a:pt x="96849" y="204409"/>
                </a:lnTo>
                <a:lnTo>
                  <a:pt x="63577" y="271083"/>
                </a:lnTo>
                <a:lnTo>
                  <a:pt x="49287" y="306928"/>
                </a:lnTo>
                <a:lnTo>
                  <a:pt x="36659" y="344297"/>
                </a:lnTo>
                <a:lnTo>
                  <a:pt x="25769" y="383081"/>
                </a:lnTo>
                <a:lnTo>
                  <a:pt x="16691" y="423170"/>
                </a:lnTo>
                <a:lnTo>
                  <a:pt x="9501" y="464452"/>
                </a:lnTo>
                <a:lnTo>
                  <a:pt x="4272" y="506819"/>
                </a:lnTo>
                <a:lnTo>
                  <a:pt x="1080" y="550159"/>
                </a:lnTo>
                <a:lnTo>
                  <a:pt x="0" y="594363"/>
                </a:lnTo>
                <a:lnTo>
                  <a:pt x="1080" y="638567"/>
                </a:lnTo>
                <a:lnTo>
                  <a:pt x="4272" y="681907"/>
                </a:lnTo>
                <a:lnTo>
                  <a:pt x="9501" y="724273"/>
                </a:lnTo>
                <a:lnTo>
                  <a:pt x="16691" y="765555"/>
                </a:lnTo>
                <a:lnTo>
                  <a:pt x="25769" y="805643"/>
                </a:lnTo>
                <a:lnTo>
                  <a:pt x="36659" y="844427"/>
                </a:lnTo>
                <a:lnTo>
                  <a:pt x="49287" y="881796"/>
                </a:lnTo>
                <a:lnTo>
                  <a:pt x="63577" y="917641"/>
                </a:lnTo>
                <a:lnTo>
                  <a:pt x="96849" y="984314"/>
                </a:lnTo>
                <a:lnTo>
                  <a:pt x="135876" y="1043567"/>
                </a:lnTo>
                <a:lnTo>
                  <a:pt x="180060" y="1094516"/>
                </a:lnTo>
                <a:lnTo>
                  <a:pt x="228804" y="1136280"/>
                </a:lnTo>
                <a:lnTo>
                  <a:pt x="281509" y="1167978"/>
                </a:lnTo>
                <a:lnTo>
                  <a:pt x="337578" y="1188727"/>
                </a:lnTo>
                <a:lnTo>
                  <a:pt x="316764" y="1179776"/>
                </a:lnTo>
                <a:lnTo>
                  <a:pt x="296511" y="1167978"/>
                </a:lnTo>
                <a:lnTo>
                  <a:pt x="257907" y="1136280"/>
                </a:lnTo>
                <a:lnTo>
                  <a:pt x="222205" y="1094516"/>
                </a:lnTo>
                <a:lnTo>
                  <a:pt x="189842" y="1043567"/>
                </a:lnTo>
                <a:lnTo>
                  <a:pt x="161257" y="984314"/>
                </a:lnTo>
                <a:lnTo>
                  <a:pt x="136887" y="917641"/>
                </a:lnTo>
                <a:lnTo>
                  <a:pt x="117171" y="844427"/>
                </a:lnTo>
                <a:lnTo>
                  <a:pt x="109194" y="805643"/>
                </a:lnTo>
                <a:lnTo>
                  <a:pt x="102545" y="765555"/>
                </a:lnTo>
                <a:lnTo>
                  <a:pt x="97278" y="724273"/>
                </a:lnTo>
                <a:lnTo>
                  <a:pt x="93449" y="681907"/>
                </a:lnTo>
                <a:lnTo>
                  <a:pt x="91111" y="638567"/>
                </a:lnTo>
                <a:lnTo>
                  <a:pt x="90319" y="594363"/>
                </a:lnTo>
                <a:lnTo>
                  <a:pt x="91111" y="550159"/>
                </a:lnTo>
                <a:lnTo>
                  <a:pt x="93449" y="506819"/>
                </a:lnTo>
                <a:lnTo>
                  <a:pt x="97278" y="464452"/>
                </a:lnTo>
                <a:lnTo>
                  <a:pt x="102545" y="423170"/>
                </a:lnTo>
                <a:lnTo>
                  <a:pt x="109194" y="383081"/>
                </a:lnTo>
                <a:lnTo>
                  <a:pt x="117171" y="344297"/>
                </a:lnTo>
                <a:lnTo>
                  <a:pt x="126420" y="306928"/>
                </a:lnTo>
                <a:lnTo>
                  <a:pt x="148518" y="236874"/>
                </a:lnTo>
                <a:lnTo>
                  <a:pt x="175050" y="173800"/>
                </a:lnTo>
                <a:lnTo>
                  <a:pt x="205579" y="118590"/>
                </a:lnTo>
                <a:lnTo>
                  <a:pt x="239666" y="72124"/>
                </a:lnTo>
                <a:lnTo>
                  <a:pt x="276873" y="35283"/>
                </a:lnTo>
                <a:lnTo>
                  <a:pt x="316764" y="8950"/>
                </a:lnTo>
                <a:lnTo>
                  <a:pt x="337578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777717" y="3001247"/>
            <a:ext cx="337820" cy="1188720"/>
          </a:xfrm>
          <a:custGeom>
            <a:avLst/>
            <a:gdLst/>
            <a:ahLst/>
            <a:cxnLst/>
            <a:rect l="l" t="t" r="r" b="b"/>
            <a:pathLst>
              <a:path w="337820" h="1188720">
                <a:moveTo>
                  <a:pt x="337578" y="0"/>
                </a:moveTo>
                <a:lnTo>
                  <a:pt x="281509" y="20749"/>
                </a:lnTo>
                <a:lnTo>
                  <a:pt x="228804" y="52447"/>
                </a:lnTo>
                <a:lnTo>
                  <a:pt x="180060" y="94212"/>
                </a:lnTo>
                <a:lnTo>
                  <a:pt x="135876" y="145161"/>
                </a:lnTo>
                <a:lnTo>
                  <a:pt x="96849" y="204413"/>
                </a:lnTo>
                <a:lnTo>
                  <a:pt x="63577" y="271087"/>
                </a:lnTo>
                <a:lnTo>
                  <a:pt x="49287" y="306932"/>
                </a:lnTo>
                <a:lnTo>
                  <a:pt x="36659" y="344301"/>
                </a:lnTo>
                <a:lnTo>
                  <a:pt x="25769" y="383085"/>
                </a:lnTo>
                <a:lnTo>
                  <a:pt x="16691" y="423173"/>
                </a:lnTo>
                <a:lnTo>
                  <a:pt x="9501" y="464456"/>
                </a:lnTo>
                <a:lnTo>
                  <a:pt x="4272" y="506823"/>
                </a:lnTo>
                <a:lnTo>
                  <a:pt x="1080" y="550163"/>
                </a:lnTo>
                <a:lnTo>
                  <a:pt x="0" y="594367"/>
                </a:lnTo>
                <a:lnTo>
                  <a:pt x="1080" y="638571"/>
                </a:lnTo>
                <a:lnTo>
                  <a:pt x="4272" y="681911"/>
                </a:lnTo>
                <a:lnTo>
                  <a:pt x="9501" y="724277"/>
                </a:lnTo>
                <a:lnTo>
                  <a:pt x="16691" y="765559"/>
                </a:lnTo>
                <a:lnTo>
                  <a:pt x="25769" y="805647"/>
                </a:lnTo>
                <a:lnTo>
                  <a:pt x="36659" y="844431"/>
                </a:lnTo>
                <a:lnTo>
                  <a:pt x="49287" y="881800"/>
                </a:lnTo>
                <a:lnTo>
                  <a:pt x="63577" y="917645"/>
                </a:lnTo>
                <a:lnTo>
                  <a:pt x="96849" y="984318"/>
                </a:lnTo>
                <a:lnTo>
                  <a:pt x="135876" y="1043570"/>
                </a:lnTo>
                <a:lnTo>
                  <a:pt x="180060" y="1094519"/>
                </a:lnTo>
                <a:lnTo>
                  <a:pt x="228804" y="1136284"/>
                </a:lnTo>
                <a:lnTo>
                  <a:pt x="281509" y="1167981"/>
                </a:lnTo>
                <a:lnTo>
                  <a:pt x="337578" y="1188731"/>
                </a:lnTo>
                <a:lnTo>
                  <a:pt x="316764" y="1179780"/>
                </a:lnTo>
                <a:lnTo>
                  <a:pt x="296511" y="1167981"/>
                </a:lnTo>
                <a:lnTo>
                  <a:pt x="257907" y="1136284"/>
                </a:lnTo>
                <a:lnTo>
                  <a:pt x="222205" y="1094519"/>
                </a:lnTo>
                <a:lnTo>
                  <a:pt x="189842" y="1043570"/>
                </a:lnTo>
                <a:lnTo>
                  <a:pt x="161257" y="984318"/>
                </a:lnTo>
                <a:lnTo>
                  <a:pt x="136887" y="917645"/>
                </a:lnTo>
                <a:lnTo>
                  <a:pt x="117171" y="844431"/>
                </a:lnTo>
                <a:lnTo>
                  <a:pt x="109194" y="805647"/>
                </a:lnTo>
                <a:lnTo>
                  <a:pt x="102545" y="765559"/>
                </a:lnTo>
                <a:lnTo>
                  <a:pt x="97278" y="724277"/>
                </a:lnTo>
                <a:lnTo>
                  <a:pt x="93449" y="681911"/>
                </a:lnTo>
                <a:lnTo>
                  <a:pt x="91111" y="638571"/>
                </a:lnTo>
                <a:lnTo>
                  <a:pt x="90319" y="594367"/>
                </a:lnTo>
                <a:lnTo>
                  <a:pt x="91111" y="550163"/>
                </a:lnTo>
                <a:lnTo>
                  <a:pt x="93449" y="506823"/>
                </a:lnTo>
                <a:lnTo>
                  <a:pt x="97278" y="464456"/>
                </a:lnTo>
                <a:lnTo>
                  <a:pt x="102545" y="423173"/>
                </a:lnTo>
                <a:lnTo>
                  <a:pt x="109194" y="383085"/>
                </a:lnTo>
                <a:lnTo>
                  <a:pt x="117171" y="344301"/>
                </a:lnTo>
                <a:lnTo>
                  <a:pt x="126420" y="306932"/>
                </a:lnTo>
                <a:lnTo>
                  <a:pt x="148518" y="236878"/>
                </a:lnTo>
                <a:lnTo>
                  <a:pt x="175050" y="173804"/>
                </a:lnTo>
                <a:lnTo>
                  <a:pt x="205579" y="118593"/>
                </a:lnTo>
                <a:lnTo>
                  <a:pt x="239666" y="72126"/>
                </a:lnTo>
                <a:lnTo>
                  <a:pt x="276873" y="35285"/>
                </a:lnTo>
                <a:lnTo>
                  <a:pt x="316764" y="8951"/>
                </a:lnTo>
                <a:lnTo>
                  <a:pt x="337578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351033" y="3009996"/>
            <a:ext cx="337820" cy="1188720"/>
          </a:xfrm>
          <a:custGeom>
            <a:avLst/>
            <a:gdLst/>
            <a:ahLst/>
            <a:cxnLst/>
            <a:rect l="l" t="t" r="r" b="b"/>
            <a:pathLst>
              <a:path w="337820" h="1188720">
                <a:moveTo>
                  <a:pt x="337582" y="0"/>
                </a:moveTo>
                <a:lnTo>
                  <a:pt x="281513" y="20749"/>
                </a:lnTo>
                <a:lnTo>
                  <a:pt x="228807" y="52447"/>
                </a:lnTo>
                <a:lnTo>
                  <a:pt x="180063" y="94211"/>
                </a:lnTo>
                <a:lnTo>
                  <a:pt x="135878" y="145160"/>
                </a:lnTo>
                <a:lnTo>
                  <a:pt x="96851" y="204412"/>
                </a:lnTo>
                <a:lnTo>
                  <a:pt x="63579" y="271086"/>
                </a:lnTo>
                <a:lnTo>
                  <a:pt x="49288" y="306930"/>
                </a:lnTo>
                <a:lnTo>
                  <a:pt x="36660" y="344300"/>
                </a:lnTo>
                <a:lnTo>
                  <a:pt x="25769" y="383084"/>
                </a:lnTo>
                <a:lnTo>
                  <a:pt x="16691" y="423172"/>
                </a:lnTo>
                <a:lnTo>
                  <a:pt x="9501" y="464455"/>
                </a:lnTo>
                <a:lnTo>
                  <a:pt x="4272" y="506821"/>
                </a:lnTo>
                <a:lnTo>
                  <a:pt x="1080" y="550162"/>
                </a:lnTo>
                <a:lnTo>
                  <a:pt x="0" y="594366"/>
                </a:lnTo>
                <a:lnTo>
                  <a:pt x="1080" y="638570"/>
                </a:lnTo>
                <a:lnTo>
                  <a:pt x="4272" y="681910"/>
                </a:lnTo>
                <a:lnTo>
                  <a:pt x="9501" y="724276"/>
                </a:lnTo>
                <a:lnTo>
                  <a:pt x="16691" y="765558"/>
                </a:lnTo>
                <a:lnTo>
                  <a:pt x="25769" y="805646"/>
                </a:lnTo>
                <a:lnTo>
                  <a:pt x="36660" y="844430"/>
                </a:lnTo>
                <a:lnTo>
                  <a:pt x="49288" y="881799"/>
                </a:lnTo>
                <a:lnTo>
                  <a:pt x="63579" y="917644"/>
                </a:lnTo>
                <a:lnTo>
                  <a:pt x="96851" y="984317"/>
                </a:lnTo>
                <a:lnTo>
                  <a:pt x="135878" y="1043569"/>
                </a:lnTo>
                <a:lnTo>
                  <a:pt x="180063" y="1094517"/>
                </a:lnTo>
                <a:lnTo>
                  <a:pt x="228807" y="1136280"/>
                </a:lnTo>
                <a:lnTo>
                  <a:pt x="281513" y="1167977"/>
                </a:lnTo>
                <a:lnTo>
                  <a:pt x="337582" y="1188726"/>
                </a:lnTo>
                <a:lnTo>
                  <a:pt x="316768" y="1179775"/>
                </a:lnTo>
                <a:lnTo>
                  <a:pt x="296514" y="1167977"/>
                </a:lnTo>
                <a:lnTo>
                  <a:pt x="257911" y="1136280"/>
                </a:lnTo>
                <a:lnTo>
                  <a:pt x="222209" y="1094517"/>
                </a:lnTo>
                <a:lnTo>
                  <a:pt x="189846" y="1043569"/>
                </a:lnTo>
                <a:lnTo>
                  <a:pt x="161261" y="984317"/>
                </a:lnTo>
                <a:lnTo>
                  <a:pt x="136891" y="917644"/>
                </a:lnTo>
                <a:lnTo>
                  <a:pt x="117174" y="844430"/>
                </a:lnTo>
                <a:lnTo>
                  <a:pt x="109198" y="805646"/>
                </a:lnTo>
                <a:lnTo>
                  <a:pt x="102549" y="765558"/>
                </a:lnTo>
                <a:lnTo>
                  <a:pt x="97282" y="724276"/>
                </a:lnTo>
                <a:lnTo>
                  <a:pt x="93453" y="681910"/>
                </a:lnTo>
                <a:lnTo>
                  <a:pt x="91115" y="638570"/>
                </a:lnTo>
                <a:lnTo>
                  <a:pt x="90323" y="594366"/>
                </a:lnTo>
                <a:lnTo>
                  <a:pt x="91115" y="550162"/>
                </a:lnTo>
                <a:lnTo>
                  <a:pt x="93453" y="506821"/>
                </a:lnTo>
                <a:lnTo>
                  <a:pt x="97282" y="464455"/>
                </a:lnTo>
                <a:lnTo>
                  <a:pt x="102549" y="423172"/>
                </a:lnTo>
                <a:lnTo>
                  <a:pt x="109198" y="383084"/>
                </a:lnTo>
                <a:lnTo>
                  <a:pt x="117174" y="344300"/>
                </a:lnTo>
                <a:lnTo>
                  <a:pt x="126424" y="306930"/>
                </a:lnTo>
                <a:lnTo>
                  <a:pt x="148522" y="236876"/>
                </a:lnTo>
                <a:lnTo>
                  <a:pt x="175054" y="173803"/>
                </a:lnTo>
                <a:lnTo>
                  <a:pt x="205582" y="118592"/>
                </a:lnTo>
                <a:lnTo>
                  <a:pt x="239670" y="72126"/>
                </a:lnTo>
                <a:lnTo>
                  <a:pt x="276877" y="35284"/>
                </a:lnTo>
                <a:lnTo>
                  <a:pt x="316768" y="8951"/>
                </a:lnTo>
                <a:lnTo>
                  <a:pt x="33758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775453" y="4590072"/>
            <a:ext cx="337820" cy="1188720"/>
          </a:xfrm>
          <a:custGeom>
            <a:avLst/>
            <a:gdLst/>
            <a:ahLst/>
            <a:cxnLst/>
            <a:rect l="l" t="t" r="r" b="b"/>
            <a:pathLst>
              <a:path w="337820" h="1188720">
                <a:moveTo>
                  <a:pt x="337582" y="0"/>
                </a:moveTo>
                <a:lnTo>
                  <a:pt x="281512" y="20749"/>
                </a:lnTo>
                <a:lnTo>
                  <a:pt x="228805" y="52447"/>
                </a:lnTo>
                <a:lnTo>
                  <a:pt x="180061" y="94211"/>
                </a:lnTo>
                <a:lnTo>
                  <a:pt x="135877" y="145160"/>
                </a:lnTo>
                <a:lnTo>
                  <a:pt x="96849" y="204412"/>
                </a:lnTo>
                <a:lnTo>
                  <a:pt x="63578" y="271086"/>
                </a:lnTo>
                <a:lnTo>
                  <a:pt x="49287" y="306931"/>
                </a:lnTo>
                <a:lnTo>
                  <a:pt x="36659" y="344300"/>
                </a:lnTo>
                <a:lnTo>
                  <a:pt x="25769" y="383084"/>
                </a:lnTo>
                <a:lnTo>
                  <a:pt x="16691" y="423173"/>
                </a:lnTo>
                <a:lnTo>
                  <a:pt x="9501" y="464456"/>
                </a:lnTo>
                <a:lnTo>
                  <a:pt x="4272" y="506822"/>
                </a:lnTo>
                <a:lnTo>
                  <a:pt x="1080" y="550163"/>
                </a:lnTo>
                <a:lnTo>
                  <a:pt x="0" y="594367"/>
                </a:lnTo>
                <a:lnTo>
                  <a:pt x="1080" y="638571"/>
                </a:lnTo>
                <a:lnTo>
                  <a:pt x="4272" y="681911"/>
                </a:lnTo>
                <a:lnTo>
                  <a:pt x="9501" y="724277"/>
                </a:lnTo>
                <a:lnTo>
                  <a:pt x="16691" y="765559"/>
                </a:lnTo>
                <a:lnTo>
                  <a:pt x="25769" y="805647"/>
                </a:lnTo>
                <a:lnTo>
                  <a:pt x="36659" y="844431"/>
                </a:lnTo>
                <a:lnTo>
                  <a:pt x="49287" y="881800"/>
                </a:lnTo>
                <a:lnTo>
                  <a:pt x="63578" y="917644"/>
                </a:lnTo>
                <a:lnTo>
                  <a:pt x="96849" y="984318"/>
                </a:lnTo>
                <a:lnTo>
                  <a:pt x="135877" y="1043570"/>
                </a:lnTo>
                <a:lnTo>
                  <a:pt x="180061" y="1094518"/>
                </a:lnTo>
                <a:lnTo>
                  <a:pt x="228805" y="1136282"/>
                </a:lnTo>
                <a:lnTo>
                  <a:pt x="281512" y="1167980"/>
                </a:lnTo>
                <a:lnTo>
                  <a:pt x="337582" y="1188730"/>
                </a:lnTo>
                <a:lnTo>
                  <a:pt x="316767" y="1179778"/>
                </a:lnTo>
                <a:lnTo>
                  <a:pt x="296514" y="1167980"/>
                </a:lnTo>
                <a:lnTo>
                  <a:pt x="257909" y="1136282"/>
                </a:lnTo>
                <a:lnTo>
                  <a:pt x="222207" y="1094518"/>
                </a:lnTo>
                <a:lnTo>
                  <a:pt x="189844" y="1043570"/>
                </a:lnTo>
                <a:lnTo>
                  <a:pt x="161259" y="984318"/>
                </a:lnTo>
                <a:lnTo>
                  <a:pt x="136890" y="917644"/>
                </a:lnTo>
                <a:lnTo>
                  <a:pt x="117174" y="844431"/>
                </a:lnTo>
                <a:lnTo>
                  <a:pt x="109197" y="805647"/>
                </a:lnTo>
                <a:lnTo>
                  <a:pt x="102549" y="765559"/>
                </a:lnTo>
                <a:lnTo>
                  <a:pt x="97282" y="724277"/>
                </a:lnTo>
                <a:lnTo>
                  <a:pt x="93453" y="681911"/>
                </a:lnTo>
                <a:lnTo>
                  <a:pt x="91115" y="638571"/>
                </a:lnTo>
                <a:lnTo>
                  <a:pt x="90323" y="594367"/>
                </a:lnTo>
                <a:lnTo>
                  <a:pt x="91115" y="550163"/>
                </a:lnTo>
                <a:lnTo>
                  <a:pt x="93453" y="506822"/>
                </a:lnTo>
                <a:lnTo>
                  <a:pt x="97282" y="464456"/>
                </a:lnTo>
                <a:lnTo>
                  <a:pt x="102549" y="423173"/>
                </a:lnTo>
                <a:lnTo>
                  <a:pt x="109197" y="383084"/>
                </a:lnTo>
                <a:lnTo>
                  <a:pt x="117174" y="344300"/>
                </a:lnTo>
                <a:lnTo>
                  <a:pt x="126423" y="306931"/>
                </a:lnTo>
                <a:lnTo>
                  <a:pt x="148520" y="236877"/>
                </a:lnTo>
                <a:lnTo>
                  <a:pt x="175052" y="173803"/>
                </a:lnTo>
                <a:lnTo>
                  <a:pt x="205581" y="118592"/>
                </a:lnTo>
                <a:lnTo>
                  <a:pt x="239668" y="72126"/>
                </a:lnTo>
                <a:lnTo>
                  <a:pt x="276876" y="35285"/>
                </a:lnTo>
                <a:lnTo>
                  <a:pt x="316767" y="8951"/>
                </a:lnTo>
                <a:lnTo>
                  <a:pt x="33758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72080" y="1442739"/>
            <a:ext cx="337820" cy="1188720"/>
          </a:xfrm>
          <a:custGeom>
            <a:avLst/>
            <a:gdLst/>
            <a:ahLst/>
            <a:cxnLst/>
            <a:rect l="l" t="t" r="r" b="b"/>
            <a:pathLst>
              <a:path w="337820" h="1188720">
                <a:moveTo>
                  <a:pt x="337578" y="0"/>
                </a:moveTo>
                <a:lnTo>
                  <a:pt x="281509" y="20748"/>
                </a:lnTo>
                <a:lnTo>
                  <a:pt x="228804" y="52446"/>
                </a:lnTo>
                <a:lnTo>
                  <a:pt x="180060" y="94210"/>
                </a:lnTo>
                <a:lnTo>
                  <a:pt x="135876" y="145159"/>
                </a:lnTo>
                <a:lnTo>
                  <a:pt x="96849" y="204411"/>
                </a:lnTo>
                <a:lnTo>
                  <a:pt x="63577" y="271085"/>
                </a:lnTo>
                <a:lnTo>
                  <a:pt x="49287" y="306930"/>
                </a:lnTo>
                <a:lnTo>
                  <a:pt x="36659" y="344299"/>
                </a:lnTo>
                <a:lnTo>
                  <a:pt x="25769" y="383083"/>
                </a:lnTo>
                <a:lnTo>
                  <a:pt x="16691" y="423171"/>
                </a:lnTo>
                <a:lnTo>
                  <a:pt x="9501" y="464454"/>
                </a:lnTo>
                <a:lnTo>
                  <a:pt x="4272" y="506820"/>
                </a:lnTo>
                <a:lnTo>
                  <a:pt x="1080" y="550160"/>
                </a:lnTo>
                <a:lnTo>
                  <a:pt x="0" y="594363"/>
                </a:lnTo>
                <a:lnTo>
                  <a:pt x="1080" y="638567"/>
                </a:lnTo>
                <a:lnTo>
                  <a:pt x="4272" y="681907"/>
                </a:lnTo>
                <a:lnTo>
                  <a:pt x="9501" y="724274"/>
                </a:lnTo>
                <a:lnTo>
                  <a:pt x="16691" y="765556"/>
                </a:lnTo>
                <a:lnTo>
                  <a:pt x="25769" y="805644"/>
                </a:lnTo>
                <a:lnTo>
                  <a:pt x="36659" y="844428"/>
                </a:lnTo>
                <a:lnTo>
                  <a:pt x="49287" y="881798"/>
                </a:lnTo>
                <a:lnTo>
                  <a:pt x="63577" y="917642"/>
                </a:lnTo>
                <a:lnTo>
                  <a:pt x="96849" y="984316"/>
                </a:lnTo>
                <a:lnTo>
                  <a:pt x="135876" y="1043569"/>
                </a:lnTo>
                <a:lnTo>
                  <a:pt x="180060" y="1094518"/>
                </a:lnTo>
                <a:lnTo>
                  <a:pt x="228804" y="1136281"/>
                </a:lnTo>
                <a:lnTo>
                  <a:pt x="281509" y="1167978"/>
                </a:lnTo>
                <a:lnTo>
                  <a:pt x="337578" y="1188727"/>
                </a:lnTo>
                <a:lnTo>
                  <a:pt x="316764" y="1179776"/>
                </a:lnTo>
                <a:lnTo>
                  <a:pt x="296511" y="1167978"/>
                </a:lnTo>
                <a:lnTo>
                  <a:pt x="257907" y="1136281"/>
                </a:lnTo>
                <a:lnTo>
                  <a:pt x="222205" y="1094518"/>
                </a:lnTo>
                <a:lnTo>
                  <a:pt x="189842" y="1043569"/>
                </a:lnTo>
                <a:lnTo>
                  <a:pt x="161257" y="984316"/>
                </a:lnTo>
                <a:lnTo>
                  <a:pt x="136887" y="917642"/>
                </a:lnTo>
                <a:lnTo>
                  <a:pt x="117171" y="844428"/>
                </a:lnTo>
                <a:lnTo>
                  <a:pt x="109194" y="805644"/>
                </a:lnTo>
                <a:lnTo>
                  <a:pt x="102545" y="765556"/>
                </a:lnTo>
                <a:lnTo>
                  <a:pt x="97278" y="724274"/>
                </a:lnTo>
                <a:lnTo>
                  <a:pt x="93449" y="681907"/>
                </a:lnTo>
                <a:lnTo>
                  <a:pt x="91111" y="638567"/>
                </a:lnTo>
                <a:lnTo>
                  <a:pt x="90319" y="594363"/>
                </a:lnTo>
                <a:lnTo>
                  <a:pt x="91111" y="550160"/>
                </a:lnTo>
                <a:lnTo>
                  <a:pt x="93449" y="506820"/>
                </a:lnTo>
                <a:lnTo>
                  <a:pt x="97278" y="464454"/>
                </a:lnTo>
                <a:lnTo>
                  <a:pt x="102545" y="423171"/>
                </a:lnTo>
                <a:lnTo>
                  <a:pt x="109194" y="383083"/>
                </a:lnTo>
                <a:lnTo>
                  <a:pt x="117171" y="344299"/>
                </a:lnTo>
                <a:lnTo>
                  <a:pt x="126420" y="306930"/>
                </a:lnTo>
                <a:lnTo>
                  <a:pt x="148518" y="236876"/>
                </a:lnTo>
                <a:lnTo>
                  <a:pt x="175050" y="173802"/>
                </a:lnTo>
                <a:lnTo>
                  <a:pt x="205579" y="118591"/>
                </a:lnTo>
                <a:lnTo>
                  <a:pt x="239666" y="72125"/>
                </a:lnTo>
                <a:lnTo>
                  <a:pt x="276873" y="35284"/>
                </a:lnTo>
                <a:lnTo>
                  <a:pt x="316764" y="8950"/>
                </a:lnTo>
                <a:lnTo>
                  <a:pt x="337578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5425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25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862549"/>
            <a:ext cx="9966325" cy="4491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132579" algn="ctr">
              <a:lnSpc>
                <a:spcPct val="100000"/>
              </a:lnSpc>
            </a:pPr>
            <a:r>
              <a:rPr sz="3600" b="1" dirty="0">
                <a:solidFill>
                  <a:srgbClr val="269A37"/>
                </a:solidFill>
                <a:latin typeface="Century Schoolbook"/>
                <a:cs typeface="Century Schoolbook"/>
              </a:rPr>
              <a:t>Понимание</a:t>
            </a:r>
            <a:r>
              <a:rPr sz="3600" b="1" spc="35" dirty="0">
                <a:solidFill>
                  <a:srgbClr val="269A37"/>
                </a:solidFill>
                <a:latin typeface="Century Schoolbook"/>
                <a:cs typeface="Century Schoolbook"/>
              </a:rPr>
              <a:t> </a:t>
            </a:r>
            <a:r>
              <a:rPr sz="3600" b="1" dirty="0">
                <a:solidFill>
                  <a:srgbClr val="269A37"/>
                </a:solidFill>
                <a:latin typeface="Century Schoolbook"/>
                <a:cs typeface="Century Schoolbook"/>
              </a:rPr>
              <a:t>сообщества</a:t>
            </a:r>
            <a:endParaRPr sz="3600">
              <a:latin typeface="Century Schoolbook"/>
              <a:cs typeface="Century Schoolbook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50">
              <a:latin typeface="Times New Roman"/>
              <a:cs typeface="Times New Roman"/>
            </a:endParaRPr>
          </a:p>
          <a:p>
            <a:pPr marL="463550" indent="-359410">
              <a:lnSpc>
                <a:spcPct val="100000"/>
              </a:lnSpc>
              <a:buClr>
                <a:srgbClr val="269A37"/>
              </a:buClr>
              <a:buSzPct val="119642"/>
              <a:buFont typeface="Arial"/>
              <a:buChar char="●"/>
              <a:tabLst>
                <a:tab pos="464184" algn="l"/>
              </a:tabLst>
            </a:pP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800" spc="-5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8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800" spc="4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ое</a:t>
            </a:r>
            <a:r>
              <a:rPr sz="28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800" spc="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800" spc="-8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800" spc="1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800" spc="-1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800" spc="-5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800" spc="-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?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"/>
              </a:spcBef>
              <a:buClr>
                <a:srgbClr val="269A37"/>
              </a:buClr>
              <a:buFont typeface="Arial"/>
              <a:buChar char="●"/>
            </a:pPr>
            <a:endParaRPr sz="3850">
              <a:latin typeface="Times New Roman"/>
              <a:cs typeface="Times New Roman"/>
            </a:endParaRPr>
          </a:p>
          <a:p>
            <a:pPr marL="463550" indent="-359410">
              <a:lnSpc>
                <a:spcPct val="100000"/>
              </a:lnSpc>
              <a:buClr>
                <a:srgbClr val="269A37"/>
              </a:buClr>
              <a:buSzPct val="119642"/>
              <a:buFont typeface="Arial"/>
              <a:buChar char="●"/>
              <a:tabLst>
                <a:tab pos="464184" algn="l"/>
              </a:tabLst>
            </a:pP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800" spc="-5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8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800" spc="4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ое</a:t>
            </a:r>
            <a:r>
              <a:rPr sz="28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расши</a:t>
            </a:r>
            <a:r>
              <a:rPr sz="2800" spc="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ение</a:t>
            </a:r>
            <a:r>
              <a:rPr sz="28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8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зм</a:t>
            </a:r>
            <a:r>
              <a:rPr sz="28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жнос</a:t>
            </a:r>
            <a:r>
              <a:rPr sz="2800" spc="-5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ей</a:t>
            </a:r>
            <a:r>
              <a:rPr sz="2800" spc="5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ооб</a:t>
            </a:r>
            <a:r>
              <a:rPr sz="2800" spc="-60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800" spc="-15" dirty="0">
                <a:solidFill>
                  <a:srgbClr val="565654"/>
                </a:solidFill>
                <a:latin typeface="Arial"/>
                <a:cs typeface="Arial"/>
              </a:rPr>
              <a:t>ест</a:t>
            </a:r>
            <a:r>
              <a:rPr sz="2800" spc="3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?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269A37"/>
              </a:buClr>
              <a:buFont typeface="Arial"/>
              <a:buChar char="●"/>
            </a:pPr>
            <a:endParaRPr sz="3900">
              <a:latin typeface="Times New Roman"/>
              <a:cs typeface="Times New Roman"/>
            </a:endParaRPr>
          </a:p>
          <a:p>
            <a:pPr marL="463550" indent="-359410">
              <a:lnSpc>
                <a:spcPct val="100000"/>
              </a:lnSpc>
              <a:buClr>
                <a:srgbClr val="269A37"/>
              </a:buClr>
              <a:buSzPct val="119642"/>
              <a:buFont typeface="Arial"/>
              <a:buChar char="●"/>
              <a:tabLst>
                <a:tab pos="464184" algn="l"/>
              </a:tabLst>
            </a:pP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Чем</a:t>
            </a:r>
            <a:r>
              <a:rPr sz="28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spc="-8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800" spc="-8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лича</a:t>
            </a:r>
            <a:r>
              <a:rPr sz="2800" spc="-9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800" spc="-5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800" spc="-15" dirty="0">
                <a:solidFill>
                  <a:srgbClr val="565654"/>
                </a:solidFill>
                <a:latin typeface="Arial"/>
                <a:cs typeface="Arial"/>
              </a:rPr>
              <a:t>ся</a:t>
            </a:r>
            <a:r>
              <a:rPr sz="28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800" spc="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800" spc="-8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анизации</a:t>
            </a:r>
            <a:r>
              <a:rPr sz="28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ооб</a:t>
            </a:r>
            <a:r>
              <a:rPr sz="2800" spc="-60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800" spc="-15" dirty="0">
                <a:solidFill>
                  <a:srgbClr val="565654"/>
                </a:solidFill>
                <a:latin typeface="Arial"/>
                <a:cs typeface="Arial"/>
              </a:rPr>
              <a:t>еств</a:t>
            </a:r>
            <a:r>
              <a:rPr sz="28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800" spc="-1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8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ор</a:t>
            </a:r>
            <a:r>
              <a:rPr sz="2800" spc="-8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800" spc="-15" dirty="0">
                <a:solidFill>
                  <a:srgbClr val="565654"/>
                </a:solidFill>
                <a:latin typeface="Arial"/>
                <a:cs typeface="Arial"/>
              </a:rPr>
              <a:t>анизаций,</a:t>
            </a:r>
            <a:endParaRPr sz="2800">
              <a:latin typeface="Arial"/>
              <a:cs typeface="Arial"/>
            </a:endParaRPr>
          </a:p>
          <a:p>
            <a:pPr marR="4109085" algn="ctr">
              <a:lnSpc>
                <a:spcPct val="100000"/>
              </a:lnSpc>
              <a:spcBef>
                <a:spcPts val="1680"/>
              </a:spcBef>
            </a:pPr>
            <a:r>
              <a:rPr sz="2800" spc="-5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800" spc="-1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800" spc="1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800" spc="-4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800" spc="-8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димых</a:t>
            </a:r>
            <a:r>
              <a:rPr sz="28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ооб</a:t>
            </a:r>
            <a:r>
              <a:rPr sz="2800" spc="-60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800" spc="-15" dirty="0">
                <a:solidFill>
                  <a:srgbClr val="565654"/>
                </a:solidFill>
                <a:latin typeface="Arial"/>
                <a:cs typeface="Arial"/>
              </a:rPr>
              <a:t>ест</a:t>
            </a:r>
            <a:r>
              <a:rPr sz="2800" spc="-4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ам</a:t>
            </a:r>
            <a:r>
              <a:rPr sz="2800" spc="-1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800" spc="-20" dirty="0">
                <a:solidFill>
                  <a:srgbClr val="565654"/>
                </a:solidFill>
                <a:latin typeface="Arial"/>
                <a:cs typeface="Arial"/>
              </a:rPr>
              <a:t>?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159636"/>
            <a:ext cx="576008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первый</a:t>
            </a:r>
            <a:r>
              <a:rPr sz="1600" b="1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4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2435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6D44DC-84DC-48B6-8DE2-D871D7E36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6" y="703264"/>
            <a:ext cx="11331575" cy="693737"/>
          </a:xfrm>
        </p:spPr>
        <p:txBody>
          <a:bodyPr/>
          <a:lstStyle/>
          <a:p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Ответственность участников тренинга повышает эффективность</a:t>
            </a: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DE55B-18F0-4EF9-A707-B5A102F58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535" y="1457326"/>
            <a:ext cx="11004595" cy="5019674"/>
          </a:xfrm>
        </p:spPr>
        <p:txBody>
          <a:bodyPr/>
          <a:lstStyle/>
          <a:p>
            <a:pPr lvl="3">
              <a:lnSpc>
                <a:spcPts val="2600"/>
              </a:lnSpc>
              <a:spcAft>
                <a:spcPts val="2800"/>
              </a:spcAft>
              <a:buClr>
                <a:srgbClr val="279B38"/>
              </a:buClr>
              <a:defRPr/>
            </a:pPr>
            <a:r>
              <a:rPr lang="ru-RU" sz="2000" dirty="0">
                <a:solidFill>
                  <a:srgbClr val="565655"/>
                </a:solidFill>
              </a:rPr>
              <a:t>быть готовыми помочь в экстренной ситуации (слайд 5)</a:t>
            </a:r>
          </a:p>
          <a:p>
            <a:pPr lvl="3">
              <a:lnSpc>
                <a:spcPts val="2600"/>
              </a:lnSpc>
              <a:spcAft>
                <a:spcPts val="2800"/>
              </a:spcAft>
              <a:buClr>
                <a:srgbClr val="279B38"/>
              </a:buClr>
              <a:defRPr/>
            </a:pPr>
            <a:r>
              <a:rPr lang="ru-RU" sz="2000" dirty="0">
                <a:solidFill>
                  <a:srgbClr val="565655"/>
                </a:solidFill>
              </a:rPr>
              <a:t>выполнять договорённости правил общения и поведения во время тренинга (слайд 6)</a:t>
            </a:r>
          </a:p>
          <a:p>
            <a:pPr lvl="3">
              <a:lnSpc>
                <a:spcPts val="2600"/>
              </a:lnSpc>
              <a:spcAft>
                <a:spcPts val="2800"/>
              </a:spcAft>
              <a:buClr>
                <a:srgbClr val="279B38"/>
              </a:buClr>
              <a:defRPr/>
            </a:pPr>
            <a:r>
              <a:rPr lang="ru-RU" sz="2000" dirty="0">
                <a:solidFill>
                  <a:srgbClr val="565655"/>
                </a:solidFill>
              </a:rPr>
              <a:t>Значимое личное участие в обучении:</a:t>
            </a:r>
          </a:p>
          <a:p>
            <a:pPr lvl="4">
              <a:lnSpc>
                <a:spcPts val="2600"/>
              </a:lnSpc>
              <a:spcAft>
                <a:spcPts val="600"/>
              </a:spcAft>
              <a:buClr>
                <a:srgbClr val="279B38"/>
              </a:buClr>
              <a:buFont typeface="Courier New" panose="02070309020205020404" pitchFamily="49" charset="0"/>
              <a:buChar char="o"/>
              <a:defRPr/>
            </a:pPr>
            <a:r>
              <a:rPr lang="ru-RU" sz="2000" dirty="0">
                <a:solidFill>
                  <a:srgbClr val="565655"/>
                </a:solidFill>
              </a:rPr>
              <a:t>голосуйте. за решения, которые согласны и можете выполнить;</a:t>
            </a:r>
          </a:p>
          <a:p>
            <a:pPr lvl="4">
              <a:lnSpc>
                <a:spcPts val="2600"/>
              </a:lnSpc>
              <a:spcAft>
                <a:spcPts val="600"/>
              </a:spcAft>
              <a:buClr>
                <a:srgbClr val="279B38"/>
              </a:buClr>
              <a:buFont typeface="Courier New" panose="02070309020205020404" pitchFamily="49" charset="0"/>
              <a:buChar char="o"/>
              <a:defRPr/>
            </a:pPr>
            <a:r>
              <a:rPr lang="ru-RU" sz="2000" dirty="0">
                <a:solidFill>
                  <a:srgbClr val="565655"/>
                </a:solidFill>
              </a:rPr>
              <a:t>предлагайте для практических занятий задачи, которые вам сегодня надо решить в реальной жизни;</a:t>
            </a:r>
          </a:p>
          <a:p>
            <a:pPr lvl="4">
              <a:lnSpc>
                <a:spcPts val="2600"/>
              </a:lnSpc>
              <a:spcAft>
                <a:spcPts val="600"/>
              </a:spcAft>
              <a:buClr>
                <a:srgbClr val="279B38"/>
              </a:buClr>
              <a:buFont typeface="Courier New" panose="02070309020205020404" pitchFamily="49" charset="0"/>
              <a:buChar char="o"/>
              <a:defRPr/>
            </a:pPr>
            <a:r>
              <a:rPr lang="ru-RU" sz="2000" dirty="0">
                <a:solidFill>
                  <a:srgbClr val="565655"/>
                </a:solidFill>
              </a:rPr>
              <a:t>Сверяйте полученную информацию с вашим жизненным опытом, говорите группе о несоответствиях.  </a:t>
            </a:r>
            <a:r>
              <a:rPr lang="lt-LT" sz="2000" dirty="0">
                <a:solidFill>
                  <a:srgbClr val="565655"/>
                </a:solidFill>
              </a:rPr>
              <a:t>IDUIT </a:t>
            </a:r>
            <a:r>
              <a:rPr lang="ru-RU" sz="2000" dirty="0">
                <a:solidFill>
                  <a:srgbClr val="565655"/>
                </a:solidFill>
              </a:rPr>
              <a:t>это инструмент, применение которого должно быть адаптировано под условия конкретной программы, сохраняя подход соблюдения прав человека.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b="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ject 7">
            <a:extLst>
              <a:ext uri="{FF2B5EF4-FFF2-40B4-BE49-F238E27FC236}">
                <a16:creationId xmlns:a16="http://schemas.microsoft.com/office/drawing/2014/main" id="{5EB37CD8-6793-49E1-81FD-59A2466A822F}"/>
              </a:ext>
            </a:extLst>
          </p:cNvPr>
          <p:cNvSpPr txBox="1"/>
          <p:nvPr/>
        </p:nvSpPr>
        <p:spPr>
          <a:xfrm>
            <a:off x="697694" y="159636"/>
            <a:ext cx="439864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первый</a:t>
            </a:r>
            <a:endParaRPr sz="1600" dirty="0"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1408647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26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159636"/>
            <a:ext cx="576008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первый</a:t>
            </a:r>
            <a:r>
              <a:rPr sz="1600" b="1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4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987754"/>
            <a:ext cx="10780395" cy="413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>
              <a:lnSpc>
                <a:spcPts val="3190"/>
              </a:lnSpc>
            </a:pPr>
            <a:r>
              <a:rPr sz="2800" b="1" spc="-30" dirty="0">
                <a:solidFill>
                  <a:srgbClr val="269A37"/>
                </a:solidFill>
                <a:latin typeface="Century Schoolbook"/>
                <a:cs typeface="Century Schoolbook"/>
              </a:rPr>
              <a:t>О</a:t>
            </a:r>
            <a:r>
              <a:rPr sz="2800" b="1" spc="-20" dirty="0">
                <a:solidFill>
                  <a:srgbClr val="269A37"/>
                </a:solidFill>
                <a:latin typeface="Century Schoolbook"/>
                <a:cs typeface="Century Schoolbook"/>
              </a:rPr>
              <a:t>рганизации</a:t>
            </a:r>
            <a:r>
              <a:rPr sz="2800" b="1" spc="10" dirty="0">
                <a:solidFill>
                  <a:srgbClr val="269A37"/>
                </a:solidFill>
                <a:latin typeface="Century Schoolbook"/>
                <a:cs typeface="Century Schoolbook"/>
              </a:rPr>
              <a:t> </a:t>
            </a:r>
            <a:r>
              <a:rPr sz="2800" b="1" spc="-20" dirty="0">
                <a:solidFill>
                  <a:srgbClr val="269A37"/>
                </a:solidFill>
                <a:latin typeface="Century Schoolbook"/>
                <a:cs typeface="Century Schoolbook"/>
              </a:rPr>
              <a:t>сообществ</a:t>
            </a:r>
            <a:r>
              <a:rPr sz="2800" b="1" spc="25" dirty="0">
                <a:solidFill>
                  <a:srgbClr val="269A37"/>
                </a:solidFill>
                <a:latin typeface="Century Schoolbook"/>
                <a:cs typeface="Century Schoolbook"/>
              </a:rPr>
              <a:t> </a:t>
            </a:r>
            <a:r>
              <a:rPr sz="2800" b="1" spc="-20" dirty="0">
                <a:solidFill>
                  <a:srgbClr val="269A37"/>
                </a:solidFill>
                <a:latin typeface="Century Schoolbook"/>
                <a:cs typeface="Century Schoolbook"/>
              </a:rPr>
              <a:t>и</a:t>
            </a:r>
            <a:r>
              <a:rPr sz="2800" b="1" spc="-5" dirty="0">
                <a:solidFill>
                  <a:srgbClr val="269A37"/>
                </a:solidFill>
                <a:latin typeface="Century Schoolbook"/>
                <a:cs typeface="Century Schoolbook"/>
              </a:rPr>
              <a:t> </a:t>
            </a:r>
            <a:r>
              <a:rPr sz="2800" b="1" spc="-20" dirty="0">
                <a:solidFill>
                  <a:srgbClr val="269A37"/>
                </a:solidFill>
                <a:latin typeface="Century Schoolbook"/>
                <a:cs typeface="Century Schoolbook"/>
              </a:rPr>
              <a:t>организации,</a:t>
            </a:r>
            <a:r>
              <a:rPr sz="2800" b="1" spc="-5" dirty="0">
                <a:solidFill>
                  <a:srgbClr val="269A37"/>
                </a:solidFill>
                <a:latin typeface="Century Schoolbook"/>
                <a:cs typeface="Century Schoolbook"/>
              </a:rPr>
              <a:t> </a:t>
            </a:r>
            <a:r>
              <a:rPr sz="2800" b="1" spc="-20" dirty="0">
                <a:solidFill>
                  <a:srgbClr val="269A37"/>
                </a:solidFill>
                <a:latin typeface="Century Schoolbook"/>
                <a:cs typeface="Century Schoolbook"/>
              </a:rPr>
              <a:t>руков</a:t>
            </a:r>
            <a:r>
              <a:rPr sz="2800" b="1" spc="-55" dirty="0">
                <a:solidFill>
                  <a:srgbClr val="269A37"/>
                </a:solidFill>
                <a:latin typeface="Century Schoolbook"/>
                <a:cs typeface="Century Schoolbook"/>
              </a:rPr>
              <a:t>о</a:t>
            </a:r>
            <a:r>
              <a:rPr sz="2800" b="1" spc="-20" dirty="0">
                <a:solidFill>
                  <a:srgbClr val="269A37"/>
                </a:solidFill>
                <a:latin typeface="Century Schoolbook"/>
                <a:cs typeface="Century Schoolbook"/>
              </a:rPr>
              <a:t>димые</a:t>
            </a:r>
            <a:endParaRPr sz="2800">
              <a:latin typeface="Century Schoolbook"/>
              <a:cs typeface="Century Schoolbook"/>
            </a:endParaRPr>
          </a:p>
          <a:p>
            <a:pPr marL="104139">
              <a:lnSpc>
                <a:spcPts val="3190"/>
              </a:lnSpc>
            </a:pPr>
            <a:r>
              <a:rPr sz="2800" b="1" spc="-20" dirty="0">
                <a:solidFill>
                  <a:srgbClr val="269A37"/>
                </a:solidFill>
                <a:latin typeface="Century Schoolbook"/>
                <a:cs typeface="Century Schoolbook"/>
              </a:rPr>
              <a:t>сооб</a:t>
            </a:r>
            <a:r>
              <a:rPr sz="2800" b="1" spc="-60" dirty="0">
                <a:solidFill>
                  <a:srgbClr val="269A37"/>
                </a:solidFill>
                <a:latin typeface="Century Schoolbook"/>
                <a:cs typeface="Century Schoolbook"/>
              </a:rPr>
              <a:t>щ</a:t>
            </a:r>
            <a:r>
              <a:rPr sz="2800" b="1" spc="-20" dirty="0">
                <a:solidFill>
                  <a:srgbClr val="269A37"/>
                </a:solidFill>
                <a:latin typeface="Century Schoolbook"/>
                <a:cs typeface="Century Schoolbook"/>
              </a:rPr>
              <a:t>ествами</a:t>
            </a:r>
            <a:endParaRPr sz="2800">
              <a:latin typeface="Century Schoolbook"/>
              <a:cs typeface="Century Schoolbook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2300">
              <a:latin typeface="Times New Roman"/>
              <a:cs typeface="Times New Roman"/>
            </a:endParaRPr>
          </a:p>
          <a:p>
            <a:pPr marL="372110" marR="1065530" indent="-359410">
              <a:lnSpc>
                <a:spcPts val="2600"/>
              </a:lnSpc>
              <a:buClr>
                <a:srgbClr val="269A37"/>
              </a:buClr>
              <a:buSzPct val="118750"/>
              <a:buFont typeface="Arial"/>
              <a:buChar char="●"/>
              <a:tabLst>
                <a:tab pos="372745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анизаци</a:t>
            </a:r>
            <a:r>
              <a:rPr sz="2400" spc="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,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димые</a:t>
            </a:r>
            <a:r>
              <a:rPr sz="24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ооб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ест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ами,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не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дно и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 же,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 и ор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анизации 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ооб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еств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269A37"/>
              </a:buClr>
              <a:buFont typeface="Arial"/>
              <a:buChar char="●"/>
            </a:pPr>
            <a:endParaRPr sz="2150">
              <a:latin typeface="Times New Roman"/>
              <a:cs typeface="Times New Roman"/>
            </a:endParaRPr>
          </a:p>
          <a:p>
            <a:pPr marL="372110" indent="-359410">
              <a:lnSpc>
                <a:spcPts val="2745"/>
              </a:lnSpc>
              <a:buClr>
                <a:srgbClr val="269A37"/>
              </a:buClr>
              <a:buSzPct val="118750"/>
              <a:buFont typeface="Arial"/>
              <a:buChar char="●"/>
              <a:tabLst>
                <a:tab pos="372745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анизация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,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5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ди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ых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бщест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ами,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реш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ния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инима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тся</a:t>
            </a:r>
            <a:endParaRPr sz="2400">
              <a:latin typeface="Arial"/>
              <a:cs typeface="Arial"/>
            </a:endParaRPr>
          </a:p>
          <a:p>
            <a:pPr marL="372110">
              <a:lnSpc>
                <a:spcPts val="2745"/>
              </a:lnSpc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дь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и,</a:t>
            </a:r>
            <a:r>
              <a:rPr sz="2400" spc="-5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ляющими</a:t>
            </a:r>
            <a:r>
              <a:rPr sz="24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нарк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тики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400">
              <a:latin typeface="Times New Roman"/>
              <a:cs typeface="Times New Roman"/>
            </a:endParaRPr>
          </a:p>
          <a:p>
            <a:pPr marL="372110" marR="5080" indent="-359410">
              <a:lnSpc>
                <a:spcPct val="90200"/>
              </a:lnSpc>
              <a:buClr>
                <a:srgbClr val="269A37"/>
              </a:buClr>
              <a:buSzPct val="118750"/>
              <a:buFont typeface="Arial"/>
              <a:buChar char="●"/>
              <a:tabLst>
                <a:tab pos="372745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Именно сам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упра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ляющаяся</a:t>
            </a:r>
            <a:r>
              <a:rPr sz="24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прир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да ор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анизации и её при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ерженность достижениям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лей её членов я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ля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ся 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льной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че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ой ор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анизаций,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р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димых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бщест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ами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17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27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855418"/>
            <a:ext cx="9743440" cy="5013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4135">
              <a:lnSpc>
                <a:spcPts val="3020"/>
              </a:lnSpc>
            </a:pPr>
            <a:r>
              <a:rPr sz="2800" b="1" spc="-20" dirty="0">
                <a:solidFill>
                  <a:srgbClr val="269A37"/>
                </a:solidFill>
                <a:latin typeface="Century Schoolbook"/>
                <a:cs typeface="Century Schoolbook"/>
              </a:rPr>
              <a:t>Упражнение:</a:t>
            </a:r>
            <a:r>
              <a:rPr sz="2800" b="1" spc="25" dirty="0">
                <a:solidFill>
                  <a:srgbClr val="269A37"/>
                </a:solidFill>
                <a:latin typeface="Century Schoolbook"/>
                <a:cs typeface="Century Schoolbook"/>
              </a:rPr>
              <a:t> </a:t>
            </a:r>
            <a:r>
              <a:rPr sz="2800" b="1" spc="-20" dirty="0">
                <a:solidFill>
                  <a:srgbClr val="269A37"/>
                </a:solidFill>
                <a:latin typeface="Century Schoolbook"/>
                <a:cs typeface="Century Schoolbook"/>
              </a:rPr>
              <a:t>Практические</a:t>
            </a:r>
            <a:r>
              <a:rPr sz="2800" b="1" spc="25" dirty="0">
                <a:solidFill>
                  <a:srgbClr val="269A37"/>
                </a:solidFill>
                <a:latin typeface="Century Schoolbook"/>
                <a:cs typeface="Century Schoolbook"/>
              </a:rPr>
              <a:t> </a:t>
            </a:r>
            <a:r>
              <a:rPr sz="2800" b="1" spc="-20" dirty="0">
                <a:solidFill>
                  <a:srgbClr val="269A37"/>
                </a:solidFill>
                <a:latin typeface="Century Schoolbook"/>
                <a:cs typeface="Century Schoolbook"/>
              </a:rPr>
              <a:t>примеры</a:t>
            </a:r>
            <a:r>
              <a:rPr sz="2800" b="1" spc="-5" dirty="0">
                <a:solidFill>
                  <a:srgbClr val="269A37"/>
                </a:solidFill>
                <a:latin typeface="Century Schoolbook"/>
                <a:cs typeface="Century Schoolbook"/>
              </a:rPr>
              <a:t> </a:t>
            </a:r>
            <a:r>
              <a:rPr sz="2800" b="1" spc="-20" dirty="0">
                <a:solidFill>
                  <a:srgbClr val="269A37"/>
                </a:solidFill>
                <a:latin typeface="Century Schoolbook"/>
                <a:cs typeface="Century Schoolbook"/>
              </a:rPr>
              <a:t>расширения возможностей</a:t>
            </a:r>
            <a:r>
              <a:rPr sz="2800" b="1" spc="25" dirty="0">
                <a:solidFill>
                  <a:srgbClr val="269A37"/>
                </a:solidFill>
                <a:latin typeface="Century Schoolbook"/>
                <a:cs typeface="Century Schoolbook"/>
              </a:rPr>
              <a:t> </a:t>
            </a:r>
            <a:r>
              <a:rPr sz="2800" b="1" spc="-20" dirty="0">
                <a:solidFill>
                  <a:srgbClr val="269A37"/>
                </a:solidFill>
                <a:latin typeface="Century Schoolbook"/>
                <a:cs typeface="Century Schoolbook"/>
              </a:rPr>
              <a:t>сообществ</a:t>
            </a:r>
            <a:endParaRPr sz="2800">
              <a:latin typeface="Century Schoolbook"/>
              <a:cs typeface="Century Schoolbook"/>
            </a:endParaRPr>
          </a:p>
          <a:p>
            <a:pPr marL="372110" indent="-359410">
              <a:lnSpc>
                <a:spcPct val="100000"/>
              </a:lnSpc>
              <a:spcBef>
                <a:spcPts val="1570"/>
              </a:spcBef>
              <a:buClr>
                <a:srgbClr val="269A37"/>
              </a:buClr>
              <a:buSzPct val="120000"/>
              <a:buFont typeface="Arial"/>
              <a:buChar char="●"/>
              <a:tabLst>
                <a:tab pos="372745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 для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ас зн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чит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расширен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во</a:t>
            </a:r>
            <a:r>
              <a:rPr sz="2000" spc="1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жнос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оо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ест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69A37"/>
              </a:buClr>
              <a:buFont typeface="Arial"/>
              <a:buChar char="●"/>
            </a:pPr>
            <a:endParaRPr sz="2400">
              <a:latin typeface="Times New Roman"/>
              <a:cs typeface="Times New Roman"/>
            </a:endParaRPr>
          </a:p>
          <a:p>
            <a:pPr marL="372110" marR="5080" indent="-359410">
              <a:lnSpc>
                <a:spcPct val="108000"/>
              </a:lnSpc>
              <a:buClr>
                <a:srgbClr val="269A37"/>
              </a:buClr>
              <a:buSzPct val="120000"/>
              <a:buFont typeface="Arial"/>
              <a:buChar char="●"/>
              <a:tabLst>
                <a:tab pos="372745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Какие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ть основных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ей,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аше</a:t>
            </a:r>
            <a:r>
              <a:rPr sz="2000" spc="4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мнени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,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нео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хо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димы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для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расширения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зм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жнос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ей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ооб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ест</a:t>
            </a:r>
            <a:r>
              <a:rPr sz="2000" spc="1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69A37"/>
              </a:buClr>
              <a:buFont typeface="Arial"/>
              <a:buChar char="●"/>
            </a:pPr>
            <a:endParaRPr sz="260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buClr>
                <a:srgbClr val="269A37"/>
              </a:buClr>
              <a:buSzPct val="120000"/>
              <a:buFont typeface="Arial"/>
              <a:buChar char="●"/>
              <a:tabLst>
                <a:tab pos="372745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Как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вы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ма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е, ч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ла</a:t>
            </a:r>
            <a:r>
              <a:rPr sz="20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 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э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ример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заслужи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ающим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внимани</a:t>
            </a:r>
            <a:r>
              <a:rPr sz="2000" spc="-5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"/>
              </a:spcBef>
              <a:buClr>
                <a:srgbClr val="269A37"/>
              </a:buClr>
              <a:buFont typeface="Arial"/>
              <a:buChar char="●"/>
            </a:pPr>
            <a:endParaRPr sz="2400">
              <a:latin typeface="Times New Roman"/>
              <a:cs typeface="Times New Roman"/>
            </a:endParaRPr>
          </a:p>
          <a:p>
            <a:pPr marL="372110" marR="295275" indent="-359410">
              <a:lnSpc>
                <a:spcPct val="108500"/>
              </a:lnSpc>
              <a:buClr>
                <a:srgbClr val="269A37"/>
              </a:buClr>
              <a:buSzPct val="120000"/>
              <a:buFont typeface="Arial"/>
              <a:buChar char="●"/>
              <a:tabLst>
                <a:tab pos="372745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Как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вы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ма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е, с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акими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про</a:t>
            </a:r>
            <a:r>
              <a:rPr sz="2000" spc="-7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лемами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то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лкн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ся п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добный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прое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ашем 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он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1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69A37"/>
              </a:buClr>
              <a:buFont typeface="Arial"/>
              <a:buChar char="●"/>
            </a:pPr>
            <a:endParaRPr sz="260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buClr>
                <a:srgbClr val="269A37"/>
              </a:buClr>
              <a:buSzPct val="120000"/>
              <a:buFont typeface="Arial"/>
              <a:buChar char="●"/>
              <a:tabLst>
                <a:tab pos="372745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Как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вы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ма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е,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ж</a:t>
            </a:r>
            <a:r>
              <a:rPr sz="20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пом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чь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рое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доб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ться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 в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ашем</a:t>
            </a:r>
            <a:endParaRPr sz="2000">
              <a:latin typeface="Arial"/>
              <a:cs typeface="Arial"/>
            </a:endParaRPr>
          </a:p>
          <a:p>
            <a:pPr marL="372110">
              <a:lnSpc>
                <a:spcPct val="100000"/>
              </a:lnSpc>
              <a:spcBef>
                <a:spcPts val="204"/>
              </a:spcBef>
            </a:pP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он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1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159636"/>
            <a:ext cx="576008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первый</a:t>
            </a:r>
            <a:r>
              <a:rPr sz="1600" b="1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4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8212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28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743" y="809659"/>
            <a:ext cx="11506200" cy="516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420"/>
              </a:lnSpc>
            </a:pPr>
            <a:r>
              <a:rPr sz="3000" b="1" dirty="0">
                <a:solidFill>
                  <a:srgbClr val="269A37"/>
                </a:solidFill>
                <a:latin typeface="Century Schoolbook"/>
                <a:cs typeface="Century Schoolbook"/>
              </a:rPr>
              <a:t>Определ</a:t>
            </a:r>
            <a:r>
              <a:rPr sz="3000" b="1" spc="30" dirty="0">
                <a:solidFill>
                  <a:srgbClr val="269A37"/>
                </a:solidFill>
                <a:latin typeface="Century Schoolbook"/>
                <a:cs typeface="Century Schoolbook"/>
              </a:rPr>
              <a:t>е</a:t>
            </a:r>
            <a:r>
              <a:rPr sz="3000" b="1" dirty="0">
                <a:solidFill>
                  <a:srgbClr val="269A37"/>
                </a:solidFill>
                <a:latin typeface="Century Schoolbook"/>
                <a:cs typeface="Century Schoolbook"/>
              </a:rPr>
              <a:t>ние</a:t>
            </a:r>
            <a:r>
              <a:rPr sz="3000" b="1" spc="-30" dirty="0">
                <a:solidFill>
                  <a:srgbClr val="269A37"/>
                </a:solidFill>
                <a:latin typeface="Century Schoolbook"/>
                <a:cs typeface="Century Schoolbook"/>
              </a:rPr>
              <a:t> </a:t>
            </a:r>
            <a:r>
              <a:rPr sz="3000" b="1" dirty="0">
                <a:solidFill>
                  <a:srgbClr val="269A37"/>
                </a:solidFill>
                <a:latin typeface="Century Schoolbook"/>
                <a:cs typeface="Century Schoolbook"/>
              </a:rPr>
              <a:t>расшире</a:t>
            </a:r>
            <a:r>
              <a:rPr sz="3000" b="1" spc="30" dirty="0">
                <a:solidFill>
                  <a:srgbClr val="269A37"/>
                </a:solidFill>
                <a:latin typeface="Century Schoolbook"/>
                <a:cs typeface="Century Schoolbook"/>
              </a:rPr>
              <a:t>н</a:t>
            </a:r>
            <a:r>
              <a:rPr sz="3000" b="1" dirty="0">
                <a:solidFill>
                  <a:srgbClr val="269A37"/>
                </a:solidFill>
                <a:latin typeface="Century Schoolbook"/>
                <a:cs typeface="Century Schoolbook"/>
              </a:rPr>
              <a:t>ия возможностей сообщества по</a:t>
            </a:r>
            <a:endParaRPr sz="3000">
              <a:latin typeface="Century Schoolbook"/>
              <a:cs typeface="Century Schoolbook"/>
            </a:endParaRPr>
          </a:p>
          <a:p>
            <a:pPr marL="12700">
              <a:lnSpc>
                <a:spcPts val="3420"/>
              </a:lnSpc>
            </a:pPr>
            <a:r>
              <a:rPr sz="3000" b="1" dirty="0">
                <a:solidFill>
                  <a:srgbClr val="269A37"/>
                </a:solidFill>
                <a:latin typeface="Century Schoolbook"/>
                <a:cs typeface="Century Schoolbook"/>
              </a:rPr>
              <a:t>IDUIT</a:t>
            </a:r>
            <a:endParaRPr sz="3000">
              <a:latin typeface="Century Schoolbook"/>
              <a:cs typeface="Century Schoolbook"/>
            </a:endParaRPr>
          </a:p>
          <a:p>
            <a:pPr marL="57150" marR="363855">
              <a:lnSpc>
                <a:spcPts val="2600"/>
              </a:lnSpc>
              <a:spcBef>
                <a:spcPts val="2295"/>
              </a:spcBef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есс, 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орый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ля</a:t>
            </a:r>
            <a:r>
              <a:rPr sz="2400" spc="-8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 г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уппам</a:t>
            </a:r>
            <a:r>
              <a:rPr sz="24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или сообщест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ам л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дей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зять б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льший 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онтр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ль над с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оими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жизнями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416559" indent="-359410">
              <a:lnSpc>
                <a:spcPct val="100000"/>
              </a:lnSpc>
              <a:buClr>
                <a:srgbClr val="269A37"/>
              </a:buClr>
              <a:buSzPct val="120000"/>
              <a:buFont typeface="Arial"/>
              <a:buChar char="●"/>
              <a:tabLst>
                <a:tab pos="417195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льш</a:t>
            </a:r>
            <a:r>
              <a:rPr sz="2000" spc="-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,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чем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чение,</a:t>
            </a:r>
            <a:r>
              <a:rPr sz="2000" spc="-6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участие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заня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ость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"/>
              </a:spcBef>
              <a:buClr>
                <a:srgbClr val="269A37"/>
              </a:buClr>
              <a:buFont typeface="Arial"/>
              <a:buChar char="●"/>
            </a:pPr>
            <a:endParaRPr sz="2400">
              <a:latin typeface="Times New Roman"/>
              <a:cs typeface="Times New Roman"/>
            </a:endParaRPr>
          </a:p>
          <a:p>
            <a:pPr marL="416559" marR="1066800" indent="-359410">
              <a:lnSpc>
                <a:spcPct val="108500"/>
              </a:lnSpc>
              <a:buClr>
                <a:srgbClr val="269A37"/>
              </a:buClr>
              <a:buSzPct val="120000"/>
              <a:buFont typeface="Arial"/>
              <a:buChar char="●"/>
              <a:tabLst>
                <a:tab pos="417195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др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азу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ме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енность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 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ооб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ест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ом</a:t>
            </a:r>
            <a:r>
              <a:rPr sz="20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действия,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орые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тч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 напра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лены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на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оциальные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лит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ческие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изменения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"/>
              </a:spcBef>
              <a:buClr>
                <a:srgbClr val="269A37"/>
              </a:buClr>
              <a:buFont typeface="Arial"/>
              <a:buChar char="●"/>
            </a:pPr>
            <a:endParaRPr sz="2400">
              <a:latin typeface="Times New Roman"/>
              <a:cs typeface="Times New Roman"/>
            </a:endParaRPr>
          </a:p>
          <a:p>
            <a:pPr marL="416559" marR="664210" indent="-359410">
              <a:lnSpc>
                <a:spcPct val="108500"/>
              </a:lnSpc>
              <a:buClr>
                <a:srgbClr val="269A37"/>
              </a:buClr>
              <a:buSzPct val="120000"/>
              <a:buFont typeface="Arial"/>
              <a:buChar char="●"/>
              <a:tabLst>
                <a:tab pos="417195" algn="l"/>
                <a:tab pos="3357245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Обраща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внимание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на	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оциальные,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тические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э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ономические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фа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оры,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орые 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 на</a:t>
            </a:r>
            <a:r>
              <a:rPr sz="20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доровье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69A37"/>
              </a:buClr>
              <a:buFont typeface="Arial"/>
              <a:buChar char="●"/>
            </a:pPr>
            <a:endParaRPr sz="2600">
              <a:latin typeface="Times New Roman"/>
              <a:cs typeface="Times New Roman"/>
            </a:endParaRPr>
          </a:p>
          <a:p>
            <a:pPr marL="416559" indent="-359410">
              <a:lnSpc>
                <a:spcPct val="100000"/>
              </a:lnSpc>
              <a:buClr>
                <a:srgbClr val="269A37"/>
              </a:buClr>
              <a:buSzPct val="120000"/>
              <a:buFont typeface="Arial"/>
              <a:buChar char="●"/>
              <a:tabLst>
                <a:tab pos="417195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Стреми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ся</a:t>
            </a:r>
            <a:r>
              <a:rPr sz="2000" spc="-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3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данию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па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тнерских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тношений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угими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се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орами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для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поис</a:t>
            </a:r>
            <a:r>
              <a:rPr sz="2000" spc="4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114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решений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159636"/>
            <a:ext cx="576008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первый</a:t>
            </a:r>
            <a:r>
              <a:rPr sz="1600" b="1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4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04026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29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159636"/>
            <a:ext cx="439864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первый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89253" y="159636"/>
            <a:ext cx="1268730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4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4095" y="1039547"/>
            <a:ext cx="5187315" cy="132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000" b="1" dirty="0">
                <a:solidFill>
                  <a:srgbClr val="269A37"/>
                </a:solidFill>
                <a:latin typeface="Century Schoolbook"/>
                <a:cs typeface="Century Schoolbook"/>
              </a:rPr>
              <a:t>Ключевые</a:t>
            </a:r>
            <a:r>
              <a:rPr sz="3000" b="1" spc="-20" dirty="0">
                <a:solidFill>
                  <a:srgbClr val="269A37"/>
                </a:solidFill>
                <a:latin typeface="Century Schoolbook"/>
                <a:cs typeface="Century Schoolbook"/>
              </a:rPr>
              <a:t> </a:t>
            </a:r>
            <a:r>
              <a:rPr sz="3000" b="1" dirty="0">
                <a:solidFill>
                  <a:srgbClr val="269A37"/>
                </a:solidFill>
                <a:latin typeface="Century Schoolbook"/>
                <a:cs typeface="Century Schoolbook"/>
              </a:rPr>
              <a:t>элеме</a:t>
            </a:r>
            <a:r>
              <a:rPr sz="3000" b="1" spc="30" dirty="0">
                <a:solidFill>
                  <a:srgbClr val="269A37"/>
                </a:solidFill>
                <a:latin typeface="Century Schoolbook"/>
                <a:cs typeface="Century Schoolbook"/>
              </a:rPr>
              <a:t>н</a:t>
            </a:r>
            <a:r>
              <a:rPr sz="3000" b="1" dirty="0">
                <a:solidFill>
                  <a:srgbClr val="269A37"/>
                </a:solidFill>
                <a:latin typeface="Century Schoolbook"/>
                <a:cs typeface="Century Schoolbook"/>
              </a:rPr>
              <a:t>ты расширения возможностей с</a:t>
            </a:r>
            <a:r>
              <a:rPr sz="3000" b="1" spc="30" dirty="0">
                <a:solidFill>
                  <a:srgbClr val="269A37"/>
                </a:solidFill>
                <a:latin typeface="Century Schoolbook"/>
                <a:cs typeface="Century Schoolbook"/>
              </a:rPr>
              <a:t>о</a:t>
            </a:r>
            <a:r>
              <a:rPr sz="3000" b="1" dirty="0">
                <a:solidFill>
                  <a:srgbClr val="269A37"/>
                </a:solidFill>
                <a:latin typeface="Century Schoolbook"/>
                <a:cs typeface="Century Schoolbook"/>
              </a:rPr>
              <a:t>обществ</a:t>
            </a:r>
            <a:endParaRPr sz="300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00175" y="3078198"/>
            <a:ext cx="1278255" cy="1217295"/>
          </a:xfrm>
          <a:custGeom>
            <a:avLst/>
            <a:gdLst/>
            <a:ahLst/>
            <a:cxnLst/>
            <a:rect l="l" t="t" r="r" b="b"/>
            <a:pathLst>
              <a:path w="1278254" h="1217295">
                <a:moveTo>
                  <a:pt x="638934" y="0"/>
                </a:moveTo>
                <a:lnTo>
                  <a:pt x="586608" y="2021"/>
                </a:lnTo>
                <a:lnTo>
                  <a:pt x="535433" y="7978"/>
                </a:lnTo>
                <a:lnTo>
                  <a:pt x="485575" y="17715"/>
                </a:lnTo>
                <a:lnTo>
                  <a:pt x="437199" y="31073"/>
                </a:lnTo>
                <a:lnTo>
                  <a:pt x="390471" y="47894"/>
                </a:lnTo>
                <a:lnTo>
                  <a:pt x="345557" y="68021"/>
                </a:lnTo>
                <a:lnTo>
                  <a:pt x="302622" y="91295"/>
                </a:lnTo>
                <a:lnTo>
                  <a:pt x="261832" y="117560"/>
                </a:lnTo>
                <a:lnTo>
                  <a:pt x="223354" y="146656"/>
                </a:lnTo>
                <a:lnTo>
                  <a:pt x="187352" y="178427"/>
                </a:lnTo>
                <a:lnTo>
                  <a:pt x="153992" y="212714"/>
                </a:lnTo>
                <a:lnTo>
                  <a:pt x="123440" y="249360"/>
                </a:lnTo>
                <a:lnTo>
                  <a:pt x="95862" y="288206"/>
                </a:lnTo>
                <a:lnTo>
                  <a:pt x="71423" y="329096"/>
                </a:lnTo>
                <a:lnTo>
                  <a:pt x="50290" y="371870"/>
                </a:lnTo>
                <a:lnTo>
                  <a:pt x="32627" y="416372"/>
                </a:lnTo>
                <a:lnTo>
                  <a:pt x="18601" y="462444"/>
                </a:lnTo>
                <a:lnTo>
                  <a:pt x="8377" y="509927"/>
                </a:lnTo>
                <a:lnTo>
                  <a:pt x="2122" y="558664"/>
                </a:lnTo>
                <a:lnTo>
                  <a:pt x="0" y="608497"/>
                </a:lnTo>
                <a:lnTo>
                  <a:pt x="2122" y="658330"/>
                </a:lnTo>
                <a:lnTo>
                  <a:pt x="8377" y="707067"/>
                </a:lnTo>
                <a:lnTo>
                  <a:pt x="18601" y="754549"/>
                </a:lnTo>
                <a:lnTo>
                  <a:pt x="32627" y="800620"/>
                </a:lnTo>
                <a:lnTo>
                  <a:pt x="50290" y="845122"/>
                </a:lnTo>
                <a:lnTo>
                  <a:pt x="71423" y="887896"/>
                </a:lnTo>
                <a:lnTo>
                  <a:pt x="95862" y="928784"/>
                </a:lnTo>
                <a:lnTo>
                  <a:pt x="123440" y="967630"/>
                </a:lnTo>
                <a:lnTo>
                  <a:pt x="153992" y="1004275"/>
                </a:lnTo>
                <a:lnTo>
                  <a:pt x="187352" y="1038561"/>
                </a:lnTo>
                <a:lnTo>
                  <a:pt x="223354" y="1070331"/>
                </a:lnTo>
                <a:lnTo>
                  <a:pt x="261832" y="1099427"/>
                </a:lnTo>
                <a:lnTo>
                  <a:pt x="302622" y="1125690"/>
                </a:lnTo>
                <a:lnTo>
                  <a:pt x="345557" y="1148964"/>
                </a:lnTo>
                <a:lnTo>
                  <a:pt x="390471" y="1169090"/>
                </a:lnTo>
                <a:lnTo>
                  <a:pt x="437199" y="1185911"/>
                </a:lnTo>
                <a:lnTo>
                  <a:pt x="485575" y="1199268"/>
                </a:lnTo>
                <a:lnTo>
                  <a:pt x="535433" y="1209005"/>
                </a:lnTo>
                <a:lnTo>
                  <a:pt x="586608" y="1214962"/>
                </a:lnTo>
                <a:lnTo>
                  <a:pt x="638934" y="1216983"/>
                </a:lnTo>
                <a:lnTo>
                  <a:pt x="691260" y="1214962"/>
                </a:lnTo>
                <a:lnTo>
                  <a:pt x="742436" y="1209005"/>
                </a:lnTo>
                <a:lnTo>
                  <a:pt x="792295" y="1199268"/>
                </a:lnTo>
                <a:lnTo>
                  <a:pt x="840671" y="1185911"/>
                </a:lnTo>
                <a:lnTo>
                  <a:pt x="887400" y="1169090"/>
                </a:lnTo>
                <a:lnTo>
                  <a:pt x="932315" y="1148964"/>
                </a:lnTo>
                <a:lnTo>
                  <a:pt x="975250" y="1125690"/>
                </a:lnTo>
                <a:lnTo>
                  <a:pt x="1016040" y="1099427"/>
                </a:lnTo>
                <a:lnTo>
                  <a:pt x="1054520" y="1070331"/>
                </a:lnTo>
                <a:lnTo>
                  <a:pt x="1090522" y="1038561"/>
                </a:lnTo>
                <a:lnTo>
                  <a:pt x="1123882" y="1004275"/>
                </a:lnTo>
                <a:lnTo>
                  <a:pt x="1154435" y="967630"/>
                </a:lnTo>
                <a:lnTo>
                  <a:pt x="1182013" y="928784"/>
                </a:lnTo>
                <a:lnTo>
                  <a:pt x="1206452" y="887896"/>
                </a:lnTo>
                <a:lnTo>
                  <a:pt x="1227586" y="845122"/>
                </a:lnTo>
                <a:lnTo>
                  <a:pt x="1245249" y="800620"/>
                </a:lnTo>
                <a:lnTo>
                  <a:pt x="1259275" y="754549"/>
                </a:lnTo>
                <a:lnTo>
                  <a:pt x="1269499" y="707067"/>
                </a:lnTo>
                <a:lnTo>
                  <a:pt x="1275755" y="658330"/>
                </a:lnTo>
                <a:lnTo>
                  <a:pt x="1277877" y="608497"/>
                </a:lnTo>
                <a:lnTo>
                  <a:pt x="1275755" y="558664"/>
                </a:lnTo>
                <a:lnTo>
                  <a:pt x="1269499" y="509927"/>
                </a:lnTo>
                <a:lnTo>
                  <a:pt x="1259275" y="462444"/>
                </a:lnTo>
                <a:lnTo>
                  <a:pt x="1245249" y="416372"/>
                </a:lnTo>
                <a:lnTo>
                  <a:pt x="1227586" y="371870"/>
                </a:lnTo>
                <a:lnTo>
                  <a:pt x="1206452" y="329096"/>
                </a:lnTo>
                <a:lnTo>
                  <a:pt x="1182013" y="288206"/>
                </a:lnTo>
                <a:lnTo>
                  <a:pt x="1154435" y="249360"/>
                </a:lnTo>
                <a:lnTo>
                  <a:pt x="1123882" y="212714"/>
                </a:lnTo>
                <a:lnTo>
                  <a:pt x="1090522" y="178427"/>
                </a:lnTo>
                <a:lnTo>
                  <a:pt x="1054520" y="146656"/>
                </a:lnTo>
                <a:lnTo>
                  <a:pt x="1016040" y="117560"/>
                </a:lnTo>
                <a:lnTo>
                  <a:pt x="975250" y="91295"/>
                </a:lnTo>
                <a:lnTo>
                  <a:pt x="932315" y="68021"/>
                </a:lnTo>
                <a:lnTo>
                  <a:pt x="887400" y="47894"/>
                </a:lnTo>
                <a:lnTo>
                  <a:pt x="840671" y="31073"/>
                </a:lnTo>
                <a:lnTo>
                  <a:pt x="792295" y="17715"/>
                </a:lnTo>
                <a:lnTo>
                  <a:pt x="742436" y="7978"/>
                </a:lnTo>
                <a:lnTo>
                  <a:pt x="691260" y="2021"/>
                </a:lnTo>
                <a:lnTo>
                  <a:pt x="638934" y="0"/>
                </a:lnTo>
                <a:close/>
              </a:path>
            </a:pathLst>
          </a:custGeom>
          <a:solidFill>
            <a:srgbClr val="003C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82964" y="3118478"/>
            <a:ext cx="339090" cy="1135380"/>
          </a:xfrm>
          <a:custGeom>
            <a:avLst/>
            <a:gdLst/>
            <a:ahLst/>
            <a:cxnLst/>
            <a:rect l="l" t="t" r="r" b="b"/>
            <a:pathLst>
              <a:path w="339090" h="1135379">
                <a:moveTo>
                  <a:pt x="338504" y="0"/>
                </a:moveTo>
                <a:lnTo>
                  <a:pt x="282281" y="19814"/>
                </a:lnTo>
                <a:lnTo>
                  <a:pt x="229431" y="50083"/>
                </a:lnTo>
                <a:lnTo>
                  <a:pt x="180554" y="89965"/>
                </a:lnTo>
                <a:lnTo>
                  <a:pt x="136248" y="138619"/>
                </a:lnTo>
                <a:lnTo>
                  <a:pt x="97115" y="195203"/>
                </a:lnTo>
                <a:lnTo>
                  <a:pt x="63752" y="258874"/>
                </a:lnTo>
                <a:lnTo>
                  <a:pt x="36759" y="328790"/>
                </a:lnTo>
                <a:lnTo>
                  <a:pt x="25839" y="365827"/>
                </a:lnTo>
                <a:lnTo>
                  <a:pt x="16737" y="404110"/>
                </a:lnTo>
                <a:lnTo>
                  <a:pt x="9527" y="443533"/>
                </a:lnTo>
                <a:lnTo>
                  <a:pt x="4284" y="483992"/>
                </a:lnTo>
                <a:lnTo>
                  <a:pt x="1083" y="525380"/>
                </a:lnTo>
                <a:lnTo>
                  <a:pt x="0" y="567593"/>
                </a:lnTo>
                <a:lnTo>
                  <a:pt x="1083" y="609806"/>
                </a:lnTo>
                <a:lnTo>
                  <a:pt x="4284" y="651195"/>
                </a:lnTo>
                <a:lnTo>
                  <a:pt x="9527" y="691653"/>
                </a:lnTo>
                <a:lnTo>
                  <a:pt x="16737" y="731076"/>
                </a:lnTo>
                <a:lnTo>
                  <a:pt x="25839" y="769359"/>
                </a:lnTo>
                <a:lnTo>
                  <a:pt x="36759" y="806396"/>
                </a:lnTo>
                <a:lnTo>
                  <a:pt x="63752" y="876312"/>
                </a:lnTo>
                <a:lnTo>
                  <a:pt x="97115" y="939983"/>
                </a:lnTo>
                <a:lnTo>
                  <a:pt x="136248" y="996566"/>
                </a:lnTo>
                <a:lnTo>
                  <a:pt x="180554" y="1045220"/>
                </a:lnTo>
                <a:lnTo>
                  <a:pt x="229431" y="1085103"/>
                </a:lnTo>
                <a:lnTo>
                  <a:pt x="282281" y="1115373"/>
                </a:lnTo>
                <a:lnTo>
                  <a:pt x="338504" y="1135188"/>
                </a:lnTo>
                <a:lnTo>
                  <a:pt x="317633" y="1126640"/>
                </a:lnTo>
                <a:lnTo>
                  <a:pt x="297324" y="1115373"/>
                </a:lnTo>
                <a:lnTo>
                  <a:pt x="258615" y="1085103"/>
                </a:lnTo>
                <a:lnTo>
                  <a:pt x="222815" y="1045220"/>
                </a:lnTo>
                <a:lnTo>
                  <a:pt x="190363" y="996566"/>
                </a:lnTo>
                <a:lnTo>
                  <a:pt x="161700" y="939983"/>
                </a:lnTo>
                <a:lnTo>
                  <a:pt x="137264" y="876312"/>
                </a:lnTo>
                <a:lnTo>
                  <a:pt x="117493" y="806396"/>
                </a:lnTo>
                <a:lnTo>
                  <a:pt x="102828" y="731076"/>
                </a:lnTo>
                <a:lnTo>
                  <a:pt x="97546" y="691653"/>
                </a:lnTo>
                <a:lnTo>
                  <a:pt x="93706" y="651195"/>
                </a:lnTo>
                <a:lnTo>
                  <a:pt x="91362" y="609806"/>
                </a:lnTo>
                <a:lnTo>
                  <a:pt x="90568" y="567593"/>
                </a:lnTo>
                <a:lnTo>
                  <a:pt x="91362" y="525380"/>
                </a:lnTo>
                <a:lnTo>
                  <a:pt x="93706" y="483992"/>
                </a:lnTo>
                <a:lnTo>
                  <a:pt x="97546" y="443533"/>
                </a:lnTo>
                <a:lnTo>
                  <a:pt x="102828" y="404110"/>
                </a:lnTo>
                <a:lnTo>
                  <a:pt x="109495" y="365827"/>
                </a:lnTo>
                <a:lnTo>
                  <a:pt x="126768" y="293104"/>
                </a:lnTo>
                <a:lnTo>
                  <a:pt x="148926" y="226205"/>
                </a:lnTo>
                <a:lnTo>
                  <a:pt x="175531" y="165973"/>
                </a:lnTo>
                <a:lnTo>
                  <a:pt x="206143" y="113249"/>
                </a:lnTo>
                <a:lnTo>
                  <a:pt x="240323" y="68875"/>
                </a:lnTo>
                <a:lnTo>
                  <a:pt x="277633" y="33694"/>
                </a:lnTo>
                <a:lnTo>
                  <a:pt x="317633" y="8547"/>
                </a:lnTo>
                <a:lnTo>
                  <a:pt x="338504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42949" y="1611965"/>
            <a:ext cx="4508174" cy="41379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014065" y="1864526"/>
            <a:ext cx="956944" cy="864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950"/>
              </a:lnSpc>
            </a:pPr>
            <a:r>
              <a:rPr sz="900" b="1" spc="-25" dirty="0">
                <a:solidFill>
                  <a:srgbClr val="FEFEFE"/>
                </a:solidFill>
                <a:latin typeface="Arial"/>
                <a:cs typeface="Arial"/>
              </a:rPr>
              <a:t>Сти</a:t>
            </a:r>
            <a:r>
              <a:rPr sz="900" b="1" spc="-40" dirty="0">
                <a:solidFill>
                  <a:srgbClr val="FEFEFE"/>
                </a:solidFill>
                <a:latin typeface="Arial"/>
                <a:cs typeface="Arial"/>
              </a:rPr>
              <a:t>му</a:t>
            </a:r>
            <a:r>
              <a:rPr sz="900" b="1" spc="-25" dirty="0">
                <a:solidFill>
                  <a:srgbClr val="FEFEFE"/>
                </a:solidFill>
                <a:latin typeface="Arial"/>
                <a:cs typeface="Arial"/>
              </a:rPr>
              <a:t>лиро</a:t>
            </a:r>
            <a:r>
              <a:rPr sz="900" b="1" spc="-40" dirty="0">
                <a:solidFill>
                  <a:srgbClr val="FEFEFE"/>
                </a:solidFill>
                <a:latin typeface="Arial"/>
                <a:cs typeface="Arial"/>
              </a:rPr>
              <a:t>в</a:t>
            </a:r>
            <a:r>
              <a:rPr sz="900" b="1" spc="-25" dirty="0">
                <a:solidFill>
                  <a:srgbClr val="FEFEFE"/>
                </a:solidFill>
                <a:latin typeface="Arial"/>
                <a:cs typeface="Arial"/>
              </a:rPr>
              <a:t>ани</a:t>
            </a:r>
            <a:r>
              <a:rPr sz="900" b="1" dirty="0">
                <a:solidFill>
                  <a:srgbClr val="FEFEFE"/>
                </a:solidFill>
                <a:latin typeface="Arial"/>
                <a:cs typeface="Arial"/>
              </a:rPr>
              <a:t>е </a:t>
            </a:r>
            <a:r>
              <a:rPr sz="900" b="1" spc="-25" dirty="0">
                <a:solidFill>
                  <a:srgbClr val="FEFEFE"/>
                </a:solidFill>
                <a:latin typeface="Arial"/>
                <a:cs typeface="Arial"/>
              </a:rPr>
              <a:t>программ</a:t>
            </a:r>
            <a:r>
              <a:rPr sz="900" b="1" dirty="0">
                <a:solidFill>
                  <a:srgbClr val="FEFEFE"/>
                </a:solidFill>
                <a:latin typeface="Arial"/>
                <a:cs typeface="Arial"/>
              </a:rPr>
              <a:t>ы </a:t>
            </a:r>
            <a:r>
              <a:rPr sz="900" b="1" spc="-25" dirty="0">
                <a:solidFill>
                  <a:srgbClr val="FEFEFE"/>
                </a:solidFill>
                <a:latin typeface="Arial"/>
                <a:cs typeface="Arial"/>
              </a:rPr>
              <a:t>п</a:t>
            </a:r>
            <a:r>
              <a:rPr sz="900" b="1" spc="-40" dirty="0">
                <a:solidFill>
                  <a:srgbClr val="FEFEFE"/>
                </a:solidFill>
                <a:latin typeface="Arial"/>
                <a:cs typeface="Arial"/>
              </a:rPr>
              <a:t>ом</a:t>
            </a:r>
            <a:r>
              <a:rPr sz="900" b="1" spc="-25" dirty="0">
                <a:solidFill>
                  <a:srgbClr val="FEFEFE"/>
                </a:solidFill>
                <a:latin typeface="Arial"/>
                <a:cs typeface="Arial"/>
              </a:rPr>
              <a:t>ощ</a:t>
            </a:r>
            <a:r>
              <a:rPr sz="900" b="1" dirty="0">
                <a:solidFill>
                  <a:srgbClr val="FEFEFE"/>
                </a:solidFill>
                <a:latin typeface="Arial"/>
                <a:cs typeface="Arial"/>
              </a:rPr>
              <a:t>и</a:t>
            </a:r>
            <a:r>
              <a:rPr sz="900" b="1" spc="-2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EFEFE"/>
                </a:solidFill>
                <a:latin typeface="Arial"/>
                <a:cs typeface="Arial"/>
              </a:rPr>
              <a:t>и </a:t>
            </a:r>
            <a:r>
              <a:rPr sz="900" b="1" spc="-25" dirty="0">
                <a:solidFill>
                  <a:srgbClr val="FEFEFE"/>
                </a:solidFill>
                <a:latin typeface="Arial"/>
                <a:cs typeface="Arial"/>
              </a:rPr>
              <a:t>пред</a:t>
            </a:r>
            <a:r>
              <a:rPr sz="900" b="1" spc="-40" dirty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900" b="1" spc="-25" dirty="0">
                <a:solidFill>
                  <a:srgbClr val="FEFEFE"/>
                </a:solidFill>
                <a:latin typeface="Arial"/>
                <a:cs typeface="Arial"/>
              </a:rPr>
              <a:t>ста</a:t>
            </a:r>
            <a:r>
              <a:rPr sz="900" b="1" spc="-40" dirty="0">
                <a:solidFill>
                  <a:srgbClr val="FEFEFE"/>
                </a:solidFill>
                <a:latin typeface="Arial"/>
                <a:cs typeface="Arial"/>
              </a:rPr>
              <a:t>вл</a:t>
            </a:r>
            <a:r>
              <a:rPr sz="900" b="1" spc="-25" dirty="0">
                <a:solidFill>
                  <a:srgbClr val="FEFEFE"/>
                </a:solidFill>
                <a:latin typeface="Arial"/>
                <a:cs typeface="Arial"/>
              </a:rPr>
              <a:t>ени</a:t>
            </a:r>
            <a:r>
              <a:rPr sz="900" b="1" dirty="0">
                <a:solidFill>
                  <a:srgbClr val="FEFEFE"/>
                </a:solidFill>
                <a:latin typeface="Arial"/>
                <a:cs typeface="Arial"/>
              </a:rPr>
              <a:t>я </a:t>
            </a:r>
            <a:r>
              <a:rPr sz="900" b="1" spc="-50" dirty="0">
                <a:solidFill>
                  <a:srgbClr val="FEFEFE"/>
                </a:solidFill>
                <a:latin typeface="Arial"/>
                <a:cs typeface="Arial"/>
              </a:rPr>
              <a:t>у</a:t>
            </a:r>
            <a:r>
              <a:rPr sz="900" b="1" spc="-25" dirty="0">
                <a:solidFill>
                  <a:srgbClr val="FEFEFE"/>
                </a:solidFill>
                <a:latin typeface="Arial"/>
                <a:cs typeface="Arial"/>
              </a:rPr>
              <a:t>с</a:t>
            </a:r>
            <a:r>
              <a:rPr sz="900" b="1" spc="-40" dirty="0">
                <a:solidFill>
                  <a:srgbClr val="FEFEFE"/>
                </a:solidFill>
                <a:latin typeface="Arial"/>
                <a:cs typeface="Arial"/>
              </a:rPr>
              <a:t>л</a:t>
            </a:r>
            <a:r>
              <a:rPr sz="900" b="1" spc="-25" dirty="0">
                <a:solidFill>
                  <a:srgbClr val="FEFEFE"/>
                </a:solidFill>
                <a:latin typeface="Arial"/>
                <a:cs typeface="Arial"/>
              </a:rPr>
              <a:t>у</a:t>
            </a:r>
            <a:r>
              <a:rPr sz="900" b="1" spc="-105" dirty="0">
                <a:solidFill>
                  <a:srgbClr val="FEFEFE"/>
                </a:solidFill>
                <a:latin typeface="Arial"/>
                <a:cs typeface="Arial"/>
              </a:rPr>
              <a:t>г</a:t>
            </a:r>
            <a:r>
              <a:rPr sz="900" b="1" dirty="0">
                <a:solidFill>
                  <a:srgbClr val="FEFEFE"/>
                </a:solidFill>
                <a:latin typeface="Arial"/>
                <a:cs typeface="Arial"/>
              </a:rPr>
              <a:t>, </a:t>
            </a:r>
            <a:r>
              <a:rPr sz="900" b="1" spc="-25" dirty="0">
                <a:solidFill>
                  <a:srgbClr val="FEFEFE"/>
                </a:solidFill>
                <a:latin typeface="Arial"/>
                <a:cs typeface="Arial"/>
              </a:rPr>
              <a:t>про</a:t>
            </a:r>
            <a:r>
              <a:rPr sz="900" b="1" spc="-40" dirty="0">
                <a:solidFill>
                  <a:srgbClr val="FEFEFE"/>
                </a:solidFill>
                <a:latin typeface="Arial"/>
                <a:cs typeface="Arial"/>
              </a:rPr>
              <a:t>во</a:t>
            </a:r>
            <a:r>
              <a:rPr sz="900" b="1" spc="-25" dirty="0">
                <a:solidFill>
                  <a:srgbClr val="FEFEFE"/>
                </a:solidFill>
                <a:latin typeface="Arial"/>
                <a:cs typeface="Arial"/>
              </a:rPr>
              <a:t>димы</a:t>
            </a:r>
            <a:r>
              <a:rPr sz="900" b="1" dirty="0">
                <a:solidFill>
                  <a:srgbClr val="FEFEFE"/>
                </a:solidFill>
                <a:latin typeface="Arial"/>
                <a:cs typeface="Arial"/>
              </a:rPr>
              <a:t>х</a:t>
            </a:r>
            <a:endParaRPr sz="900">
              <a:latin typeface="Arial"/>
              <a:cs typeface="Arial"/>
            </a:endParaRPr>
          </a:p>
          <a:p>
            <a:pPr marL="136525">
              <a:lnSpc>
                <a:spcPts val="940"/>
              </a:lnSpc>
            </a:pPr>
            <a:r>
              <a:rPr sz="900" b="1" spc="-25" dirty="0">
                <a:solidFill>
                  <a:srgbClr val="FEFEFE"/>
                </a:solidFill>
                <a:latin typeface="Arial"/>
                <a:cs typeface="Arial"/>
              </a:rPr>
              <a:t>ЛУИ</a:t>
            </a:r>
            <a:r>
              <a:rPr sz="900" b="1" dirty="0">
                <a:solidFill>
                  <a:srgbClr val="FEFEFE"/>
                </a:solidFill>
                <a:latin typeface="Arial"/>
                <a:cs typeface="Arial"/>
              </a:rPr>
              <a:t>Н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169551" y="878850"/>
            <a:ext cx="1278255" cy="1217295"/>
          </a:xfrm>
          <a:custGeom>
            <a:avLst/>
            <a:gdLst/>
            <a:ahLst/>
            <a:cxnLst/>
            <a:rect l="l" t="t" r="r" b="b"/>
            <a:pathLst>
              <a:path w="1278254" h="1217295">
                <a:moveTo>
                  <a:pt x="638935" y="0"/>
                </a:moveTo>
                <a:lnTo>
                  <a:pt x="586609" y="2021"/>
                </a:lnTo>
                <a:lnTo>
                  <a:pt x="535434" y="7978"/>
                </a:lnTo>
                <a:lnTo>
                  <a:pt x="485576" y="17715"/>
                </a:lnTo>
                <a:lnTo>
                  <a:pt x="437200" y="31073"/>
                </a:lnTo>
                <a:lnTo>
                  <a:pt x="390472" y="47894"/>
                </a:lnTo>
                <a:lnTo>
                  <a:pt x="345558" y="68021"/>
                </a:lnTo>
                <a:lnTo>
                  <a:pt x="302623" y="91295"/>
                </a:lnTo>
                <a:lnTo>
                  <a:pt x="261833" y="117560"/>
                </a:lnTo>
                <a:lnTo>
                  <a:pt x="223354" y="146656"/>
                </a:lnTo>
                <a:lnTo>
                  <a:pt x="187352" y="178427"/>
                </a:lnTo>
                <a:lnTo>
                  <a:pt x="153992" y="212714"/>
                </a:lnTo>
                <a:lnTo>
                  <a:pt x="123440" y="249360"/>
                </a:lnTo>
                <a:lnTo>
                  <a:pt x="95862" y="288206"/>
                </a:lnTo>
                <a:lnTo>
                  <a:pt x="71424" y="329096"/>
                </a:lnTo>
                <a:lnTo>
                  <a:pt x="50290" y="371870"/>
                </a:lnTo>
                <a:lnTo>
                  <a:pt x="32627" y="416372"/>
                </a:lnTo>
                <a:lnTo>
                  <a:pt x="18601" y="462444"/>
                </a:lnTo>
                <a:lnTo>
                  <a:pt x="8377" y="509927"/>
                </a:lnTo>
                <a:lnTo>
                  <a:pt x="2122" y="558664"/>
                </a:lnTo>
                <a:lnTo>
                  <a:pt x="0" y="608497"/>
                </a:lnTo>
                <a:lnTo>
                  <a:pt x="2122" y="658330"/>
                </a:lnTo>
                <a:lnTo>
                  <a:pt x="8377" y="707067"/>
                </a:lnTo>
                <a:lnTo>
                  <a:pt x="18601" y="754549"/>
                </a:lnTo>
                <a:lnTo>
                  <a:pt x="32627" y="800620"/>
                </a:lnTo>
                <a:lnTo>
                  <a:pt x="50290" y="845122"/>
                </a:lnTo>
                <a:lnTo>
                  <a:pt x="71424" y="887896"/>
                </a:lnTo>
                <a:lnTo>
                  <a:pt x="95862" y="928784"/>
                </a:lnTo>
                <a:lnTo>
                  <a:pt x="123440" y="967630"/>
                </a:lnTo>
                <a:lnTo>
                  <a:pt x="153992" y="1004275"/>
                </a:lnTo>
                <a:lnTo>
                  <a:pt x="187352" y="1038561"/>
                </a:lnTo>
                <a:lnTo>
                  <a:pt x="223354" y="1070331"/>
                </a:lnTo>
                <a:lnTo>
                  <a:pt x="261833" y="1099427"/>
                </a:lnTo>
                <a:lnTo>
                  <a:pt x="302623" y="1125690"/>
                </a:lnTo>
                <a:lnTo>
                  <a:pt x="345558" y="1148964"/>
                </a:lnTo>
                <a:lnTo>
                  <a:pt x="390472" y="1169090"/>
                </a:lnTo>
                <a:lnTo>
                  <a:pt x="437200" y="1185911"/>
                </a:lnTo>
                <a:lnTo>
                  <a:pt x="485576" y="1199268"/>
                </a:lnTo>
                <a:lnTo>
                  <a:pt x="535434" y="1209005"/>
                </a:lnTo>
                <a:lnTo>
                  <a:pt x="586609" y="1214962"/>
                </a:lnTo>
                <a:lnTo>
                  <a:pt x="638935" y="1216983"/>
                </a:lnTo>
                <a:lnTo>
                  <a:pt x="691261" y="1214962"/>
                </a:lnTo>
                <a:lnTo>
                  <a:pt x="742437" y="1209005"/>
                </a:lnTo>
                <a:lnTo>
                  <a:pt x="792296" y="1199268"/>
                </a:lnTo>
                <a:lnTo>
                  <a:pt x="840672" y="1185911"/>
                </a:lnTo>
                <a:lnTo>
                  <a:pt x="887400" y="1169090"/>
                </a:lnTo>
                <a:lnTo>
                  <a:pt x="932315" y="1148964"/>
                </a:lnTo>
                <a:lnTo>
                  <a:pt x="975250" y="1125690"/>
                </a:lnTo>
                <a:lnTo>
                  <a:pt x="1016041" y="1099427"/>
                </a:lnTo>
                <a:lnTo>
                  <a:pt x="1054520" y="1070331"/>
                </a:lnTo>
                <a:lnTo>
                  <a:pt x="1090522" y="1038561"/>
                </a:lnTo>
                <a:lnTo>
                  <a:pt x="1123883" y="1004275"/>
                </a:lnTo>
                <a:lnTo>
                  <a:pt x="1154435" y="967630"/>
                </a:lnTo>
                <a:lnTo>
                  <a:pt x="1182013" y="928784"/>
                </a:lnTo>
                <a:lnTo>
                  <a:pt x="1206452" y="887896"/>
                </a:lnTo>
                <a:lnTo>
                  <a:pt x="1227586" y="845122"/>
                </a:lnTo>
                <a:lnTo>
                  <a:pt x="1245249" y="800620"/>
                </a:lnTo>
                <a:lnTo>
                  <a:pt x="1259275" y="754549"/>
                </a:lnTo>
                <a:lnTo>
                  <a:pt x="1269499" y="707067"/>
                </a:lnTo>
                <a:lnTo>
                  <a:pt x="1275755" y="658330"/>
                </a:lnTo>
                <a:lnTo>
                  <a:pt x="1277877" y="608497"/>
                </a:lnTo>
                <a:lnTo>
                  <a:pt x="1275755" y="558664"/>
                </a:lnTo>
                <a:lnTo>
                  <a:pt x="1269499" y="509927"/>
                </a:lnTo>
                <a:lnTo>
                  <a:pt x="1259275" y="462444"/>
                </a:lnTo>
                <a:lnTo>
                  <a:pt x="1245249" y="416372"/>
                </a:lnTo>
                <a:lnTo>
                  <a:pt x="1227586" y="371870"/>
                </a:lnTo>
                <a:lnTo>
                  <a:pt x="1206452" y="329096"/>
                </a:lnTo>
                <a:lnTo>
                  <a:pt x="1182013" y="288206"/>
                </a:lnTo>
                <a:lnTo>
                  <a:pt x="1154435" y="249360"/>
                </a:lnTo>
                <a:lnTo>
                  <a:pt x="1123883" y="212714"/>
                </a:lnTo>
                <a:lnTo>
                  <a:pt x="1090522" y="178427"/>
                </a:lnTo>
                <a:lnTo>
                  <a:pt x="1054520" y="146656"/>
                </a:lnTo>
                <a:lnTo>
                  <a:pt x="1016041" y="117560"/>
                </a:lnTo>
                <a:lnTo>
                  <a:pt x="975250" y="91295"/>
                </a:lnTo>
                <a:lnTo>
                  <a:pt x="932315" y="68021"/>
                </a:lnTo>
                <a:lnTo>
                  <a:pt x="887400" y="47894"/>
                </a:lnTo>
                <a:lnTo>
                  <a:pt x="840672" y="31073"/>
                </a:lnTo>
                <a:lnTo>
                  <a:pt x="792296" y="17715"/>
                </a:lnTo>
                <a:lnTo>
                  <a:pt x="742437" y="7978"/>
                </a:lnTo>
                <a:lnTo>
                  <a:pt x="691261" y="2021"/>
                </a:lnTo>
                <a:lnTo>
                  <a:pt x="638935" y="0"/>
                </a:lnTo>
                <a:close/>
              </a:path>
            </a:pathLst>
          </a:custGeom>
          <a:solidFill>
            <a:srgbClr val="00A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52340" y="919130"/>
            <a:ext cx="339090" cy="1135380"/>
          </a:xfrm>
          <a:custGeom>
            <a:avLst/>
            <a:gdLst/>
            <a:ahLst/>
            <a:cxnLst/>
            <a:rect l="l" t="t" r="r" b="b"/>
            <a:pathLst>
              <a:path w="339090" h="1135380">
                <a:moveTo>
                  <a:pt x="338504" y="0"/>
                </a:moveTo>
                <a:lnTo>
                  <a:pt x="282281" y="19813"/>
                </a:lnTo>
                <a:lnTo>
                  <a:pt x="229431" y="50082"/>
                </a:lnTo>
                <a:lnTo>
                  <a:pt x="180554" y="89965"/>
                </a:lnTo>
                <a:lnTo>
                  <a:pt x="136248" y="138619"/>
                </a:lnTo>
                <a:lnTo>
                  <a:pt x="97115" y="195202"/>
                </a:lnTo>
                <a:lnTo>
                  <a:pt x="63752" y="258873"/>
                </a:lnTo>
                <a:lnTo>
                  <a:pt x="36759" y="328790"/>
                </a:lnTo>
                <a:lnTo>
                  <a:pt x="25839" y="365827"/>
                </a:lnTo>
                <a:lnTo>
                  <a:pt x="16737" y="404110"/>
                </a:lnTo>
                <a:lnTo>
                  <a:pt x="9527" y="443533"/>
                </a:lnTo>
                <a:lnTo>
                  <a:pt x="4284" y="483992"/>
                </a:lnTo>
                <a:lnTo>
                  <a:pt x="1083" y="525380"/>
                </a:lnTo>
                <a:lnTo>
                  <a:pt x="0" y="567593"/>
                </a:lnTo>
                <a:lnTo>
                  <a:pt x="1083" y="609806"/>
                </a:lnTo>
                <a:lnTo>
                  <a:pt x="4284" y="651194"/>
                </a:lnTo>
                <a:lnTo>
                  <a:pt x="9527" y="691653"/>
                </a:lnTo>
                <a:lnTo>
                  <a:pt x="16737" y="731076"/>
                </a:lnTo>
                <a:lnTo>
                  <a:pt x="25839" y="769358"/>
                </a:lnTo>
                <a:lnTo>
                  <a:pt x="36759" y="806395"/>
                </a:lnTo>
                <a:lnTo>
                  <a:pt x="63752" y="876312"/>
                </a:lnTo>
                <a:lnTo>
                  <a:pt x="97115" y="939982"/>
                </a:lnTo>
                <a:lnTo>
                  <a:pt x="136248" y="996566"/>
                </a:lnTo>
                <a:lnTo>
                  <a:pt x="180554" y="1045220"/>
                </a:lnTo>
                <a:lnTo>
                  <a:pt x="229431" y="1085103"/>
                </a:lnTo>
                <a:lnTo>
                  <a:pt x="282281" y="1115373"/>
                </a:lnTo>
                <a:lnTo>
                  <a:pt x="338504" y="1135188"/>
                </a:lnTo>
                <a:lnTo>
                  <a:pt x="317633" y="1126640"/>
                </a:lnTo>
                <a:lnTo>
                  <a:pt x="297324" y="1115373"/>
                </a:lnTo>
                <a:lnTo>
                  <a:pt x="258615" y="1085103"/>
                </a:lnTo>
                <a:lnTo>
                  <a:pt x="222815" y="1045220"/>
                </a:lnTo>
                <a:lnTo>
                  <a:pt x="190363" y="996566"/>
                </a:lnTo>
                <a:lnTo>
                  <a:pt x="161700" y="939982"/>
                </a:lnTo>
                <a:lnTo>
                  <a:pt x="137264" y="876312"/>
                </a:lnTo>
                <a:lnTo>
                  <a:pt x="117493" y="806395"/>
                </a:lnTo>
                <a:lnTo>
                  <a:pt x="102828" y="731076"/>
                </a:lnTo>
                <a:lnTo>
                  <a:pt x="97546" y="691653"/>
                </a:lnTo>
                <a:lnTo>
                  <a:pt x="93706" y="651194"/>
                </a:lnTo>
                <a:lnTo>
                  <a:pt x="91362" y="609806"/>
                </a:lnTo>
                <a:lnTo>
                  <a:pt x="90568" y="567593"/>
                </a:lnTo>
                <a:lnTo>
                  <a:pt x="91362" y="525380"/>
                </a:lnTo>
                <a:lnTo>
                  <a:pt x="93706" y="483992"/>
                </a:lnTo>
                <a:lnTo>
                  <a:pt x="97546" y="443533"/>
                </a:lnTo>
                <a:lnTo>
                  <a:pt x="102828" y="404110"/>
                </a:lnTo>
                <a:lnTo>
                  <a:pt x="109495" y="365827"/>
                </a:lnTo>
                <a:lnTo>
                  <a:pt x="126768" y="293103"/>
                </a:lnTo>
                <a:lnTo>
                  <a:pt x="148926" y="226204"/>
                </a:lnTo>
                <a:lnTo>
                  <a:pt x="175531" y="165972"/>
                </a:lnTo>
                <a:lnTo>
                  <a:pt x="206143" y="113248"/>
                </a:lnTo>
                <a:lnTo>
                  <a:pt x="240323" y="68875"/>
                </a:lnTo>
                <a:lnTo>
                  <a:pt x="277633" y="33694"/>
                </a:lnTo>
                <a:lnTo>
                  <a:pt x="317633" y="8547"/>
                </a:lnTo>
                <a:lnTo>
                  <a:pt x="338504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437500" y="1120085"/>
            <a:ext cx="923290" cy="74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15"/>
              </a:lnSpc>
            </a:pPr>
            <a:r>
              <a:rPr sz="900" b="1" spc="-40" dirty="0">
                <a:solidFill>
                  <a:srgbClr val="FEFEFE"/>
                </a:solidFill>
                <a:latin typeface="Arial"/>
                <a:cs typeface="Arial"/>
              </a:rPr>
              <a:t>Р</a:t>
            </a:r>
            <a:r>
              <a:rPr sz="900" b="1" spc="-25" dirty="0">
                <a:solidFill>
                  <a:srgbClr val="FEFEFE"/>
                </a:solidFill>
                <a:latin typeface="Arial"/>
                <a:cs typeface="Arial"/>
              </a:rPr>
              <a:t>аб</a:t>
            </a:r>
            <a:r>
              <a:rPr sz="900" b="1" spc="-50" dirty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900" b="1" spc="-25" dirty="0">
                <a:solidFill>
                  <a:srgbClr val="FEFEFE"/>
                </a:solidFill>
                <a:latin typeface="Arial"/>
                <a:cs typeface="Arial"/>
              </a:rPr>
              <a:t>т</a:t>
            </a:r>
            <a:r>
              <a:rPr sz="900" b="1" dirty="0">
                <a:solidFill>
                  <a:srgbClr val="FEFEFE"/>
                </a:solidFill>
                <a:latin typeface="Arial"/>
                <a:cs typeface="Arial"/>
              </a:rPr>
              <a:t>а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ts val="950"/>
              </a:lnSpc>
              <a:spcBef>
                <a:spcPts val="75"/>
              </a:spcBef>
            </a:pPr>
            <a:r>
              <a:rPr sz="900" b="1" dirty="0">
                <a:solidFill>
                  <a:srgbClr val="FEFEFE"/>
                </a:solidFill>
                <a:latin typeface="Arial"/>
                <a:cs typeface="Arial"/>
              </a:rPr>
              <a:t>с</a:t>
            </a:r>
            <a:r>
              <a:rPr sz="900" b="1" spc="-25" dirty="0">
                <a:solidFill>
                  <a:srgbClr val="FEFEFE"/>
                </a:solidFill>
                <a:latin typeface="Arial"/>
                <a:cs typeface="Arial"/>
              </a:rPr>
              <a:t> сообщ</a:t>
            </a:r>
            <a:r>
              <a:rPr sz="900" b="1" spc="-40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r>
              <a:rPr sz="900" b="1" spc="-25" dirty="0">
                <a:solidFill>
                  <a:srgbClr val="FEFEFE"/>
                </a:solidFill>
                <a:latin typeface="Arial"/>
                <a:cs typeface="Arial"/>
              </a:rPr>
              <a:t>ст</a:t>
            </a:r>
            <a:r>
              <a:rPr sz="900" b="1" spc="-40" dirty="0">
                <a:solidFill>
                  <a:srgbClr val="FEFEFE"/>
                </a:solidFill>
                <a:latin typeface="Arial"/>
                <a:cs typeface="Arial"/>
              </a:rPr>
              <a:t>в</a:t>
            </a:r>
            <a:r>
              <a:rPr sz="900" b="1" spc="-25" dirty="0">
                <a:solidFill>
                  <a:srgbClr val="FEFEFE"/>
                </a:solidFill>
                <a:latin typeface="Arial"/>
                <a:cs typeface="Arial"/>
              </a:rPr>
              <a:t>ам</a:t>
            </a:r>
            <a:r>
              <a:rPr sz="900" b="1" dirty="0">
                <a:solidFill>
                  <a:srgbClr val="FEFEFE"/>
                </a:solidFill>
                <a:latin typeface="Arial"/>
                <a:cs typeface="Arial"/>
              </a:rPr>
              <a:t>и </a:t>
            </a:r>
            <a:r>
              <a:rPr sz="900" b="1" spc="-25" dirty="0">
                <a:solidFill>
                  <a:srgbClr val="FEFEFE"/>
                </a:solidFill>
                <a:latin typeface="Arial"/>
                <a:cs typeface="Arial"/>
              </a:rPr>
              <a:t>л</a:t>
            </a:r>
            <a:r>
              <a:rPr sz="900" b="1" spc="-40" dirty="0">
                <a:solidFill>
                  <a:srgbClr val="FEFEFE"/>
                </a:solidFill>
                <a:latin typeface="Arial"/>
                <a:cs typeface="Arial"/>
              </a:rPr>
              <a:t>ю</a:t>
            </a:r>
            <a:r>
              <a:rPr sz="900" b="1" spc="-25" dirty="0">
                <a:solidFill>
                  <a:srgbClr val="FEFEFE"/>
                </a:solidFill>
                <a:latin typeface="Arial"/>
                <a:cs typeface="Arial"/>
              </a:rPr>
              <a:t>дей</a:t>
            </a:r>
            <a:r>
              <a:rPr sz="900" b="1" dirty="0">
                <a:solidFill>
                  <a:srgbClr val="FEFEFE"/>
                </a:solidFill>
                <a:latin typeface="Arial"/>
                <a:cs typeface="Arial"/>
              </a:rPr>
              <a:t>, </a:t>
            </a:r>
            <a:r>
              <a:rPr sz="900" b="1" spc="-25" dirty="0">
                <a:solidFill>
                  <a:srgbClr val="FEFEFE"/>
                </a:solidFill>
                <a:latin typeface="Arial"/>
                <a:cs typeface="Arial"/>
              </a:rPr>
              <a:t>уп</a:t>
            </a:r>
            <a:r>
              <a:rPr sz="900" b="1" spc="-50" dirty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900" b="1" spc="-25" dirty="0">
                <a:solidFill>
                  <a:srgbClr val="FEFEFE"/>
                </a:solidFill>
                <a:latin typeface="Arial"/>
                <a:cs typeface="Arial"/>
              </a:rPr>
              <a:t>тр</a:t>
            </a:r>
            <a:r>
              <a:rPr sz="900" b="1" spc="-40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r>
              <a:rPr sz="900" b="1" spc="-50" dirty="0">
                <a:solidFill>
                  <a:srgbClr val="FEFEFE"/>
                </a:solidFill>
                <a:latin typeface="Arial"/>
                <a:cs typeface="Arial"/>
              </a:rPr>
              <a:t>б</a:t>
            </a:r>
            <a:r>
              <a:rPr sz="900" b="1" spc="-25" dirty="0">
                <a:solidFill>
                  <a:srgbClr val="FEFEFE"/>
                </a:solidFill>
                <a:latin typeface="Arial"/>
                <a:cs typeface="Arial"/>
              </a:rPr>
              <a:t>ляющи</a:t>
            </a:r>
            <a:r>
              <a:rPr sz="900" b="1" dirty="0">
                <a:solidFill>
                  <a:srgbClr val="FEFEFE"/>
                </a:solidFill>
                <a:latin typeface="Arial"/>
                <a:cs typeface="Arial"/>
              </a:rPr>
              <a:t>х </a:t>
            </a:r>
            <a:r>
              <a:rPr sz="900" b="1" spc="-25" dirty="0">
                <a:solidFill>
                  <a:srgbClr val="FEFEFE"/>
                </a:solidFill>
                <a:latin typeface="Arial"/>
                <a:cs typeface="Arial"/>
              </a:rPr>
              <a:t>инъекционны</a:t>
            </a:r>
            <a:r>
              <a:rPr sz="900" b="1" dirty="0">
                <a:solidFill>
                  <a:srgbClr val="FEFEFE"/>
                </a:solidFill>
                <a:latin typeface="Arial"/>
                <a:cs typeface="Arial"/>
              </a:rPr>
              <a:t>е </a:t>
            </a:r>
            <a:r>
              <a:rPr sz="900" b="1" spc="-25" dirty="0">
                <a:solidFill>
                  <a:srgbClr val="FEFEFE"/>
                </a:solidFill>
                <a:latin typeface="Arial"/>
                <a:cs typeface="Arial"/>
              </a:rPr>
              <a:t>нар</a:t>
            </a:r>
            <a:r>
              <a:rPr sz="900" b="1" spc="-40" dirty="0">
                <a:solidFill>
                  <a:srgbClr val="FEFEFE"/>
                </a:solidFill>
                <a:latin typeface="Arial"/>
                <a:cs typeface="Arial"/>
              </a:rPr>
              <a:t>к</a:t>
            </a:r>
            <a:r>
              <a:rPr sz="900" b="1" spc="-50" dirty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900" b="1" spc="-25" dirty="0">
                <a:solidFill>
                  <a:srgbClr val="FEFEFE"/>
                </a:solidFill>
                <a:latin typeface="Arial"/>
                <a:cs typeface="Arial"/>
              </a:rPr>
              <a:t>тик</a:t>
            </a:r>
            <a:r>
              <a:rPr sz="900" b="1" dirty="0">
                <a:solidFill>
                  <a:srgbClr val="FEFEFE"/>
                </a:solidFill>
                <a:latin typeface="Arial"/>
                <a:cs typeface="Arial"/>
              </a:rPr>
              <a:t>и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32458" y="2049116"/>
            <a:ext cx="774065" cy="381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950"/>
              </a:lnSpc>
            </a:pPr>
            <a:r>
              <a:rPr sz="900" b="1" spc="-25" dirty="0">
                <a:solidFill>
                  <a:srgbClr val="FEFEFE"/>
                </a:solidFill>
                <a:latin typeface="Arial"/>
                <a:cs typeface="Arial"/>
              </a:rPr>
              <a:t>Об</a:t>
            </a:r>
            <a:r>
              <a:rPr sz="900" b="1" spc="-40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r>
              <a:rPr sz="900" b="1" spc="-25" dirty="0">
                <a:solidFill>
                  <a:srgbClr val="FEFEFE"/>
                </a:solidFill>
                <a:latin typeface="Arial"/>
                <a:cs typeface="Arial"/>
              </a:rPr>
              <a:t>сп</a:t>
            </a:r>
            <a:r>
              <a:rPr sz="900" b="1" spc="-50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r>
              <a:rPr sz="900" b="1" spc="-25" dirty="0">
                <a:solidFill>
                  <a:srgbClr val="FEFEFE"/>
                </a:solidFill>
                <a:latin typeface="Arial"/>
                <a:cs typeface="Arial"/>
              </a:rPr>
              <a:t>чени</a:t>
            </a:r>
            <a:r>
              <a:rPr sz="900" b="1" dirty="0">
                <a:solidFill>
                  <a:srgbClr val="FEFEFE"/>
                </a:solidFill>
                <a:latin typeface="Arial"/>
                <a:cs typeface="Arial"/>
              </a:rPr>
              <a:t>е </a:t>
            </a:r>
            <a:r>
              <a:rPr sz="900" b="1" spc="-50" dirty="0">
                <a:solidFill>
                  <a:srgbClr val="FEFEFE"/>
                </a:solidFill>
                <a:latin typeface="Arial"/>
                <a:cs typeface="Arial"/>
              </a:rPr>
              <a:t>у</a:t>
            </a:r>
            <a:r>
              <a:rPr sz="900" b="1" spc="-25" dirty="0">
                <a:solidFill>
                  <a:srgbClr val="FEFEFE"/>
                </a:solidFill>
                <a:latin typeface="Arial"/>
                <a:cs typeface="Arial"/>
              </a:rPr>
              <a:t>с</a:t>
            </a:r>
            <a:r>
              <a:rPr sz="900" b="1" spc="-40" dirty="0">
                <a:solidFill>
                  <a:srgbClr val="FEFEFE"/>
                </a:solidFill>
                <a:latin typeface="Arial"/>
                <a:cs typeface="Arial"/>
              </a:rPr>
              <a:t>т</a:t>
            </a:r>
            <a:r>
              <a:rPr sz="900" b="1" spc="-25" dirty="0">
                <a:solidFill>
                  <a:srgbClr val="FEFEFE"/>
                </a:solidFill>
                <a:latin typeface="Arial"/>
                <a:cs typeface="Arial"/>
              </a:rPr>
              <a:t>ойчи</a:t>
            </a:r>
            <a:r>
              <a:rPr sz="900" b="1" spc="-40" dirty="0">
                <a:solidFill>
                  <a:srgbClr val="FEFEFE"/>
                </a:solidFill>
                <a:latin typeface="Arial"/>
                <a:cs typeface="Arial"/>
              </a:rPr>
              <a:t>во</a:t>
            </a:r>
            <a:r>
              <a:rPr sz="900" b="1" spc="-25" dirty="0">
                <a:solidFill>
                  <a:srgbClr val="FEFEFE"/>
                </a:solidFill>
                <a:latin typeface="Arial"/>
                <a:cs typeface="Arial"/>
              </a:rPr>
              <a:t>ст</a:t>
            </a:r>
            <a:r>
              <a:rPr sz="900" b="1" dirty="0">
                <a:solidFill>
                  <a:srgbClr val="FEFEFE"/>
                </a:solidFill>
                <a:latin typeface="Arial"/>
                <a:cs typeface="Arial"/>
              </a:rPr>
              <a:t>и </a:t>
            </a:r>
            <a:r>
              <a:rPr sz="900" b="1" spc="-25" dirty="0">
                <a:solidFill>
                  <a:srgbClr val="FEFEFE"/>
                </a:solidFill>
                <a:latin typeface="Arial"/>
                <a:cs typeface="Arial"/>
              </a:rPr>
              <a:t>дви</a:t>
            </a:r>
            <a:r>
              <a:rPr sz="900" b="1" spc="-40" dirty="0">
                <a:solidFill>
                  <a:srgbClr val="FEFEFE"/>
                </a:solidFill>
                <a:latin typeface="Arial"/>
                <a:cs typeface="Arial"/>
              </a:rPr>
              <a:t>ж</a:t>
            </a:r>
            <a:r>
              <a:rPr sz="900" b="1" spc="-25" dirty="0">
                <a:solidFill>
                  <a:srgbClr val="FEFEFE"/>
                </a:solidFill>
                <a:latin typeface="Arial"/>
                <a:cs typeface="Arial"/>
              </a:rPr>
              <a:t>ени</a:t>
            </a:r>
            <a:r>
              <a:rPr sz="900" b="1" dirty="0">
                <a:solidFill>
                  <a:srgbClr val="FEFEFE"/>
                </a:solidFill>
                <a:latin typeface="Arial"/>
                <a:cs typeface="Arial"/>
              </a:rPr>
              <a:t>я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027475" y="3124022"/>
            <a:ext cx="1278255" cy="1217295"/>
          </a:xfrm>
          <a:custGeom>
            <a:avLst/>
            <a:gdLst/>
            <a:ahLst/>
            <a:cxnLst/>
            <a:rect l="l" t="t" r="r" b="b"/>
            <a:pathLst>
              <a:path w="1278254" h="1217295">
                <a:moveTo>
                  <a:pt x="638935" y="0"/>
                </a:moveTo>
                <a:lnTo>
                  <a:pt x="586609" y="2021"/>
                </a:lnTo>
                <a:lnTo>
                  <a:pt x="535434" y="7978"/>
                </a:lnTo>
                <a:lnTo>
                  <a:pt x="485576" y="17715"/>
                </a:lnTo>
                <a:lnTo>
                  <a:pt x="437200" y="31073"/>
                </a:lnTo>
                <a:lnTo>
                  <a:pt x="390472" y="47894"/>
                </a:lnTo>
                <a:lnTo>
                  <a:pt x="345558" y="68021"/>
                </a:lnTo>
                <a:lnTo>
                  <a:pt x="302623" y="91295"/>
                </a:lnTo>
                <a:lnTo>
                  <a:pt x="261833" y="117560"/>
                </a:lnTo>
                <a:lnTo>
                  <a:pt x="223354" y="146656"/>
                </a:lnTo>
                <a:lnTo>
                  <a:pt x="187352" y="178427"/>
                </a:lnTo>
                <a:lnTo>
                  <a:pt x="153992" y="212714"/>
                </a:lnTo>
                <a:lnTo>
                  <a:pt x="123440" y="249360"/>
                </a:lnTo>
                <a:lnTo>
                  <a:pt x="95862" y="288206"/>
                </a:lnTo>
                <a:lnTo>
                  <a:pt x="71424" y="329096"/>
                </a:lnTo>
                <a:lnTo>
                  <a:pt x="50290" y="371870"/>
                </a:lnTo>
                <a:lnTo>
                  <a:pt x="32627" y="416372"/>
                </a:lnTo>
                <a:lnTo>
                  <a:pt x="18601" y="462444"/>
                </a:lnTo>
                <a:lnTo>
                  <a:pt x="8377" y="509927"/>
                </a:lnTo>
                <a:lnTo>
                  <a:pt x="2122" y="558664"/>
                </a:lnTo>
                <a:lnTo>
                  <a:pt x="0" y="608497"/>
                </a:lnTo>
                <a:lnTo>
                  <a:pt x="2122" y="658330"/>
                </a:lnTo>
                <a:lnTo>
                  <a:pt x="8377" y="707067"/>
                </a:lnTo>
                <a:lnTo>
                  <a:pt x="18601" y="754550"/>
                </a:lnTo>
                <a:lnTo>
                  <a:pt x="32627" y="800621"/>
                </a:lnTo>
                <a:lnTo>
                  <a:pt x="50290" y="845122"/>
                </a:lnTo>
                <a:lnTo>
                  <a:pt x="71424" y="887896"/>
                </a:lnTo>
                <a:lnTo>
                  <a:pt x="95862" y="928785"/>
                </a:lnTo>
                <a:lnTo>
                  <a:pt x="123440" y="967631"/>
                </a:lnTo>
                <a:lnTo>
                  <a:pt x="153992" y="1004275"/>
                </a:lnTo>
                <a:lnTo>
                  <a:pt x="187352" y="1038562"/>
                </a:lnTo>
                <a:lnTo>
                  <a:pt x="223354" y="1070331"/>
                </a:lnTo>
                <a:lnTo>
                  <a:pt x="261833" y="1099427"/>
                </a:lnTo>
                <a:lnTo>
                  <a:pt x="302623" y="1125691"/>
                </a:lnTo>
                <a:lnTo>
                  <a:pt x="345558" y="1148964"/>
                </a:lnTo>
                <a:lnTo>
                  <a:pt x="390472" y="1169090"/>
                </a:lnTo>
                <a:lnTo>
                  <a:pt x="437200" y="1185911"/>
                </a:lnTo>
                <a:lnTo>
                  <a:pt x="485576" y="1199268"/>
                </a:lnTo>
                <a:lnTo>
                  <a:pt x="535434" y="1209005"/>
                </a:lnTo>
                <a:lnTo>
                  <a:pt x="586609" y="1214962"/>
                </a:lnTo>
                <a:lnTo>
                  <a:pt x="638935" y="1216983"/>
                </a:lnTo>
                <a:lnTo>
                  <a:pt x="691262" y="1214962"/>
                </a:lnTo>
                <a:lnTo>
                  <a:pt x="742437" y="1209005"/>
                </a:lnTo>
                <a:lnTo>
                  <a:pt x="792296" y="1199268"/>
                </a:lnTo>
                <a:lnTo>
                  <a:pt x="840673" y="1185911"/>
                </a:lnTo>
                <a:lnTo>
                  <a:pt x="887401" y="1169090"/>
                </a:lnTo>
                <a:lnTo>
                  <a:pt x="932316" y="1148964"/>
                </a:lnTo>
                <a:lnTo>
                  <a:pt x="975251" y="1125691"/>
                </a:lnTo>
                <a:lnTo>
                  <a:pt x="1016041" y="1099427"/>
                </a:lnTo>
                <a:lnTo>
                  <a:pt x="1054520" y="1070331"/>
                </a:lnTo>
                <a:lnTo>
                  <a:pt x="1090523" y="1038562"/>
                </a:lnTo>
                <a:lnTo>
                  <a:pt x="1123883" y="1004275"/>
                </a:lnTo>
                <a:lnTo>
                  <a:pt x="1154435" y="967631"/>
                </a:lnTo>
                <a:lnTo>
                  <a:pt x="1182014" y="928785"/>
                </a:lnTo>
                <a:lnTo>
                  <a:pt x="1206453" y="887896"/>
                </a:lnTo>
                <a:lnTo>
                  <a:pt x="1227586" y="845122"/>
                </a:lnTo>
                <a:lnTo>
                  <a:pt x="1245249" y="800621"/>
                </a:lnTo>
                <a:lnTo>
                  <a:pt x="1259275" y="754550"/>
                </a:lnTo>
                <a:lnTo>
                  <a:pt x="1269499" y="707067"/>
                </a:lnTo>
                <a:lnTo>
                  <a:pt x="1275755" y="658330"/>
                </a:lnTo>
                <a:lnTo>
                  <a:pt x="1277877" y="608497"/>
                </a:lnTo>
                <a:lnTo>
                  <a:pt x="1275755" y="558664"/>
                </a:lnTo>
                <a:lnTo>
                  <a:pt x="1269499" y="509927"/>
                </a:lnTo>
                <a:lnTo>
                  <a:pt x="1259275" y="462444"/>
                </a:lnTo>
                <a:lnTo>
                  <a:pt x="1245249" y="416372"/>
                </a:lnTo>
                <a:lnTo>
                  <a:pt x="1227586" y="371870"/>
                </a:lnTo>
                <a:lnTo>
                  <a:pt x="1206453" y="329096"/>
                </a:lnTo>
                <a:lnTo>
                  <a:pt x="1182014" y="288206"/>
                </a:lnTo>
                <a:lnTo>
                  <a:pt x="1154435" y="249360"/>
                </a:lnTo>
                <a:lnTo>
                  <a:pt x="1123883" y="212714"/>
                </a:lnTo>
                <a:lnTo>
                  <a:pt x="1090523" y="178427"/>
                </a:lnTo>
                <a:lnTo>
                  <a:pt x="1054520" y="146656"/>
                </a:lnTo>
                <a:lnTo>
                  <a:pt x="1016041" y="117560"/>
                </a:lnTo>
                <a:lnTo>
                  <a:pt x="975251" y="91295"/>
                </a:lnTo>
                <a:lnTo>
                  <a:pt x="932316" y="68021"/>
                </a:lnTo>
                <a:lnTo>
                  <a:pt x="887401" y="47894"/>
                </a:lnTo>
                <a:lnTo>
                  <a:pt x="840673" y="31073"/>
                </a:lnTo>
                <a:lnTo>
                  <a:pt x="792296" y="17715"/>
                </a:lnTo>
                <a:lnTo>
                  <a:pt x="742437" y="7978"/>
                </a:lnTo>
                <a:lnTo>
                  <a:pt x="691262" y="2021"/>
                </a:lnTo>
                <a:lnTo>
                  <a:pt x="638935" y="0"/>
                </a:lnTo>
                <a:close/>
              </a:path>
            </a:pathLst>
          </a:custGeom>
          <a:solidFill>
            <a:srgbClr val="F9A6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10265" y="3164302"/>
            <a:ext cx="339090" cy="1135380"/>
          </a:xfrm>
          <a:custGeom>
            <a:avLst/>
            <a:gdLst/>
            <a:ahLst/>
            <a:cxnLst/>
            <a:rect l="l" t="t" r="r" b="b"/>
            <a:pathLst>
              <a:path w="339089" h="1135379">
                <a:moveTo>
                  <a:pt x="338504" y="0"/>
                </a:moveTo>
                <a:lnTo>
                  <a:pt x="282281" y="19814"/>
                </a:lnTo>
                <a:lnTo>
                  <a:pt x="229431" y="50083"/>
                </a:lnTo>
                <a:lnTo>
                  <a:pt x="180553" y="89965"/>
                </a:lnTo>
                <a:lnTo>
                  <a:pt x="136248" y="138619"/>
                </a:lnTo>
                <a:lnTo>
                  <a:pt x="97114" y="195203"/>
                </a:lnTo>
                <a:lnTo>
                  <a:pt x="63751" y="258874"/>
                </a:lnTo>
                <a:lnTo>
                  <a:pt x="36759" y="328790"/>
                </a:lnTo>
                <a:lnTo>
                  <a:pt x="25839" y="365827"/>
                </a:lnTo>
                <a:lnTo>
                  <a:pt x="16737" y="404110"/>
                </a:lnTo>
                <a:lnTo>
                  <a:pt x="9527" y="443533"/>
                </a:lnTo>
                <a:lnTo>
                  <a:pt x="4284" y="483992"/>
                </a:lnTo>
                <a:lnTo>
                  <a:pt x="1083" y="525380"/>
                </a:lnTo>
                <a:lnTo>
                  <a:pt x="0" y="567593"/>
                </a:lnTo>
                <a:lnTo>
                  <a:pt x="1083" y="609806"/>
                </a:lnTo>
                <a:lnTo>
                  <a:pt x="4284" y="651195"/>
                </a:lnTo>
                <a:lnTo>
                  <a:pt x="9527" y="691653"/>
                </a:lnTo>
                <a:lnTo>
                  <a:pt x="16737" y="731076"/>
                </a:lnTo>
                <a:lnTo>
                  <a:pt x="25839" y="769359"/>
                </a:lnTo>
                <a:lnTo>
                  <a:pt x="36759" y="806396"/>
                </a:lnTo>
                <a:lnTo>
                  <a:pt x="63751" y="876312"/>
                </a:lnTo>
                <a:lnTo>
                  <a:pt x="97114" y="939983"/>
                </a:lnTo>
                <a:lnTo>
                  <a:pt x="136248" y="996566"/>
                </a:lnTo>
                <a:lnTo>
                  <a:pt x="180553" y="1045220"/>
                </a:lnTo>
                <a:lnTo>
                  <a:pt x="229431" y="1085103"/>
                </a:lnTo>
                <a:lnTo>
                  <a:pt x="282281" y="1115373"/>
                </a:lnTo>
                <a:lnTo>
                  <a:pt x="338504" y="1135188"/>
                </a:lnTo>
                <a:lnTo>
                  <a:pt x="317632" y="1126640"/>
                </a:lnTo>
                <a:lnTo>
                  <a:pt x="297324" y="1115373"/>
                </a:lnTo>
                <a:lnTo>
                  <a:pt x="258614" y="1085103"/>
                </a:lnTo>
                <a:lnTo>
                  <a:pt x="222814" y="1045220"/>
                </a:lnTo>
                <a:lnTo>
                  <a:pt x="190363" y="996566"/>
                </a:lnTo>
                <a:lnTo>
                  <a:pt x="161700" y="939983"/>
                </a:lnTo>
                <a:lnTo>
                  <a:pt x="137263" y="876312"/>
                </a:lnTo>
                <a:lnTo>
                  <a:pt x="117493" y="806396"/>
                </a:lnTo>
                <a:lnTo>
                  <a:pt x="102827" y="731076"/>
                </a:lnTo>
                <a:lnTo>
                  <a:pt x="97546" y="691653"/>
                </a:lnTo>
                <a:lnTo>
                  <a:pt x="93706" y="651195"/>
                </a:lnTo>
                <a:lnTo>
                  <a:pt x="91362" y="609806"/>
                </a:lnTo>
                <a:lnTo>
                  <a:pt x="90568" y="567593"/>
                </a:lnTo>
                <a:lnTo>
                  <a:pt x="91362" y="525380"/>
                </a:lnTo>
                <a:lnTo>
                  <a:pt x="93706" y="483992"/>
                </a:lnTo>
                <a:lnTo>
                  <a:pt x="97546" y="443533"/>
                </a:lnTo>
                <a:lnTo>
                  <a:pt x="102827" y="404110"/>
                </a:lnTo>
                <a:lnTo>
                  <a:pt x="109495" y="365827"/>
                </a:lnTo>
                <a:lnTo>
                  <a:pt x="126767" y="293104"/>
                </a:lnTo>
                <a:lnTo>
                  <a:pt x="148926" y="226205"/>
                </a:lnTo>
                <a:lnTo>
                  <a:pt x="175530" y="165973"/>
                </a:lnTo>
                <a:lnTo>
                  <a:pt x="206142" y="113249"/>
                </a:lnTo>
                <a:lnTo>
                  <a:pt x="240323" y="68875"/>
                </a:lnTo>
                <a:lnTo>
                  <a:pt x="277633" y="33694"/>
                </a:lnTo>
                <a:lnTo>
                  <a:pt x="317632" y="8547"/>
                </a:lnTo>
                <a:lnTo>
                  <a:pt x="338504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302157" y="3161526"/>
            <a:ext cx="1268730" cy="589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530"/>
              </a:lnSpc>
            </a:pPr>
            <a:r>
              <a:rPr sz="1350" b="1" spc="-15" dirty="0">
                <a:solidFill>
                  <a:srgbClr val="FEFEFE"/>
                </a:solidFill>
                <a:latin typeface="Arial"/>
                <a:cs typeface="Arial"/>
              </a:rPr>
              <a:t>Р</a:t>
            </a:r>
            <a:r>
              <a:rPr sz="1350" b="1" spc="5" dirty="0">
                <a:solidFill>
                  <a:srgbClr val="FEFEFE"/>
                </a:solidFill>
                <a:latin typeface="Arial"/>
                <a:cs typeface="Arial"/>
              </a:rPr>
              <a:t>асширение</a:t>
            </a:r>
            <a:r>
              <a:rPr sz="135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350" b="1" spc="-15" dirty="0">
                <a:solidFill>
                  <a:srgbClr val="FEFEFE"/>
                </a:solidFill>
                <a:latin typeface="Arial"/>
                <a:cs typeface="Arial"/>
              </a:rPr>
              <a:t>во</a:t>
            </a:r>
            <a:r>
              <a:rPr sz="1350" b="1" spc="-30" dirty="0">
                <a:solidFill>
                  <a:srgbClr val="FEFEFE"/>
                </a:solidFill>
                <a:latin typeface="Arial"/>
                <a:cs typeface="Arial"/>
              </a:rPr>
              <a:t>з</a:t>
            </a:r>
            <a:r>
              <a:rPr sz="1350" b="1" spc="-15" dirty="0">
                <a:solidFill>
                  <a:srgbClr val="FEFEFE"/>
                </a:solidFill>
                <a:latin typeface="Arial"/>
                <a:cs typeface="Arial"/>
              </a:rPr>
              <a:t>мо</a:t>
            </a:r>
            <a:r>
              <a:rPr sz="1350" b="1" spc="5" dirty="0">
                <a:solidFill>
                  <a:srgbClr val="FEFEFE"/>
                </a:solidFill>
                <a:latin typeface="Arial"/>
                <a:cs typeface="Arial"/>
              </a:rPr>
              <a:t>жн</a:t>
            </a:r>
            <a:r>
              <a:rPr sz="1350" b="1" spc="-15" dirty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1350" b="1" spc="5" dirty="0">
                <a:solidFill>
                  <a:srgbClr val="FEFEFE"/>
                </a:solidFill>
                <a:latin typeface="Arial"/>
                <a:cs typeface="Arial"/>
              </a:rPr>
              <a:t>стей сообщ</a:t>
            </a:r>
            <a:r>
              <a:rPr sz="1350" b="1" spc="-15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r>
              <a:rPr sz="1350" b="1" spc="5" dirty="0">
                <a:solidFill>
                  <a:srgbClr val="FEFEFE"/>
                </a:solidFill>
                <a:latin typeface="Arial"/>
                <a:cs typeface="Arial"/>
              </a:rPr>
              <a:t>ств</a:t>
            </a:r>
            <a:endParaRPr sz="13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10144" y="3410618"/>
            <a:ext cx="890905" cy="650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10"/>
              </a:lnSpc>
            </a:pPr>
            <a:r>
              <a:rPr sz="900" b="1" dirty="0">
                <a:solidFill>
                  <a:srgbClr val="9E386F"/>
                </a:solidFill>
                <a:latin typeface="Arial"/>
                <a:cs typeface="Arial"/>
              </a:rPr>
              <a:t>Фо</a:t>
            </a:r>
            <a:r>
              <a:rPr sz="900" b="1" spc="-15" dirty="0">
                <a:solidFill>
                  <a:srgbClr val="9E386F"/>
                </a:solidFill>
                <a:latin typeface="Arial"/>
                <a:cs typeface="Arial"/>
              </a:rPr>
              <a:t>р</a:t>
            </a:r>
            <a:r>
              <a:rPr sz="900" b="1" dirty="0">
                <a:solidFill>
                  <a:srgbClr val="9E386F"/>
                </a:solidFill>
                <a:latin typeface="Arial"/>
                <a:cs typeface="Arial"/>
              </a:rPr>
              <a:t>миро</a:t>
            </a:r>
            <a:r>
              <a:rPr sz="900" b="1" spc="-15" dirty="0">
                <a:solidFill>
                  <a:srgbClr val="9E386F"/>
                </a:solidFill>
                <a:latin typeface="Arial"/>
                <a:cs typeface="Arial"/>
              </a:rPr>
              <a:t>в</a:t>
            </a:r>
            <a:r>
              <a:rPr sz="900" b="1" dirty="0">
                <a:solidFill>
                  <a:srgbClr val="9E386F"/>
                </a:solidFill>
                <a:latin typeface="Arial"/>
                <a:cs typeface="Arial"/>
              </a:rPr>
              <a:t>ание п</a:t>
            </a:r>
            <a:r>
              <a:rPr sz="900" b="1" spc="-25" dirty="0">
                <a:solidFill>
                  <a:srgbClr val="9E386F"/>
                </a:solidFill>
                <a:latin typeface="Arial"/>
                <a:cs typeface="Arial"/>
              </a:rPr>
              <a:t>о</a:t>
            </a:r>
            <a:r>
              <a:rPr sz="900" b="1" dirty="0">
                <a:solidFill>
                  <a:srgbClr val="9E386F"/>
                </a:solidFill>
                <a:latin typeface="Arial"/>
                <a:cs typeface="Arial"/>
              </a:rPr>
              <a:t>литик</a:t>
            </a:r>
            <a:endParaRPr sz="900">
              <a:latin typeface="Arial"/>
              <a:cs typeface="Arial"/>
            </a:endParaRPr>
          </a:p>
          <a:p>
            <a:pPr marL="12700" marR="8890">
              <a:lnSpc>
                <a:spcPts val="1010"/>
              </a:lnSpc>
            </a:pPr>
            <a:r>
              <a:rPr sz="900" b="1" dirty="0">
                <a:solidFill>
                  <a:srgbClr val="9E386F"/>
                </a:solidFill>
                <a:latin typeface="Arial"/>
                <a:cs typeface="Arial"/>
              </a:rPr>
              <a:t>и с</a:t>
            </a:r>
            <a:r>
              <a:rPr sz="900" b="1" spc="-15" dirty="0">
                <a:solidFill>
                  <a:srgbClr val="9E386F"/>
                </a:solidFill>
                <a:latin typeface="Arial"/>
                <a:cs typeface="Arial"/>
              </a:rPr>
              <a:t>о</a:t>
            </a:r>
            <a:r>
              <a:rPr sz="900" b="1" dirty="0">
                <a:solidFill>
                  <a:srgbClr val="9E386F"/>
                </a:solidFill>
                <a:latin typeface="Arial"/>
                <a:cs typeface="Arial"/>
              </a:rPr>
              <a:t>здание </a:t>
            </a:r>
            <a:r>
              <a:rPr sz="900" b="1" spc="-25" dirty="0">
                <a:solidFill>
                  <a:srgbClr val="9E386F"/>
                </a:solidFill>
                <a:latin typeface="Arial"/>
                <a:cs typeface="Arial"/>
              </a:rPr>
              <a:t>б</a:t>
            </a:r>
            <a:r>
              <a:rPr sz="900" b="1" dirty="0">
                <a:solidFill>
                  <a:srgbClr val="9E386F"/>
                </a:solidFill>
                <a:latin typeface="Arial"/>
                <a:cs typeface="Arial"/>
              </a:rPr>
              <a:t>ла</a:t>
            </a:r>
            <a:r>
              <a:rPr sz="900" b="1" spc="-15" dirty="0">
                <a:solidFill>
                  <a:srgbClr val="9E386F"/>
                </a:solidFill>
                <a:latin typeface="Arial"/>
                <a:cs typeface="Arial"/>
              </a:rPr>
              <a:t>г</a:t>
            </a:r>
            <a:r>
              <a:rPr sz="900" b="1" dirty="0">
                <a:solidFill>
                  <a:srgbClr val="9E386F"/>
                </a:solidFill>
                <a:latin typeface="Arial"/>
                <a:cs typeface="Arial"/>
              </a:rPr>
              <a:t>оприятной среды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04227" y="4886852"/>
            <a:ext cx="895350" cy="523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4940">
              <a:lnSpc>
                <a:spcPts val="1010"/>
              </a:lnSpc>
            </a:pPr>
            <a:r>
              <a:rPr sz="900" b="1" spc="-35" dirty="0">
                <a:solidFill>
                  <a:srgbClr val="003C25"/>
                </a:solidFill>
                <a:latin typeface="Arial"/>
                <a:cs typeface="Arial"/>
              </a:rPr>
              <a:t>У</a:t>
            </a:r>
            <a:r>
              <a:rPr sz="900" b="1" dirty="0">
                <a:solidFill>
                  <a:srgbClr val="003C25"/>
                </a:solidFill>
                <a:latin typeface="Arial"/>
                <a:cs typeface="Arial"/>
              </a:rPr>
              <a:t>креп</a:t>
            </a:r>
            <a:r>
              <a:rPr sz="900" b="1" spc="-15" dirty="0">
                <a:solidFill>
                  <a:srgbClr val="003C25"/>
                </a:solidFill>
                <a:latin typeface="Arial"/>
                <a:cs typeface="Arial"/>
              </a:rPr>
              <a:t>л</a:t>
            </a:r>
            <a:r>
              <a:rPr sz="900" b="1" dirty="0">
                <a:solidFill>
                  <a:srgbClr val="003C25"/>
                </a:solidFill>
                <a:latin typeface="Arial"/>
                <a:cs typeface="Arial"/>
              </a:rPr>
              <a:t>ение органи</a:t>
            </a:r>
            <a:r>
              <a:rPr sz="900" b="1" spc="-15" dirty="0">
                <a:solidFill>
                  <a:srgbClr val="003C25"/>
                </a:solidFill>
                <a:latin typeface="Arial"/>
                <a:cs typeface="Arial"/>
              </a:rPr>
              <a:t>з</a:t>
            </a:r>
            <a:r>
              <a:rPr sz="900" b="1" dirty="0">
                <a:solidFill>
                  <a:srgbClr val="003C25"/>
                </a:solidFill>
                <a:latin typeface="Arial"/>
                <a:cs typeface="Arial"/>
              </a:rPr>
              <a:t>ации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ts val="1010"/>
              </a:lnSpc>
            </a:pPr>
            <a:r>
              <a:rPr sz="900" b="1" dirty="0">
                <a:solidFill>
                  <a:srgbClr val="003C25"/>
                </a:solidFill>
                <a:latin typeface="Arial"/>
                <a:cs typeface="Arial"/>
              </a:rPr>
              <a:t>и наращи</a:t>
            </a:r>
            <a:r>
              <a:rPr sz="900" b="1" spc="-15" dirty="0">
                <a:solidFill>
                  <a:srgbClr val="003C25"/>
                </a:solidFill>
                <a:latin typeface="Arial"/>
                <a:cs typeface="Arial"/>
              </a:rPr>
              <a:t>в</a:t>
            </a:r>
            <a:r>
              <a:rPr sz="900" b="1" dirty="0">
                <a:solidFill>
                  <a:srgbClr val="003C25"/>
                </a:solidFill>
                <a:latin typeface="Arial"/>
                <a:cs typeface="Arial"/>
              </a:rPr>
              <a:t>ание п</a:t>
            </a:r>
            <a:r>
              <a:rPr sz="900" b="1" spc="-25" dirty="0">
                <a:solidFill>
                  <a:srgbClr val="003C25"/>
                </a:solidFill>
                <a:latin typeface="Arial"/>
                <a:cs typeface="Arial"/>
              </a:rPr>
              <a:t>о</a:t>
            </a:r>
            <a:r>
              <a:rPr sz="900" b="1" dirty="0">
                <a:solidFill>
                  <a:srgbClr val="003C25"/>
                </a:solidFill>
                <a:latin typeface="Arial"/>
                <a:cs typeface="Arial"/>
              </a:rPr>
              <a:t>тенциала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456265" y="4709908"/>
            <a:ext cx="948055" cy="778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10"/>
              </a:lnSpc>
            </a:pPr>
            <a:r>
              <a:rPr sz="900" b="1" spc="-15" dirty="0">
                <a:solidFill>
                  <a:srgbClr val="2A2929"/>
                </a:solidFill>
                <a:latin typeface="Arial"/>
                <a:cs typeface="Arial"/>
              </a:rPr>
              <a:t>Р</a:t>
            </a:r>
            <a:r>
              <a:rPr sz="900" b="1" spc="10" dirty="0">
                <a:solidFill>
                  <a:srgbClr val="2A2929"/>
                </a:solidFill>
                <a:latin typeface="Arial"/>
                <a:cs typeface="Arial"/>
              </a:rPr>
              <a:t>а</a:t>
            </a:r>
            <a:r>
              <a:rPr sz="900" b="1" dirty="0">
                <a:solidFill>
                  <a:srgbClr val="2A2929"/>
                </a:solidFill>
                <a:latin typeface="Arial"/>
                <a:cs typeface="Arial"/>
              </a:rPr>
              <a:t>звитие органи</a:t>
            </a:r>
            <a:r>
              <a:rPr sz="900" b="1" spc="-15" dirty="0">
                <a:solidFill>
                  <a:srgbClr val="2A2929"/>
                </a:solidFill>
                <a:latin typeface="Arial"/>
                <a:cs typeface="Arial"/>
              </a:rPr>
              <a:t>з</a:t>
            </a:r>
            <a:r>
              <a:rPr sz="900" b="1" dirty="0">
                <a:solidFill>
                  <a:srgbClr val="2A2929"/>
                </a:solidFill>
                <a:latin typeface="Arial"/>
                <a:cs typeface="Arial"/>
              </a:rPr>
              <a:t>ации л</a:t>
            </a:r>
            <a:r>
              <a:rPr sz="900" b="1" spc="-15" dirty="0">
                <a:solidFill>
                  <a:srgbClr val="2A2929"/>
                </a:solidFill>
                <a:latin typeface="Arial"/>
                <a:cs typeface="Arial"/>
              </a:rPr>
              <a:t>ю</a:t>
            </a:r>
            <a:r>
              <a:rPr sz="900" b="1" dirty="0">
                <a:solidFill>
                  <a:srgbClr val="2A2929"/>
                </a:solidFill>
                <a:latin typeface="Arial"/>
                <a:cs typeface="Arial"/>
              </a:rPr>
              <a:t>дей, уп</a:t>
            </a:r>
            <a:r>
              <a:rPr sz="900" b="1" spc="-25" dirty="0">
                <a:solidFill>
                  <a:srgbClr val="2A2929"/>
                </a:solidFill>
                <a:latin typeface="Arial"/>
                <a:cs typeface="Arial"/>
              </a:rPr>
              <a:t>о</a:t>
            </a:r>
            <a:r>
              <a:rPr sz="900" b="1" dirty="0">
                <a:solidFill>
                  <a:srgbClr val="2A2929"/>
                </a:solidFill>
                <a:latin typeface="Arial"/>
                <a:cs typeface="Arial"/>
              </a:rPr>
              <a:t>тр</a:t>
            </a:r>
            <a:r>
              <a:rPr sz="900" b="1" spc="-15" dirty="0">
                <a:solidFill>
                  <a:srgbClr val="2A2929"/>
                </a:solidFill>
                <a:latin typeface="Arial"/>
                <a:cs typeface="Arial"/>
              </a:rPr>
              <a:t>е</a:t>
            </a:r>
            <a:r>
              <a:rPr sz="900" b="1" spc="-25" dirty="0">
                <a:solidFill>
                  <a:srgbClr val="2A2929"/>
                </a:solidFill>
                <a:latin typeface="Arial"/>
                <a:cs typeface="Arial"/>
              </a:rPr>
              <a:t>б</a:t>
            </a:r>
            <a:r>
              <a:rPr sz="900" b="1" dirty="0">
                <a:solidFill>
                  <a:srgbClr val="2A2929"/>
                </a:solidFill>
                <a:latin typeface="Arial"/>
                <a:cs typeface="Arial"/>
              </a:rPr>
              <a:t>ляющих инъекционные нар</a:t>
            </a:r>
            <a:r>
              <a:rPr sz="900" b="1" spc="-15" dirty="0">
                <a:solidFill>
                  <a:srgbClr val="2A2929"/>
                </a:solidFill>
                <a:latin typeface="Arial"/>
                <a:cs typeface="Arial"/>
              </a:rPr>
              <a:t>к</a:t>
            </a:r>
            <a:r>
              <a:rPr sz="900" b="1" spc="-25" dirty="0">
                <a:solidFill>
                  <a:srgbClr val="2A2929"/>
                </a:solidFill>
                <a:latin typeface="Arial"/>
                <a:cs typeface="Arial"/>
              </a:rPr>
              <a:t>о</a:t>
            </a:r>
            <a:r>
              <a:rPr sz="900" b="1" dirty="0">
                <a:solidFill>
                  <a:srgbClr val="2A2929"/>
                </a:solidFill>
                <a:latin typeface="Arial"/>
                <a:cs typeface="Arial"/>
              </a:rPr>
              <a:t>тики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577313" y="3427898"/>
            <a:ext cx="828675" cy="523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10"/>
              </a:lnSpc>
            </a:pPr>
            <a:r>
              <a:rPr sz="900" b="1" dirty="0">
                <a:solidFill>
                  <a:srgbClr val="FEFEFE"/>
                </a:solidFill>
                <a:latin typeface="Arial"/>
                <a:cs typeface="Arial"/>
              </a:rPr>
              <a:t>Адаптация к м</a:t>
            </a:r>
            <a:r>
              <a:rPr sz="900" b="1" spc="-15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r>
              <a:rPr sz="900" b="1" dirty="0">
                <a:solidFill>
                  <a:srgbClr val="FEFEFE"/>
                </a:solidFill>
                <a:latin typeface="Arial"/>
                <a:cs typeface="Arial"/>
              </a:rPr>
              <a:t>стным п</a:t>
            </a:r>
            <a:r>
              <a:rPr sz="900" b="1" spc="-25" dirty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900" b="1" dirty="0">
                <a:solidFill>
                  <a:srgbClr val="FEFEFE"/>
                </a:solidFill>
                <a:latin typeface="Arial"/>
                <a:cs typeface="Arial"/>
              </a:rPr>
              <a:t>тр</a:t>
            </a:r>
            <a:r>
              <a:rPr sz="900" b="1" spc="-15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r>
              <a:rPr sz="900" b="1" dirty="0">
                <a:solidFill>
                  <a:srgbClr val="FEFEFE"/>
                </a:solidFill>
                <a:latin typeface="Arial"/>
                <a:cs typeface="Arial"/>
              </a:rPr>
              <a:t>бн</a:t>
            </a:r>
            <a:r>
              <a:rPr sz="900" b="1" spc="-15" dirty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900" b="1" dirty="0">
                <a:solidFill>
                  <a:srgbClr val="FEFEFE"/>
                </a:solidFill>
                <a:latin typeface="Arial"/>
                <a:cs typeface="Arial"/>
              </a:rPr>
              <a:t>стям и </a:t>
            </a:r>
            <a:r>
              <a:rPr sz="900" b="1" spc="-25" dirty="0">
                <a:solidFill>
                  <a:srgbClr val="FEFEFE"/>
                </a:solidFill>
                <a:latin typeface="Arial"/>
                <a:cs typeface="Arial"/>
              </a:rPr>
              <a:t>у</a:t>
            </a:r>
            <a:r>
              <a:rPr sz="900" b="1" dirty="0">
                <a:solidFill>
                  <a:srgbClr val="FEFEFE"/>
                </a:solidFill>
                <a:latin typeface="Arial"/>
                <a:cs typeface="Arial"/>
              </a:rPr>
              <a:t>с</a:t>
            </a:r>
            <a:r>
              <a:rPr sz="900" b="1" spc="-15" dirty="0">
                <a:solidFill>
                  <a:srgbClr val="FEFEFE"/>
                </a:solidFill>
                <a:latin typeface="Arial"/>
                <a:cs typeface="Arial"/>
              </a:rPr>
              <a:t>л</a:t>
            </a:r>
            <a:r>
              <a:rPr sz="900" b="1" dirty="0">
                <a:solidFill>
                  <a:srgbClr val="FEFEFE"/>
                </a:solidFill>
                <a:latin typeface="Arial"/>
                <a:cs typeface="Arial"/>
              </a:rPr>
              <a:t>овиям</a:t>
            </a:r>
            <a:endParaRPr sz="9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79735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30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856523"/>
            <a:ext cx="436499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dirty="0">
                <a:solidFill>
                  <a:srgbClr val="269A37"/>
                </a:solidFill>
                <a:latin typeface="Century Schoolbook"/>
                <a:cs typeface="Century Schoolbook"/>
              </a:rPr>
              <a:t>Значимое</a:t>
            </a:r>
            <a:r>
              <a:rPr sz="3000" b="1" spc="35" dirty="0">
                <a:solidFill>
                  <a:srgbClr val="269A37"/>
                </a:solidFill>
                <a:latin typeface="Century Schoolbook"/>
                <a:cs typeface="Century Schoolbook"/>
              </a:rPr>
              <a:t> </a:t>
            </a:r>
            <a:r>
              <a:rPr sz="3000" b="1" dirty="0">
                <a:solidFill>
                  <a:srgbClr val="269A37"/>
                </a:solidFill>
                <a:latin typeface="Century Schoolbook"/>
                <a:cs typeface="Century Schoolbook"/>
              </a:rPr>
              <a:t>участие</a:t>
            </a:r>
            <a:r>
              <a:rPr sz="3000" b="1" spc="5" dirty="0">
                <a:solidFill>
                  <a:srgbClr val="269A37"/>
                </a:solidFill>
                <a:latin typeface="Century Schoolbook"/>
                <a:cs typeface="Century Schoolbook"/>
              </a:rPr>
              <a:t> </a:t>
            </a:r>
            <a:r>
              <a:rPr sz="3000" b="1" dirty="0">
                <a:solidFill>
                  <a:srgbClr val="269A37"/>
                </a:solidFill>
                <a:latin typeface="Century Schoolbook"/>
                <a:cs typeface="Century Schoolbook"/>
              </a:rPr>
              <a:t>(1)</a:t>
            </a:r>
            <a:endParaRPr sz="3000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159636"/>
            <a:ext cx="576008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первый</a:t>
            </a:r>
            <a:r>
              <a:rPr sz="1600" b="1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4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9134" y="2175969"/>
            <a:ext cx="9932035" cy="4055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marR="417830" indent="-359410">
              <a:lnSpc>
                <a:spcPct val="98400"/>
              </a:lnSpc>
              <a:buClr>
                <a:srgbClr val="269A37"/>
              </a:buClr>
              <a:buSzPct val="118181"/>
              <a:buFont typeface="Arial"/>
              <a:buChar char="●"/>
              <a:tabLst>
                <a:tab pos="372745" algn="l"/>
              </a:tabLst>
            </a:pP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ждунар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дные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руко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дящие</a:t>
            </a:r>
            <a:r>
              <a:rPr sz="2200" spc="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принципы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ре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оменду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200" spc="-2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,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обы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ди,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 уп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14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ляющие</a:t>
            </a:r>
            <a:r>
              <a:rPr sz="2200" spc="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тики,</a:t>
            </a:r>
            <a:r>
              <a:rPr sz="22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участ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али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аспе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ах</a:t>
            </a:r>
            <a:r>
              <a:rPr sz="2200" spc="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зр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тки, вн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дрения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контр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ля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программ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269A37"/>
              </a:buClr>
              <a:buFont typeface="Arial"/>
              <a:buChar char="●"/>
            </a:pPr>
            <a:endParaRPr sz="2500">
              <a:latin typeface="Times New Roman"/>
              <a:cs typeface="Times New Roman"/>
            </a:endParaRPr>
          </a:p>
          <a:p>
            <a:pPr marL="372110" marR="5080" indent="-359410">
              <a:lnSpc>
                <a:spcPts val="2600"/>
              </a:lnSpc>
              <a:buClr>
                <a:srgbClr val="269A37"/>
              </a:buClr>
              <a:buSzPct val="118181"/>
              <a:buFont typeface="Arial"/>
              <a:buChar char="●"/>
              <a:tabLst>
                <a:tab pos="372745" algn="l"/>
              </a:tabLst>
            </a:pP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ди,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14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ляющие</a:t>
            </a:r>
            <a:r>
              <a:rPr sz="2200" spc="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тики,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лжны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быть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дста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лены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ор</a:t>
            </a:r>
            <a:r>
              <a:rPr sz="2200" spc="-6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анах, принимающих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решения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69A37"/>
              </a:buClr>
              <a:buFont typeface="Arial"/>
              <a:buChar char="●"/>
            </a:pPr>
            <a:endParaRPr sz="2300">
              <a:latin typeface="Times New Roman"/>
              <a:cs typeface="Times New Roman"/>
            </a:endParaRPr>
          </a:p>
          <a:p>
            <a:pPr marL="372110" indent="-359410">
              <a:lnSpc>
                <a:spcPts val="2625"/>
              </a:lnSpc>
              <a:buClr>
                <a:srgbClr val="269A37"/>
              </a:buClr>
              <a:buSzPct val="118181"/>
              <a:buFont typeface="Arial"/>
              <a:buChar char="●"/>
              <a:tabLst>
                <a:tab pos="372745" algn="l"/>
              </a:tabLst>
            </a:pP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ди,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тре</a:t>
            </a:r>
            <a:r>
              <a:rPr sz="2200" spc="-12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ляющ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тики,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200" spc="-5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лжны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выбир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ть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2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ст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енных</a:t>
            </a:r>
            <a:endParaRPr sz="2200">
              <a:latin typeface="Arial"/>
              <a:cs typeface="Arial"/>
            </a:endParaRPr>
          </a:p>
          <a:p>
            <a:pPr marL="372110">
              <a:lnSpc>
                <a:spcPts val="2625"/>
              </a:lnSpc>
            </a:pP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дстави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лей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7"/>
              </a:spcBef>
            </a:pPr>
            <a:endParaRPr sz="2350">
              <a:latin typeface="Times New Roman"/>
              <a:cs typeface="Times New Roman"/>
            </a:endParaRPr>
          </a:p>
          <a:p>
            <a:pPr marL="372110" indent="-359410">
              <a:lnSpc>
                <a:spcPts val="2615"/>
              </a:lnSpc>
              <a:buClr>
                <a:srgbClr val="269A37"/>
              </a:buClr>
              <a:buSzPct val="118181"/>
              <a:buFont typeface="Arial"/>
              <a:buChar char="●"/>
              <a:tabLst>
                <a:tab pos="372745" algn="l"/>
              </a:tabLst>
            </a:pP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ди,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14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ляющие</a:t>
            </a:r>
            <a:r>
              <a:rPr sz="2200" spc="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тики,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лжны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луч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ть</a:t>
            </a:r>
            <a:r>
              <a:rPr sz="2200" spc="5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дос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ис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чни</a:t>
            </a:r>
            <a:r>
              <a:rPr sz="2200" spc="3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ам</a:t>
            </a:r>
            <a:endParaRPr sz="2200">
              <a:latin typeface="Arial"/>
              <a:cs typeface="Arial"/>
            </a:endParaRPr>
          </a:p>
          <a:p>
            <a:pPr marL="372110">
              <a:lnSpc>
                <a:spcPts val="2615"/>
              </a:lnSpc>
            </a:pP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информации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ждунар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дных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ажных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про</a:t>
            </a:r>
            <a:r>
              <a:rPr sz="2200" spc="-114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лемах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своих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странах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52673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31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947963"/>
            <a:ext cx="10927715" cy="529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>
              <a:lnSpc>
                <a:spcPct val="100000"/>
              </a:lnSpc>
            </a:pPr>
            <a:r>
              <a:rPr sz="3000" b="1" dirty="0">
                <a:solidFill>
                  <a:srgbClr val="269A37"/>
                </a:solidFill>
                <a:latin typeface="Century Schoolbook"/>
                <a:cs typeface="Century Schoolbook"/>
              </a:rPr>
              <a:t>Значимое</a:t>
            </a:r>
            <a:r>
              <a:rPr sz="3000" b="1" spc="25" dirty="0">
                <a:solidFill>
                  <a:srgbClr val="269A37"/>
                </a:solidFill>
                <a:latin typeface="Century Schoolbook"/>
                <a:cs typeface="Century Schoolbook"/>
              </a:rPr>
              <a:t> </a:t>
            </a:r>
            <a:r>
              <a:rPr sz="3000" b="1" dirty="0">
                <a:solidFill>
                  <a:srgbClr val="269A37"/>
                </a:solidFill>
                <a:latin typeface="Century Schoolbook"/>
                <a:cs typeface="Century Schoolbook"/>
              </a:rPr>
              <a:t>участие</a:t>
            </a:r>
            <a:r>
              <a:rPr sz="3000" b="1" spc="15" dirty="0">
                <a:solidFill>
                  <a:srgbClr val="269A37"/>
                </a:solidFill>
                <a:latin typeface="Century Schoolbook"/>
                <a:cs typeface="Century Schoolbook"/>
              </a:rPr>
              <a:t> </a:t>
            </a:r>
            <a:r>
              <a:rPr sz="3000" b="1" dirty="0">
                <a:solidFill>
                  <a:srgbClr val="269A37"/>
                </a:solidFill>
                <a:latin typeface="Century Schoolbook"/>
                <a:cs typeface="Century Schoolbook"/>
              </a:rPr>
              <a:t>(2)</a:t>
            </a:r>
            <a:endParaRPr sz="3000">
              <a:latin typeface="Century Schoolbook"/>
              <a:cs typeface="Century Schoolboo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50">
              <a:latin typeface="Times New Roman"/>
              <a:cs typeface="Times New Roman"/>
            </a:endParaRPr>
          </a:p>
          <a:p>
            <a:pPr marL="372110" marR="348615" indent="-359410">
              <a:lnSpc>
                <a:spcPts val="2600"/>
              </a:lnSpc>
              <a:buClr>
                <a:srgbClr val="269A37"/>
              </a:buClr>
              <a:buSzPct val="118181"/>
              <a:buFont typeface="Arial"/>
              <a:buChar char="●"/>
              <a:tabLst>
                <a:tab pos="372745" algn="l"/>
              </a:tabLst>
            </a:pP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дям,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9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ляющим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тики,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лжна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ы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ть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дос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лена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зм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жность опр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лять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приори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ты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ад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3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ации</a:t>
            </a:r>
            <a:r>
              <a:rPr sz="22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егии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для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их</a:t>
            </a:r>
            <a:r>
              <a:rPr sz="22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дви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ж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ени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69A37"/>
              </a:buClr>
              <a:buFont typeface="Arial"/>
              <a:buChar char="●"/>
            </a:pPr>
            <a:endParaRPr sz="2300">
              <a:latin typeface="Times New Roman"/>
              <a:cs typeface="Times New Roman"/>
            </a:endParaRPr>
          </a:p>
          <a:p>
            <a:pPr marL="372110" indent="-359410">
              <a:lnSpc>
                <a:spcPts val="2620"/>
              </a:lnSpc>
              <a:buClr>
                <a:srgbClr val="269A37"/>
              </a:buClr>
              <a:buSzPct val="118181"/>
              <a:buFont typeface="Arial"/>
              <a:buChar char="●"/>
              <a:tabLst>
                <a:tab pos="372745" algn="l"/>
              </a:tabLst>
            </a:pP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дстави</a:t>
            </a:r>
            <a:r>
              <a:rPr sz="2200" spc="-6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ли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ооб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ес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5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дей,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14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ляющих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инъекцион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ые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нарк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тики,</a:t>
            </a:r>
            <a:endParaRPr sz="2200">
              <a:latin typeface="Arial"/>
              <a:cs typeface="Arial"/>
            </a:endParaRPr>
          </a:p>
          <a:p>
            <a:pPr marL="372110">
              <a:lnSpc>
                <a:spcPts val="2620"/>
              </a:lnSpc>
            </a:pP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лжны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ы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ть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тч</a:t>
            </a: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тны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дям,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ин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ересы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ор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ы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они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дс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ля</a:t>
            </a:r>
            <a:r>
              <a:rPr sz="2200" spc="-7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2400">
              <a:latin typeface="Times New Roman"/>
              <a:cs typeface="Times New Roman"/>
            </a:endParaRPr>
          </a:p>
          <a:p>
            <a:pPr marL="372110" indent="-359410">
              <a:lnSpc>
                <a:spcPts val="2620"/>
              </a:lnSpc>
              <a:buClr>
                <a:srgbClr val="269A37"/>
              </a:buClr>
              <a:buSzPct val="118181"/>
              <a:buFont typeface="Arial"/>
              <a:buChar char="●"/>
              <a:tabLst>
                <a:tab pos="372745" algn="l"/>
              </a:tabLst>
            </a:pP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Важно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им</a:t>
            </a: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ть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национальную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ть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/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оюз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/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ас</a:t>
            </a:r>
            <a:r>
              <a:rPr sz="2200" spc="2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оциацию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7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дей,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тре</a:t>
            </a:r>
            <a:r>
              <a:rPr sz="2200" spc="-12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ляющих</a:t>
            </a:r>
            <a:endParaRPr sz="2200">
              <a:latin typeface="Arial"/>
              <a:cs typeface="Arial"/>
            </a:endParaRPr>
          </a:p>
          <a:p>
            <a:pPr marL="372110">
              <a:lnSpc>
                <a:spcPts val="2620"/>
              </a:lnSpc>
            </a:pP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тики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2400">
              <a:latin typeface="Times New Roman"/>
              <a:cs typeface="Times New Roman"/>
            </a:endParaRPr>
          </a:p>
          <a:p>
            <a:pPr marL="372110" marR="5080" indent="-359410">
              <a:lnSpc>
                <a:spcPct val="98500"/>
              </a:lnSpc>
              <a:buClr>
                <a:srgbClr val="269A37"/>
              </a:buClr>
              <a:buSzPct val="118181"/>
              <a:buFont typeface="Arial"/>
              <a:buChar char="●"/>
              <a:tabLst>
                <a:tab pos="372745" algn="l"/>
              </a:tabLst>
            </a:pP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жсе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орально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20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:</a:t>
            </a:r>
            <a:r>
              <a:rPr sz="2200" spc="6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аях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принятия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решений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по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дгру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пам</a:t>
            </a:r>
            <a:r>
              <a:rPr sz="2200" spc="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дей,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 уп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14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ляющих</a:t>
            </a:r>
            <a:r>
              <a:rPr sz="2200" spc="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тики,</a:t>
            </a:r>
            <a:r>
              <a:rPr sz="22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например,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по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женщинам,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тре</a:t>
            </a:r>
            <a:r>
              <a:rPr sz="2200" spc="-12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ляющим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тики,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 или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по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М,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9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ляющим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тики,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ажно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есп</a:t>
            </a: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чить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чение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в про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есс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ави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лей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565654"/>
                </a:solidFill>
                <a:latin typeface="Arial"/>
                <a:cs typeface="Arial"/>
              </a:rPr>
              <a:t>э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тих</a:t>
            </a:r>
            <a:r>
              <a:rPr sz="2200" spc="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дг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упп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159636"/>
            <a:ext cx="576008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первый</a:t>
            </a:r>
            <a:r>
              <a:rPr sz="1600" b="1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4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6038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32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0982" y="1667704"/>
            <a:ext cx="10806430" cy="455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09980">
              <a:lnSpc>
                <a:spcPts val="1989"/>
              </a:lnSpc>
            </a:pP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b="1" spc="-4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b="1" spc="-1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во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димые сообщ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b="1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b="1" spc="-1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000" b="1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орга</a:t>
            </a:r>
            <a:r>
              <a:rPr sz="2000" b="1" spc="1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ации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игра</a:t>
            </a:r>
            <a:r>
              <a:rPr sz="2000" b="1" spc="-3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b="1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ажн</a:t>
            </a:r>
            <a:r>
              <a:rPr sz="2000" b="1" spc="-4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b="1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b="1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ль</a:t>
            </a:r>
            <a:r>
              <a:rPr sz="2000" b="1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на м</a:t>
            </a:r>
            <a:r>
              <a:rPr sz="2000" b="1" spc="-1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b="1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м и национальн</a:t>
            </a:r>
            <a:r>
              <a:rPr sz="2000" b="1" spc="-1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000" b="1" spc="-6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ровнях в</a:t>
            </a:r>
            <a:r>
              <a:rPr sz="2000" b="1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диа</a:t>
            </a:r>
            <a:r>
              <a:rPr sz="2000" b="1" spc="-1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оге</a:t>
            </a:r>
            <a:r>
              <a:rPr sz="2000" b="1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spc="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spcBef>
                <a:spcPts val="455"/>
              </a:spcBef>
              <a:buClr>
                <a:srgbClr val="269A37"/>
              </a:buClr>
              <a:buSzPct val="119444"/>
              <a:buFont typeface="Arial"/>
              <a:buChar char="●"/>
              <a:tabLst>
                <a:tab pos="372745" algn="l"/>
              </a:tabLst>
            </a:pP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оп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лити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endParaRPr sz="180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spcBef>
                <a:spcPts val="240"/>
              </a:spcBef>
              <a:buClr>
                <a:srgbClr val="269A37"/>
              </a:buClr>
              <a:buSzPct val="119444"/>
              <a:buFont typeface="Arial"/>
              <a:buChar char="●"/>
              <a:tabLst>
                <a:tab pos="372745" algn="l"/>
              </a:tabLst>
            </a:pP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ав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хр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нении</a:t>
            </a:r>
            <a:r>
              <a:rPr sz="1800" spc="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оциальных сл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spc="20" dirty="0">
                <a:solidFill>
                  <a:srgbClr val="565654"/>
                </a:solidFill>
                <a:latin typeface="Arial"/>
                <a:cs typeface="Arial"/>
              </a:rPr>
              <a:t>ж</a:t>
            </a:r>
            <a:r>
              <a:rPr sz="1800" spc="-4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ах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"/>
              </a:spcBef>
              <a:buClr>
                <a:srgbClr val="269A37"/>
              </a:buClr>
              <a:buFont typeface="Arial"/>
              <a:buChar char="●"/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b="1" spc="-15" dirty="0">
                <a:solidFill>
                  <a:srgbClr val="565654"/>
                </a:solidFill>
                <a:latin typeface="Arial"/>
                <a:cs typeface="Arial"/>
              </a:rPr>
              <a:t>Органи</a:t>
            </a:r>
            <a:r>
              <a:rPr sz="2200" b="1" spc="-5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200" b="1" spc="-15" dirty="0">
                <a:solidFill>
                  <a:srgbClr val="565654"/>
                </a:solidFill>
                <a:latin typeface="Arial"/>
                <a:cs typeface="Arial"/>
              </a:rPr>
              <a:t>ации</a:t>
            </a:r>
            <a:r>
              <a:rPr sz="2200" b="1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b="1" spc="-5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200" b="1" spc="-15" dirty="0">
                <a:solidFill>
                  <a:srgbClr val="565654"/>
                </a:solidFill>
                <a:latin typeface="Arial"/>
                <a:cs typeface="Arial"/>
              </a:rPr>
              <a:t>дей,</a:t>
            </a:r>
            <a:r>
              <a:rPr sz="2200" b="1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b="1" spc="-4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b="1" spc="-1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200" b="1" spc="-7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b="1" spc="-4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b="1" spc="-1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200" b="1" spc="-2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b="1" spc="-7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b="1" spc="-15" dirty="0">
                <a:solidFill>
                  <a:srgbClr val="565654"/>
                </a:solidFill>
                <a:latin typeface="Arial"/>
                <a:cs typeface="Arial"/>
              </a:rPr>
              <a:t>ля</a:t>
            </a:r>
            <a:r>
              <a:rPr sz="2200" b="1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200" b="1" spc="-15" dirty="0">
                <a:solidFill>
                  <a:srgbClr val="565654"/>
                </a:solidFill>
                <a:latin typeface="Arial"/>
                <a:cs typeface="Arial"/>
              </a:rPr>
              <a:t>щих</a:t>
            </a:r>
            <a:r>
              <a:rPr sz="2200" b="1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200" b="1" spc="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b="1" spc="-1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200" b="1" spc="-5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b="1" spc="-7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b="1" spc="-4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b="1" spc="-15" dirty="0">
                <a:solidFill>
                  <a:srgbClr val="565654"/>
                </a:solidFill>
                <a:latin typeface="Arial"/>
                <a:cs typeface="Arial"/>
              </a:rPr>
              <a:t>ик</a:t>
            </a:r>
            <a:r>
              <a:rPr sz="2200" b="1" spc="-4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200" b="1" spc="-10" dirty="0">
                <a:solidFill>
                  <a:srgbClr val="565654"/>
                </a:solidFill>
                <a:latin typeface="Arial"/>
                <a:cs typeface="Arial"/>
              </a:rPr>
              <a:t>,</a:t>
            </a:r>
            <a:r>
              <a:rPr sz="2200" b="1" spc="6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b="1" spc="-5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200" b="1" spc="-15" dirty="0">
                <a:solidFill>
                  <a:srgbClr val="565654"/>
                </a:solidFill>
                <a:latin typeface="Arial"/>
                <a:cs typeface="Arial"/>
              </a:rPr>
              <a:t>ог</a:t>
            </a:r>
            <a:r>
              <a:rPr sz="2200" b="1" spc="1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b="1" spc="-1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b="1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b="1" spc="-4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b="1" spc="-20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200" b="1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b="1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b="1" spc="-6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b="1" spc="-4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b="1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b="1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b="1" spc="-15" dirty="0">
                <a:solidFill>
                  <a:srgbClr val="565654"/>
                </a:solidFill>
                <a:latin typeface="Arial"/>
                <a:cs typeface="Arial"/>
              </a:rPr>
              <a:t>ать</a:t>
            </a:r>
            <a:r>
              <a:rPr sz="2200" b="1" spc="6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b="1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b="1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b="1" spc="-15" dirty="0">
                <a:solidFill>
                  <a:srgbClr val="565654"/>
                </a:solidFill>
                <a:latin typeface="Arial"/>
                <a:cs typeface="Arial"/>
              </a:rPr>
              <a:t>ид</a:t>
            </a:r>
            <a:r>
              <a:rPr sz="2200" b="1" spc="-10" dirty="0">
                <a:solidFill>
                  <a:srgbClr val="565654"/>
                </a:solidFill>
                <a:latin typeface="Arial"/>
                <a:cs typeface="Arial"/>
              </a:rPr>
              <a:t>е:</a:t>
            </a:r>
            <a:endParaRPr sz="220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spcBef>
                <a:spcPts val="445"/>
              </a:spcBef>
              <a:buClr>
                <a:srgbClr val="269A37"/>
              </a:buClr>
              <a:buSzPct val="119444"/>
              <a:buFont typeface="Arial"/>
              <a:buChar char="●"/>
              <a:tabLst>
                <a:tab pos="372745" algn="l"/>
              </a:tabLst>
            </a:pP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циональных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800" spc="-6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ей/ас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оци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ций/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оюзов</a:t>
            </a:r>
            <a:endParaRPr sz="180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spcBef>
                <a:spcPts val="240"/>
              </a:spcBef>
              <a:buClr>
                <a:srgbClr val="269A37"/>
              </a:buClr>
              <a:buSzPct val="119444"/>
              <a:buFont typeface="Arial"/>
              <a:buChar char="●"/>
              <a:tabLst>
                <a:tab pos="372745" algn="l"/>
              </a:tabLst>
            </a:pPr>
            <a:r>
              <a:rPr sz="1800" spc="2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естных 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ф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орм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льных</a:t>
            </a:r>
            <a:r>
              <a:rPr sz="18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или</a:t>
            </a:r>
            <a:r>
              <a:rPr sz="1800" spc="-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не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ф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орм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льных</a:t>
            </a:r>
            <a:r>
              <a:rPr sz="1800" spc="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пп</a:t>
            </a:r>
            <a:r>
              <a:rPr sz="18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8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низаций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69A37"/>
              </a:buClr>
              <a:buFont typeface="Arial"/>
              <a:buChar char="●"/>
            </a:pPr>
            <a:endParaRPr sz="2400">
              <a:latin typeface="Times New Roman"/>
              <a:cs typeface="Times New Roman"/>
            </a:endParaRPr>
          </a:p>
          <a:p>
            <a:pPr marL="12700" marR="335280">
              <a:lnSpc>
                <a:spcPct val="75500"/>
              </a:lnSpc>
            </a:pPr>
            <a:r>
              <a:rPr sz="2200" b="1" spc="-15" dirty="0">
                <a:solidFill>
                  <a:srgbClr val="565654"/>
                </a:solidFill>
                <a:latin typeface="Arial"/>
                <a:cs typeface="Arial"/>
              </a:rPr>
              <a:t>Важные</a:t>
            </a:r>
            <a:r>
              <a:rPr sz="2200" b="1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565654"/>
                </a:solidFill>
                <a:latin typeface="Arial"/>
                <a:cs typeface="Arial"/>
              </a:rPr>
              <a:t>со</a:t>
            </a:r>
            <a:r>
              <a:rPr sz="2200" b="1" spc="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b="1" spc="-15" dirty="0">
                <a:solidFill>
                  <a:srgbClr val="565654"/>
                </a:solidFill>
                <a:latin typeface="Arial"/>
                <a:cs typeface="Arial"/>
              </a:rPr>
              <a:t>бра</a:t>
            </a:r>
            <a:r>
              <a:rPr sz="2200" b="1" spc="-50" dirty="0">
                <a:solidFill>
                  <a:srgbClr val="565654"/>
                </a:solidFill>
                <a:latin typeface="Arial"/>
                <a:cs typeface="Arial"/>
              </a:rPr>
              <a:t>ж</a:t>
            </a:r>
            <a:r>
              <a:rPr sz="2200" b="1" spc="-1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b="1" spc="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200" b="1" spc="-15" dirty="0">
                <a:solidFill>
                  <a:srgbClr val="565654"/>
                </a:solidFill>
                <a:latin typeface="Arial"/>
                <a:cs typeface="Arial"/>
              </a:rPr>
              <a:t>ия</a:t>
            </a:r>
            <a:r>
              <a:rPr sz="2200" b="1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565654"/>
                </a:solidFill>
                <a:latin typeface="Arial"/>
                <a:cs typeface="Arial"/>
              </a:rPr>
              <a:t>для</a:t>
            </a:r>
            <a:r>
              <a:rPr sz="2200" b="1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565654"/>
                </a:solidFill>
                <a:latin typeface="Arial"/>
                <a:cs typeface="Arial"/>
              </a:rPr>
              <a:t>органи</a:t>
            </a:r>
            <a:r>
              <a:rPr sz="2200" b="1" spc="-5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200" b="1" spc="-15" dirty="0">
                <a:solidFill>
                  <a:srgbClr val="565654"/>
                </a:solidFill>
                <a:latin typeface="Arial"/>
                <a:cs typeface="Arial"/>
              </a:rPr>
              <a:t>ац</a:t>
            </a:r>
            <a:r>
              <a:rPr sz="2200" b="1" spc="-4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200" b="1" spc="-15" dirty="0">
                <a:solidFill>
                  <a:srgbClr val="565654"/>
                </a:solidFill>
                <a:latin typeface="Arial"/>
                <a:cs typeface="Arial"/>
              </a:rPr>
              <a:t>й</a:t>
            </a:r>
            <a:r>
              <a:rPr sz="2200" b="1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b="1" spc="-5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200" b="1" spc="-15" dirty="0">
                <a:solidFill>
                  <a:srgbClr val="565654"/>
                </a:solidFill>
                <a:latin typeface="Arial"/>
                <a:cs typeface="Arial"/>
              </a:rPr>
              <a:t>дей,</a:t>
            </a:r>
            <a:r>
              <a:rPr sz="2200" b="1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b="1" spc="-4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b="1" spc="-1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200" b="1" spc="-7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b="1" spc="-4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b="1" spc="-1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200" b="1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b="1" spc="-5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b="1" spc="-15" dirty="0">
                <a:solidFill>
                  <a:srgbClr val="565654"/>
                </a:solidFill>
                <a:latin typeface="Arial"/>
                <a:cs typeface="Arial"/>
              </a:rPr>
              <a:t>ляющих</a:t>
            </a:r>
            <a:r>
              <a:rPr sz="2200" b="1" spc="6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200" b="1" spc="-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b="1" spc="-7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b="1" spc="-6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b="1" spc="-15" dirty="0">
                <a:solidFill>
                  <a:srgbClr val="565654"/>
                </a:solidFill>
                <a:latin typeface="Arial"/>
                <a:cs typeface="Arial"/>
              </a:rPr>
              <a:t>ики,</a:t>
            </a:r>
            <a:r>
              <a:rPr sz="2200" b="1" spc="-10" dirty="0">
                <a:solidFill>
                  <a:srgbClr val="565654"/>
                </a:solidFill>
                <a:latin typeface="Arial"/>
                <a:cs typeface="Arial"/>
              </a:rPr>
              <a:t> в</a:t>
            </a:r>
            <a:r>
              <a:rPr sz="2200" b="1" spc="1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b="1" spc="-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b="1" spc="-12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200" b="1" spc="-15" dirty="0">
                <a:solidFill>
                  <a:srgbClr val="565654"/>
                </a:solidFill>
                <a:latin typeface="Arial"/>
                <a:cs typeface="Arial"/>
              </a:rPr>
              <a:t>ча</a:t>
            </a:r>
            <a:r>
              <a:rPr sz="2200" b="1" spc="-8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200" b="1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b="1" spc="-10" dirty="0">
                <a:solidFill>
                  <a:srgbClr val="565654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spcBef>
                <a:spcPts val="459"/>
              </a:spcBef>
              <a:buClr>
                <a:srgbClr val="269A37"/>
              </a:buClr>
              <a:buSzPct val="119444"/>
              <a:buFont typeface="Arial"/>
              <a:buChar char="●"/>
              <a:tabLst>
                <a:tab pos="372745" algn="l"/>
              </a:tabLst>
            </a:pPr>
            <a:r>
              <a:rPr sz="1800" spc="-8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ление о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анизацией</a:t>
            </a:r>
            <a:endParaRPr sz="180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spcBef>
                <a:spcPts val="240"/>
              </a:spcBef>
              <a:buClr>
                <a:srgbClr val="269A37"/>
              </a:buClr>
              <a:buSzPct val="119444"/>
              <a:buFont typeface="Arial"/>
              <a:buChar char="●"/>
              <a:tabLst>
                <a:tab pos="372745" algn="l"/>
              </a:tabLst>
            </a:pPr>
            <a:r>
              <a:rPr sz="1800" spc="-8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spc="-4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ление п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ое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ами</a:t>
            </a:r>
            <a:endParaRPr sz="180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spcBef>
                <a:spcPts val="240"/>
              </a:spcBef>
              <a:buClr>
                <a:srgbClr val="269A37"/>
              </a:buClr>
              <a:buSzPct val="119444"/>
              <a:buFont typeface="Arial"/>
              <a:buChar char="●"/>
              <a:tabLst>
                <a:tab pos="372745" algn="l"/>
              </a:tabLst>
            </a:pPr>
            <a:r>
              <a:rPr sz="1800" spc="2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обилизацию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рес</a:t>
            </a:r>
            <a:r>
              <a:rPr sz="1800" spc="-6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ов</a:t>
            </a:r>
            <a:endParaRPr sz="180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spcBef>
                <a:spcPts val="240"/>
              </a:spcBef>
              <a:buClr>
                <a:srgbClr val="269A37"/>
              </a:buClr>
              <a:buSzPct val="119444"/>
              <a:buFont typeface="Arial"/>
              <a:buChar char="●"/>
              <a:tabLst>
                <a:tab pos="372745" algn="l"/>
              </a:tabLst>
            </a:pPr>
            <a:r>
              <a:rPr sz="1800" spc="-6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итие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па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тне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ск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18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тно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ш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ений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856523"/>
            <a:ext cx="1001903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dirty="0">
                <a:solidFill>
                  <a:srgbClr val="269A37"/>
                </a:solidFill>
                <a:latin typeface="Century Schoolbook"/>
                <a:cs typeface="Century Schoolbook"/>
              </a:rPr>
              <a:t>Организации</a:t>
            </a:r>
            <a:r>
              <a:rPr sz="3000" b="1" spc="25" dirty="0">
                <a:solidFill>
                  <a:srgbClr val="269A37"/>
                </a:solidFill>
                <a:latin typeface="Century Schoolbook"/>
                <a:cs typeface="Century Schoolbook"/>
              </a:rPr>
              <a:t> </a:t>
            </a:r>
            <a:r>
              <a:rPr sz="3000" b="1" dirty="0">
                <a:solidFill>
                  <a:srgbClr val="269A37"/>
                </a:solidFill>
                <a:latin typeface="Century Schoolbook"/>
                <a:cs typeface="Century Schoolbook"/>
              </a:rPr>
              <a:t>людей, употребляющих н</a:t>
            </a:r>
            <a:r>
              <a:rPr sz="3000" b="1" spc="25" dirty="0">
                <a:solidFill>
                  <a:srgbClr val="269A37"/>
                </a:solidFill>
                <a:latin typeface="Century Schoolbook"/>
                <a:cs typeface="Century Schoolbook"/>
              </a:rPr>
              <a:t>а</a:t>
            </a:r>
            <a:r>
              <a:rPr sz="3000" b="1" dirty="0">
                <a:solidFill>
                  <a:srgbClr val="269A37"/>
                </a:solidFill>
                <a:latin typeface="Century Schoolbook"/>
                <a:cs typeface="Century Schoolbook"/>
              </a:rPr>
              <a:t>ркот</a:t>
            </a:r>
            <a:r>
              <a:rPr sz="3000" b="1" spc="-35" dirty="0">
                <a:solidFill>
                  <a:srgbClr val="269A37"/>
                </a:solidFill>
                <a:latin typeface="Century Schoolbook"/>
                <a:cs typeface="Century Schoolbook"/>
              </a:rPr>
              <a:t>и</a:t>
            </a:r>
            <a:r>
              <a:rPr sz="3000" b="1" dirty="0">
                <a:solidFill>
                  <a:srgbClr val="269A37"/>
                </a:solidFill>
                <a:latin typeface="Century Schoolbook"/>
                <a:cs typeface="Century Schoolbook"/>
              </a:rPr>
              <a:t>ки</a:t>
            </a:r>
            <a:endParaRPr sz="30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7694" y="159636"/>
            <a:ext cx="576008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первый</a:t>
            </a:r>
            <a:r>
              <a:rPr sz="1600" b="1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4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2889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33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0792" y="763139"/>
            <a:ext cx="11322050" cy="456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550">
              <a:lnSpc>
                <a:spcPct val="100000"/>
              </a:lnSpc>
            </a:pPr>
            <a:r>
              <a:rPr sz="3200" b="1" dirty="0">
                <a:solidFill>
                  <a:srgbClr val="269A37"/>
                </a:solidFill>
                <a:latin typeface="Century Schoolbook"/>
                <a:cs typeface="Century Schoolbook"/>
              </a:rPr>
              <a:t>Управление организацией</a:t>
            </a:r>
            <a:endParaRPr sz="3200">
              <a:latin typeface="Century Schoolbook"/>
              <a:cs typeface="Century Schoolbook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3250">
              <a:latin typeface="Times New Roman"/>
              <a:cs typeface="Times New Roman"/>
            </a:endParaRPr>
          </a:p>
          <a:p>
            <a:pPr marL="12700" marR="1099185">
              <a:lnSpc>
                <a:spcPct val="100000"/>
              </a:lnSpc>
            </a:pP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Над</a:t>
            </a:r>
            <a:r>
              <a:rPr sz="2400" b="1" spc="-3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b="1" spc="-6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b="1" spc="25" dirty="0">
                <a:solidFill>
                  <a:srgbClr val="565654"/>
                </a:solidFill>
                <a:latin typeface="Arial"/>
                <a:cs typeface="Arial"/>
              </a:rPr>
              <a:t>ж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ащее</a:t>
            </a:r>
            <a:r>
              <a:rPr sz="2400" b="1" spc="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пра</a:t>
            </a:r>
            <a:r>
              <a:rPr sz="2400" b="1" spc="-35" dirty="0">
                <a:solidFill>
                  <a:srgbClr val="565654"/>
                </a:solidFill>
                <a:latin typeface="Arial"/>
                <a:cs typeface="Arial"/>
              </a:rPr>
              <a:t>вл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ение</a:t>
            </a:r>
            <a:r>
              <a:rPr sz="2400" b="1" spc="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зн</a:t>
            </a:r>
            <a:r>
              <a:rPr sz="2400" b="1" spc="-6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ча</a:t>
            </a:r>
            <a:r>
              <a:rPr sz="2400" b="1" spc="-3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b="1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b="1" spc="-6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b="1" spc="-6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b="1" spc="-35" dirty="0">
                <a:solidFill>
                  <a:srgbClr val="565654"/>
                </a:solidFill>
                <a:latin typeface="Arial"/>
                <a:cs typeface="Arial"/>
              </a:rPr>
              <a:t>ет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ст</a:t>
            </a:r>
            <a:r>
              <a:rPr sz="2400" b="1" spc="-3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енное</a:t>
            </a:r>
            <a:r>
              <a:rPr sz="2400" b="1" spc="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b="1" spc="-2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b="1" spc="-3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b="1" spc="-35" dirty="0">
                <a:solidFill>
                  <a:srgbClr val="565654"/>
                </a:solidFill>
                <a:latin typeface="Arial"/>
                <a:cs typeface="Arial"/>
              </a:rPr>
              <a:t>во</a:t>
            </a:r>
            <a:r>
              <a:rPr sz="2400" b="1" spc="-6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b="1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b="1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b="1" spc="-3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о с</a:t>
            </a:r>
            <a:r>
              <a:rPr sz="2400" b="1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ра</a:t>
            </a:r>
            <a:r>
              <a:rPr sz="2400" b="1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ег</a:t>
            </a:r>
            <a:r>
              <a:rPr sz="2400" b="1" spc="-3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b="1" spc="2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400" b="1" spc="-6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ским</a:t>
            </a:r>
            <a:r>
              <a:rPr sz="2400" b="1" spc="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видени</a:t>
            </a:r>
            <a:r>
              <a:rPr sz="2400" b="1" spc="-3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м и р</a:t>
            </a:r>
            <a:r>
              <a:rPr sz="2400" b="1" spc="-3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b="1" spc="-5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b="1" spc="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ами</a:t>
            </a:r>
            <a:r>
              <a:rPr sz="2400" b="1" spc="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органи</a:t>
            </a:r>
            <a:r>
              <a:rPr sz="2400" b="1" spc="-6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ации. С</a:t>
            </a:r>
            <a:r>
              <a:rPr sz="2400" b="1" spc="-3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да</a:t>
            </a:r>
            <a:r>
              <a:rPr sz="2400" b="1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b="1" spc="-60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2400" b="1" spc="-3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дя</a:t>
            </a:r>
            <a:r>
              <a:rPr sz="2400" b="1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2900">
              <a:latin typeface="Times New Roman"/>
              <a:cs typeface="Times New Roman"/>
            </a:endParaRPr>
          </a:p>
          <a:p>
            <a:pPr marL="372110" marR="5080" indent="-359410">
              <a:lnSpc>
                <a:spcPct val="75900"/>
              </a:lnSpc>
              <a:buClr>
                <a:srgbClr val="269A37"/>
              </a:buClr>
              <a:buSzPct val="118181"/>
              <a:buFont typeface="Arial"/>
              <a:buChar char="●"/>
              <a:tabLst>
                <a:tab pos="372745" algn="l"/>
              </a:tabLst>
            </a:pP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зр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чность</a:t>
            </a:r>
            <a:r>
              <a:rPr sz="2200" spc="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(</a:t>
            </a:r>
            <a:r>
              <a:rPr sz="2200" spc="-254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.е.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прос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6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о,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5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ак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члены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па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тнеры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ор</a:t>
            </a:r>
            <a:r>
              <a:rPr sz="2200" spc="-6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анизации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мо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ут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вид</a:t>
            </a: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ть, 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о,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3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акие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принима</a:t>
            </a:r>
            <a:r>
              <a:rPr sz="2200" spc="-7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ся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ре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ш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ения,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ак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принима</a:t>
            </a:r>
            <a:r>
              <a:rPr sz="2200" spc="-7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ся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че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1"/>
              </a:spcBef>
              <a:buClr>
                <a:srgbClr val="269A37"/>
              </a:buClr>
              <a:buFont typeface="Arial"/>
              <a:buChar char="●"/>
            </a:pPr>
            <a:endParaRPr sz="2400">
              <a:latin typeface="Times New Roman"/>
              <a:cs typeface="Times New Roman"/>
            </a:endParaRPr>
          </a:p>
          <a:p>
            <a:pPr marL="372110" marR="845819" indent="-359410">
              <a:lnSpc>
                <a:spcPct val="75700"/>
              </a:lnSpc>
              <a:buClr>
                <a:srgbClr val="269A37"/>
              </a:buClr>
              <a:buSzPct val="118181"/>
              <a:buFont typeface="Arial"/>
              <a:buChar char="●"/>
              <a:tabLst>
                <a:tab pos="372745" algn="l"/>
              </a:tabLst>
            </a:pPr>
            <a:r>
              <a:rPr sz="2200" spc="-2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200" spc="-5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тч</a:t>
            </a: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тнос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30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: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ру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дст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6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ор</a:t>
            </a:r>
            <a:r>
              <a:rPr sz="2200" spc="-6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анизации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/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ли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ави</a:t>
            </a:r>
            <a:r>
              <a:rPr sz="2200" spc="-6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ли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2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ооб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ест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обира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информацию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доста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ля</a:t>
            </a:r>
            <a:r>
              <a:rPr sz="2200" spc="-7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обр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тную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связь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оим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бир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лям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 (л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дям,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ор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ы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они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дс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ля</a:t>
            </a:r>
            <a:r>
              <a:rPr sz="2200" spc="-7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).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"/>
              </a:spcBef>
              <a:buClr>
                <a:srgbClr val="269A37"/>
              </a:buClr>
              <a:buFont typeface="Arial"/>
              <a:buChar char="●"/>
            </a:pPr>
            <a:endParaRPr sz="2400">
              <a:latin typeface="Times New Roman"/>
              <a:cs typeface="Times New Roman"/>
            </a:endParaRPr>
          </a:p>
          <a:p>
            <a:pPr marL="372110" marR="294640" indent="-359410">
              <a:lnSpc>
                <a:spcPct val="75900"/>
              </a:lnSpc>
              <a:buClr>
                <a:srgbClr val="269A37"/>
              </a:buClr>
              <a:buSzPct val="118181"/>
              <a:buFont typeface="Arial"/>
              <a:buChar char="●"/>
              <a:tabLst>
                <a:tab pos="372745" algn="l"/>
              </a:tabLst>
            </a:pP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Со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дире</a:t>
            </a:r>
            <a:r>
              <a:rPr sz="22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оров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лжен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2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ос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оять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из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5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дей,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14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ляющих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тики,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акже м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ж</a:t>
            </a: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вкл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ть</a:t>
            </a:r>
            <a:r>
              <a:rPr sz="2200" spc="6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оюзников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159636"/>
            <a:ext cx="576008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первый</a:t>
            </a:r>
            <a:r>
              <a:rPr sz="1600" b="1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4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81839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34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856523"/>
            <a:ext cx="10399395" cy="411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dirty="0">
                <a:solidFill>
                  <a:srgbClr val="269A37"/>
                </a:solidFill>
                <a:latin typeface="Century Schoolbook"/>
                <a:cs typeface="Century Schoolbook"/>
              </a:rPr>
              <a:t>Управление про</a:t>
            </a:r>
            <a:r>
              <a:rPr sz="3000" b="1" spc="25" dirty="0">
                <a:solidFill>
                  <a:srgbClr val="269A37"/>
                </a:solidFill>
                <a:latin typeface="Century Schoolbook"/>
                <a:cs typeface="Century Schoolbook"/>
              </a:rPr>
              <a:t>е</a:t>
            </a:r>
            <a:r>
              <a:rPr sz="3000" b="1" dirty="0">
                <a:solidFill>
                  <a:srgbClr val="269A37"/>
                </a:solidFill>
                <a:latin typeface="Century Schoolbook"/>
                <a:cs typeface="Century Schoolbook"/>
              </a:rPr>
              <a:t>к</a:t>
            </a:r>
            <a:r>
              <a:rPr sz="3000" b="1" spc="-30" dirty="0">
                <a:solidFill>
                  <a:srgbClr val="269A37"/>
                </a:solidFill>
                <a:latin typeface="Century Schoolbook"/>
                <a:cs typeface="Century Schoolbook"/>
              </a:rPr>
              <a:t>т</a:t>
            </a:r>
            <a:r>
              <a:rPr sz="3000" b="1" dirty="0">
                <a:solidFill>
                  <a:srgbClr val="269A37"/>
                </a:solidFill>
                <a:latin typeface="Century Schoolbook"/>
                <a:cs typeface="Century Schoolbook"/>
              </a:rPr>
              <a:t>ами</a:t>
            </a:r>
            <a:endParaRPr sz="3000">
              <a:latin typeface="Century Schoolbook"/>
              <a:cs typeface="Century Schoolbook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Органи</a:t>
            </a:r>
            <a:r>
              <a:rPr sz="2400" b="1" spc="-3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ации</a:t>
            </a:r>
            <a:r>
              <a:rPr sz="2400" b="1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b="1" spc="-3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400" b="1" spc="-3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аны: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Times New Roman"/>
              <a:cs typeface="Times New Roman"/>
            </a:endParaRPr>
          </a:p>
          <a:p>
            <a:pPr marL="372110" marR="57785" indent="-359410">
              <a:lnSpc>
                <a:spcPct val="75900"/>
              </a:lnSpc>
              <a:buClr>
                <a:srgbClr val="269A37"/>
              </a:buClr>
              <a:buSzPct val="120454"/>
              <a:buFont typeface="Arial"/>
              <a:buChar char="●"/>
              <a:tabLst>
                <a:tab pos="372745" algn="l"/>
              </a:tabLst>
            </a:pP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зра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ты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ть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вып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лнять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реалистичные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планы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дея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льности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дж</a:t>
            </a: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ты,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ст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ующие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видению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миссии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ор</a:t>
            </a:r>
            <a:r>
              <a:rPr sz="2200" spc="-6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анизации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  <a:buClr>
                <a:srgbClr val="269A37"/>
              </a:buClr>
              <a:buFont typeface="Arial"/>
              <a:buChar char="●"/>
            </a:pPr>
            <a:endParaRPr sz="1850">
              <a:latin typeface="Times New Roman"/>
              <a:cs typeface="Times New Roman"/>
            </a:endParaRPr>
          </a:p>
          <a:p>
            <a:pPr marL="372110" indent="-359410">
              <a:lnSpc>
                <a:spcPts val="2325"/>
              </a:lnSpc>
              <a:buClr>
                <a:srgbClr val="269A37"/>
              </a:buClr>
              <a:buSzPct val="120454"/>
              <a:buFont typeface="Arial"/>
              <a:buChar char="●"/>
              <a:tabLst>
                <a:tab pos="372745" algn="l"/>
              </a:tabLst>
            </a:pP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зра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тыв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ть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прое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ты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ствии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местными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ж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дунар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дными</a:t>
            </a:r>
            <a:endParaRPr sz="2200">
              <a:latin typeface="Arial"/>
              <a:cs typeface="Arial"/>
            </a:endParaRPr>
          </a:p>
          <a:p>
            <a:pPr marL="372110">
              <a:lnSpc>
                <a:spcPts val="2325"/>
              </a:lnSpc>
            </a:pP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пер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довыми</a:t>
            </a:r>
            <a:r>
              <a:rPr sz="2200" spc="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пра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ти</a:t>
            </a:r>
            <a:r>
              <a:rPr sz="2200" spc="3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buClr>
                <a:srgbClr val="269A37"/>
              </a:buClr>
              <a:buSzPct val="120454"/>
              <a:buFont typeface="Arial"/>
              <a:buChar char="●"/>
              <a:tabLst>
                <a:tab pos="372745" algn="l"/>
              </a:tabLst>
            </a:pPr>
            <a:r>
              <a:rPr sz="22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есп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ив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ть</a:t>
            </a:r>
            <a:r>
              <a:rPr sz="2200" spc="5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ствие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прое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ов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требностям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тников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ор</a:t>
            </a:r>
            <a:r>
              <a:rPr sz="2200" spc="-6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анизаций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159636"/>
            <a:ext cx="576008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первый</a:t>
            </a:r>
            <a:r>
              <a:rPr sz="1600" b="1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4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41887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35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1137" y="856523"/>
            <a:ext cx="11313795" cy="543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8775">
              <a:lnSpc>
                <a:spcPts val="3575"/>
              </a:lnSpc>
            </a:pPr>
            <a:r>
              <a:rPr sz="3000" b="1" dirty="0">
                <a:solidFill>
                  <a:srgbClr val="269A37"/>
                </a:solidFill>
                <a:latin typeface="Century Schoolbook"/>
                <a:cs typeface="Century Schoolbook"/>
              </a:rPr>
              <a:t>Мобил</a:t>
            </a:r>
            <a:r>
              <a:rPr sz="3000" b="1" spc="-35" dirty="0">
                <a:solidFill>
                  <a:srgbClr val="269A37"/>
                </a:solidFill>
                <a:latin typeface="Century Schoolbook"/>
                <a:cs typeface="Century Schoolbook"/>
              </a:rPr>
              <a:t>и</a:t>
            </a:r>
            <a:r>
              <a:rPr sz="3000" b="1" dirty="0">
                <a:solidFill>
                  <a:srgbClr val="269A37"/>
                </a:solidFill>
                <a:latin typeface="Century Schoolbook"/>
                <a:cs typeface="Century Schoolbook"/>
              </a:rPr>
              <a:t>зация</a:t>
            </a:r>
            <a:r>
              <a:rPr sz="3000" b="1" spc="60" dirty="0">
                <a:solidFill>
                  <a:srgbClr val="269A37"/>
                </a:solidFill>
                <a:latin typeface="Century Schoolbook"/>
                <a:cs typeface="Century Schoolbook"/>
              </a:rPr>
              <a:t> </a:t>
            </a:r>
            <a:r>
              <a:rPr sz="3000" b="1" dirty="0">
                <a:solidFill>
                  <a:srgbClr val="269A37"/>
                </a:solidFill>
                <a:latin typeface="Century Schoolbook"/>
                <a:cs typeface="Century Schoolbook"/>
              </a:rPr>
              <a:t>ресурсов</a:t>
            </a:r>
            <a:endParaRPr sz="3000">
              <a:latin typeface="Century Schoolbook"/>
              <a:cs typeface="Century Schoolbook"/>
            </a:endParaRPr>
          </a:p>
          <a:p>
            <a:pPr marL="372110" marR="1170940" indent="-359410">
              <a:lnSpc>
                <a:spcPct val="83300"/>
              </a:lnSpc>
              <a:spcBef>
                <a:spcPts val="375"/>
              </a:spcBef>
              <a:buClr>
                <a:srgbClr val="269A37"/>
              </a:buClr>
              <a:buSzPct val="120000"/>
              <a:buFont typeface="Arial"/>
              <a:buChar char="●"/>
              <a:tabLst>
                <a:tab pos="372745" algn="l"/>
              </a:tabLst>
            </a:pP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обил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1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ация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рес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ов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-</a:t>
            </a:r>
            <a:r>
              <a:rPr sz="2000" spc="-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эт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не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то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ль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spc="1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ор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дств,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но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при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чение</a:t>
            </a:r>
            <a:r>
              <a:rPr sz="2000" spc="-6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к раб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 добро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ьц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ев,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поиск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ис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то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чников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же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ан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й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 н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рал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ной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ф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орме и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звитие па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ер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ких</a:t>
            </a:r>
            <a:r>
              <a:rPr sz="2000" spc="-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ошений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69A37"/>
              </a:buClr>
              <a:buFont typeface="Arial"/>
              <a:buChar char="●"/>
            </a:pPr>
            <a:endParaRPr sz="2400">
              <a:latin typeface="Times New Roman"/>
              <a:cs typeface="Times New Roman"/>
            </a:endParaRPr>
          </a:p>
          <a:p>
            <a:pPr marL="372110" marR="1112520" indent="-359410">
              <a:lnSpc>
                <a:spcPts val="2000"/>
              </a:lnSpc>
              <a:buClr>
                <a:srgbClr val="269A37"/>
              </a:buClr>
              <a:buSzPct val="120000"/>
              <a:buFont typeface="Arial"/>
              <a:buChar char="●"/>
              <a:tabLst>
                <a:tab pos="372745" algn="l"/>
              </a:tabLst>
            </a:pP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обил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1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ация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рес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ов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лжна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диться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 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ствии</a:t>
            </a:r>
            <a:r>
              <a:rPr sz="2000" spc="-6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 виден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ем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 миссией ор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анизации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1"/>
              </a:spcBef>
              <a:buClr>
                <a:srgbClr val="269A37"/>
              </a:buClr>
              <a:buFont typeface="Arial"/>
              <a:buChar char="●"/>
            </a:pPr>
            <a:endParaRPr sz="2400">
              <a:latin typeface="Times New Roman"/>
              <a:cs typeface="Times New Roman"/>
            </a:endParaRPr>
          </a:p>
          <a:p>
            <a:pPr marL="372110" marR="416559" indent="-359410">
              <a:lnSpc>
                <a:spcPts val="1989"/>
              </a:lnSpc>
              <a:buClr>
                <a:srgbClr val="269A37"/>
              </a:buClr>
              <a:buSzPct val="120000"/>
              <a:buFont typeface="Arial"/>
              <a:buChar char="●"/>
              <a:tabLst>
                <a:tab pos="372745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Су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ест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ву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зм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жность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сбора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дств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членов</a:t>
            </a:r>
            <a:r>
              <a:rPr sz="2000" spc="-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анизации</a:t>
            </a:r>
            <a:r>
              <a:rPr sz="2000" spc="-6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поср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дст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ом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льш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х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жеме</a:t>
            </a:r>
            <a:r>
              <a:rPr sz="2000" spc="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чных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же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го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дных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членских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зно</a:t>
            </a:r>
            <a:r>
              <a:rPr sz="2000" spc="4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ов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69A37"/>
              </a:buClr>
              <a:buFont typeface="Arial"/>
              <a:buChar char="●"/>
            </a:pPr>
            <a:endParaRPr sz="2400">
              <a:latin typeface="Times New Roman"/>
              <a:cs typeface="Times New Roman"/>
            </a:endParaRPr>
          </a:p>
          <a:p>
            <a:pPr marL="372110" marR="638175" indent="-359410">
              <a:lnSpc>
                <a:spcPct val="83400"/>
              </a:lnSpc>
              <a:buClr>
                <a:srgbClr val="269A37"/>
              </a:buClr>
              <a:buSzPct val="120000"/>
              <a:buFont typeface="Arial"/>
              <a:buChar char="●"/>
              <a:tabLst>
                <a:tab pos="372745" algn="l"/>
              </a:tabLst>
            </a:pPr>
            <a:r>
              <a:rPr sz="2000" spc="-13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ос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дарст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ж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га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ть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финансиро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ание</a:t>
            </a:r>
            <a:r>
              <a:rPr sz="2000" spc="-6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для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дос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лен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слу</a:t>
            </a:r>
            <a:r>
              <a:rPr sz="2000" spc="-25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.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Какими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зм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жностями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лжны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расп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ла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ть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анизации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р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дст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ом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оо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тв,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обы им</a:t>
            </a:r>
            <a:r>
              <a:rPr sz="20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ть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зм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жность</a:t>
            </a:r>
            <a:r>
              <a:rPr sz="2000" spc="-6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да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ь заявки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на</a:t>
            </a:r>
            <a:r>
              <a:rPr sz="20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выд</a:t>
            </a:r>
            <a:r>
              <a:rPr sz="20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ление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им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ак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х ср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в,</a:t>
            </a:r>
            <a:r>
              <a:rPr sz="2000" spc="-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обы распо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яж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ться</a:t>
            </a:r>
            <a:r>
              <a:rPr sz="2000" spc="-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ими?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69A37"/>
              </a:buClr>
              <a:buFont typeface="Arial"/>
              <a:buChar char="●"/>
            </a:pPr>
            <a:endParaRPr sz="2400">
              <a:latin typeface="Times New Roman"/>
              <a:cs typeface="Times New Roman"/>
            </a:endParaRPr>
          </a:p>
          <a:p>
            <a:pPr marL="372110" marR="5080" indent="-359410" algn="just">
              <a:lnSpc>
                <a:spcPts val="2000"/>
              </a:lnSpc>
              <a:buClr>
                <a:srgbClr val="269A37"/>
              </a:buClr>
              <a:buSzPct val="120000"/>
              <a:buFont typeface="Arial"/>
              <a:buChar char="●"/>
              <a:tabLst>
                <a:tab pos="372745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Ко</a:t>
            </a:r>
            <a:r>
              <a:rPr sz="2000" spc="-9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да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ф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нансирован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дос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чно,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ажно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налажи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ть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spc="-9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дничест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анизаци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ми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лью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4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ации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дж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ания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(из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ос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дарст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енных</a:t>
            </a:r>
            <a:r>
              <a:rPr sz="2000" spc="-6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дств)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или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для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раб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ты с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донорами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для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лучен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я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ео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мых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дств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159636"/>
            <a:ext cx="576008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первый</a:t>
            </a:r>
            <a:r>
              <a:rPr sz="1600" b="1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4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5321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B5EC405-DC43-45E2-BF51-016C0F5D8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512764"/>
            <a:ext cx="10764838" cy="1014954"/>
          </a:xfrm>
        </p:spPr>
        <p:txBody>
          <a:bodyPr/>
          <a:lstStyle/>
          <a:p>
            <a:r>
              <a:rPr lang="ru-RU" sz="3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Готовности к экстренным ситуациям </a:t>
            </a:r>
            <a:endParaRPr lang="en-US" sz="3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CA6E6F-711F-4A79-B42E-BCD09B4FB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535" y="1226634"/>
            <a:ext cx="10792490" cy="5263376"/>
          </a:xfrm>
        </p:spPr>
        <p:txBody>
          <a:bodyPr/>
          <a:lstStyle/>
          <a:p>
            <a:r>
              <a:rPr lang="ru-RU" sz="2000" dirty="0">
                <a:solidFill>
                  <a:srgbClr val="565655"/>
                </a:solidFill>
                <a:latin typeface="Arial" charset="0"/>
              </a:rPr>
              <a:t>  Система реагирования на передозировки:</a:t>
            </a:r>
          </a:p>
          <a:p>
            <a:pPr lvl="3">
              <a:lnSpc>
                <a:spcPts val="2600"/>
              </a:lnSpc>
              <a:spcAft>
                <a:spcPts val="2800"/>
              </a:spcAft>
              <a:buClr>
                <a:srgbClr val="279B38"/>
              </a:buClr>
              <a:defRPr/>
            </a:pPr>
            <a:r>
              <a:rPr lang="ru-RU" sz="2000" dirty="0">
                <a:solidFill>
                  <a:srgbClr val="565655"/>
                </a:solidFill>
              </a:rPr>
              <a:t>Напомнить* участникам информацию о наркосцене в городе встречи: распространённые вещества; чистота и примеси; частые негативные побочные эффекты с детальным описанием, как распознать; как обратиться в скорую помощь и телефон юриста, кому звонить после скорой. (*данная информация должна быть в логистической записке)</a:t>
            </a:r>
          </a:p>
          <a:p>
            <a:pPr lvl="3">
              <a:lnSpc>
                <a:spcPts val="2600"/>
              </a:lnSpc>
              <a:spcAft>
                <a:spcPts val="2800"/>
              </a:spcAft>
              <a:buClr>
                <a:srgbClr val="279B38"/>
              </a:buClr>
              <a:defRPr/>
            </a:pPr>
            <a:r>
              <a:rPr lang="ru-RU" sz="2000" dirty="0">
                <a:solidFill>
                  <a:srgbClr val="565655"/>
                </a:solidFill>
              </a:rPr>
              <a:t>Сделать аптечку с медикаментами, которые могут понадобиться; показать, какие медикаменты и для чего применяются; договориться, где находится аптечка с доступом 24 часа. </a:t>
            </a:r>
          </a:p>
          <a:p>
            <a:pPr lvl="3">
              <a:lnSpc>
                <a:spcPts val="2600"/>
              </a:lnSpc>
              <a:spcAft>
                <a:spcPts val="2800"/>
              </a:spcAft>
              <a:buClr>
                <a:srgbClr val="279B38"/>
              </a:buClr>
              <a:defRPr/>
            </a:pPr>
            <a:r>
              <a:rPr lang="ru-RU" sz="2000" dirty="0">
                <a:solidFill>
                  <a:srgbClr val="565655"/>
                </a:solidFill>
              </a:rPr>
              <a:t>убедиться, что у каждого в кармане есть налоксон. </a:t>
            </a:r>
          </a:p>
          <a:p>
            <a:pPr lvl="3">
              <a:lnSpc>
                <a:spcPts val="2600"/>
              </a:lnSpc>
              <a:spcAft>
                <a:spcPts val="2800"/>
              </a:spcAft>
              <a:buClr>
                <a:srgbClr val="279B38"/>
              </a:buClr>
              <a:defRPr/>
            </a:pPr>
            <a:r>
              <a:rPr lang="ru-RU" sz="2000" dirty="0">
                <a:solidFill>
                  <a:srgbClr val="565655"/>
                </a:solidFill>
              </a:rPr>
              <a:t>Учебная тревога: по 2 минуты в парах убедиться, что навыки помощи при передозировке сохранены. </a:t>
            </a:r>
            <a:r>
              <a:rPr lang="ru-RU" sz="2000" dirty="0">
                <a:solidFill>
                  <a:srgbClr val="56565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Видео</a:t>
            </a:r>
            <a:r>
              <a:rPr lang="ru-RU" sz="2000" dirty="0">
                <a:solidFill>
                  <a:srgbClr val="565655"/>
                </a:solidFill>
              </a:rPr>
              <a:t> от врача реанимации. </a:t>
            </a:r>
            <a:r>
              <a:rPr lang="ru-RU" sz="2000" dirty="0">
                <a:solidFill>
                  <a:srgbClr val="56565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Свидетельство. </a:t>
            </a:r>
            <a:endParaRPr lang="ru-RU" sz="2000" dirty="0">
              <a:solidFill>
                <a:srgbClr val="565655"/>
              </a:solidFill>
            </a:endParaRPr>
          </a:p>
          <a:p>
            <a:pPr marL="457200" indent="-457200">
              <a:buFontTx/>
              <a:buChar char="-"/>
            </a:pPr>
            <a:endParaRPr lang="ru-RU" sz="2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AC24BDB6-8D1C-41D7-BA1A-CD7B9AA946A0}"/>
              </a:ext>
            </a:extLst>
          </p:cNvPr>
          <p:cNvSpPr txBox="1"/>
          <p:nvPr/>
        </p:nvSpPr>
        <p:spPr>
          <a:xfrm>
            <a:off x="697694" y="159636"/>
            <a:ext cx="439864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первый</a:t>
            </a:r>
            <a:endParaRPr sz="1600" dirty="0"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25285433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36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5306" y="937041"/>
            <a:ext cx="11413490" cy="528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>
              <a:lnSpc>
                <a:spcPct val="100000"/>
              </a:lnSpc>
            </a:pPr>
            <a:r>
              <a:rPr sz="3000" b="1" dirty="0">
                <a:solidFill>
                  <a:srgbClr val="269A37"/>
                </a:solidFill>
                <a:latin typeface="Century Schoolbook"/>
                <a:cs typeface="Century Schoolbook"/>
              </a:rPr>
              <a:t>Партнерства</a:t>
            </a:r>
            <a:endParaRPr sz="3000">
              <a:latin typeface="Century Schoolbook"/>
              <a:cs typeface="Century Schoolbook"/>
            </a:endParaRPr>
          </a:p>
          <a:p>
            <a:pPr marL="355600" marR="182880" indent="-342900">
              <a:lnSpc>
                <a:spcPts val="1989"/>
              </a:lnSpc>
              <a:spcBef>
                <a:spcPts val="1175"/>
              </a:spcBef>
              <a:buClr>
                <a:srgbClr val="269A37"/>
              </a:buClr>
              <a:buSzPct val="120000"/>
              <a:buFont typeface="Arial"/>
              <a:buChar char="•"/>
              <a:tabLst>
                <a:tab pos="355600" algn="l"/>
              </a:tabLst>
            </a:pP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аб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по</a:t>
            </a:r>
            <a:r>
              <a:rPr sz="20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4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ации</a:t>
            </a:r>
            <a:r>
              <a:rPr sz="20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чти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ни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9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да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не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ып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лня</a:t>
            </a:r>
            <a:r>
              <a:rPr sz="20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ся силами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дной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ани</a:t>
            </a:r>
            <a:r>
              <a:rPr sz="2000" spc="1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ации,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её сл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 про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дить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 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оалицион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ом</a:t>
            </a:r>
            <a:r>
              <a:rPr sz="20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spc="-9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дничест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"/>
              </a:spcBef>
              <a:buClr>
                <a:srgbClr val="269A37"/>
              </a:buClr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ts val="2205"/>
              </a:lnSpc>
              <a:buClr>
                <a:srgbClr val="269A37"/>
              </a:buClr>
              <a:buSzPct val="120000"/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,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7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ющие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тики,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9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лада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ун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4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альными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знан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ями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лядам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,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обы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205"/>
              </a:lnSpc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спо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обст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ть</a:t>
            </a:r>
            <a:r>
              <a:rPr sz="2000" spc="-6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звитию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па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ер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ких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ошений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2400">
              <a:latin typeface="Times New Roman"/>
              <a:cs typeface="Times New Roman"/>
            </a:endParaRPr>
          </a:p>
          <a:p>
            <a:pPr marL="355600" marR="194310" indent="-342900">
              <a:lnSpc>
                <a:spcPct val="83200"/>
              </a:lnSpc>
              <a:buClr>
                <a:srgbClr val="269A37"/>
              </a:buClr>
              <a:buSzPct val="120000"/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Па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еры</a:t>
            </a:r>
            <a:r>
              <a:rPr sz="2000" spc="-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могут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п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ом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чь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членам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 л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дей, у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9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ляю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их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ар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тики,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ой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 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оми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ты, осу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ест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ющие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над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ор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за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программами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з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драво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хранен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я,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дос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авить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дос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к р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зраб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тч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4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ам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ики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ру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гим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лжностн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ы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000" spc="-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цам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"/>
              </a:spcBef>
              <a:buClr>
                <a:srgbClr val="269A37"/>
              </a:buClr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55600" marR="173990" indent="-342900">
              <a:lnSpc>
                <a:spcPts val="2000"/>
              </a:lnSpc>
              <a:buClr>
                <a:srgbClr val="269A37"/>
              </a:buClr>
              <a:buSzPct val="120000"/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Па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еры</a:t>
            </a:r>
            <a:r>
              <a:rPr sz="2000" spc="-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могут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п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ом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чь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м, у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7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ющим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тики,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зна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оми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ься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официальн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ы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ми про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рами</a:t>
            </a:r>
            <a:r>
              <a:rPr sz="20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стр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"/>
              </a:spcBef>
              <a:buClr>
                <a:srgbClr val="269A37"/>
              </a:buClr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3400"/>
              </a:lnSpc>
              <a:buClr>
                <a:srgbClr val="269A37"/>
              </a:buClr>
              <a:buSzPct val="120000"/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,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7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ющие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тики,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лжны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ис</a:t>
            </a:r>
            <a:r>
              <a:rPr sz="2000" spc="4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ть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кон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ы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ди</a:t>
            </a:r>
            <a:r>
              <a:rPr sz="20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оюзни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,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орые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енят их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лад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серь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зно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тнесу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ся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держ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льно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spc="-9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дничест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у;</a:t>
            </a:r>
            <a:r>
              <a:rPr sz="2000" spc="-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орые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 осу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ест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ть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об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ение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 л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дьм</a:t>
            </a:r>
            <a:r>
              <a:rPr sz="2000" spc="-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,</a:t>
            </a:r>
            <a:r>
              <a:rPr sz="2000" spc="-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7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ющими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ки,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ажением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spc="-9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дут 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ержи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ть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их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159636"/>
            <a:ext cx="576008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первый</a:t>
            </a:r>
            <a:r>
              <a:rPr sz="1600" b="1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4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71442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37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8277" y="1931241"/>
            <a:ext cx="6642734" cy="97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269A37"/>
              </a:buClr>
              <a:buSzPct val="118181"/>
              <a:buFont typeface="Arial"/>
              <a:buChar char="•"/>
              <a:tabLst>
                <a:tab pos="355600" algn="l"/>
              </a:tabLst>
            </a:pPr>
            <a:r>
              <a:rPr sz="2200" spc="-20" dirty="0">
                <a:solidFill>
                  <a:srgbClr val="565654"/>
                </a:solidFill>
                <a:latin typeface="Arial"/>
                <a:cs typeface="Arial"/>
              </a:rPr>
              <a:t>НП</a:t>
            </a:r>
            <a:r>
              <a:rPr sz="22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,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дос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ляющие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слуги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снижения</a:t>
            </a:r>
            <a:r>
              <a:rPr sz="22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вр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да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10"/>
              </a:spcBef>
            </a:pPr>
            <a:r>
              <a:rPr sz="2650" spc="-10" dirty="0">
                <a:solidFill>
                  <a:srgbClr val="269A37"/>
                </a:solidFill>
                <a:latin typeface="Arial"/>
                <a:cs typeface="Arial"/>
              </a:rPr>
              <a:t>•</a:t>
            </a:r>
            <a:endParaRPr sz="2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1177" y="2583715"/>
            <a:ext cx="10213975" cy="812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75700"/>
              </a:lnSpc>
            </a:pP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ляемые</a:t>
            </a:r>
            <a:r>
              <a:rPr sz="22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ообщест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ами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ор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анизации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раб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тни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ов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се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-бизнеса,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ж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чин,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пра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тикующих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кс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200" spc="1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ж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нами,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транс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ендеров,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жи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7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дей, жи</a:t>
            </a: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ущих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ВИV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8277" y="3657956"/>
            <a:ext cx="11476355" cy="2228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75800"/>
              </a:lnSpc>
              <a:buClr>
                <a:srgbClr val="269A37"/>
              </a:buClr>
              <a:buSzPct val="120454"/>
              <a:buFont typeface="Arial"/>
              <a:buChar char="•"/>
              <a:tabLst>
                <a:tab pos="355600" algn="l"/>
              </a:tabLst>
            </a:pP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естные</a:t>
            </a:r>
            <a:r>
              <a:rPr sz="2200" spc="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женские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ор</a:t>
            </a:r>
            <a:r>
              <a:rPr sz="2200" spc="-6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анизации,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лиги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зные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ор</a:t>
            </a:r>
            <a:r>
              <a:rPr sz="2200" spc="-6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анизации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200" spc="-3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угие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общест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енные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 г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уппы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или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8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ующие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ор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анизации,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лающие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ак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ент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на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борь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ендерным насилием,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20" dirty="0">
                <a:solidFill>
                  <a:srgbClr val="565654"/>
                </a:solidFill>
                <a:latin typeface="Arial"/>
                <a:cs typeface="Arial"/>
              </a:rPr>
              <a:t>щи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прав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3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а,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есп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чение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дос</a:t>
            </a:r>
            <a:r>
              <a:rPr sz="2200" spc="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упа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дра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хранению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 пра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ос</a:t>
            </a: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дию,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обра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ание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повышение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алифи</a:t>
            </a:r>
            <a:r>
              <a:rPr sz="22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ации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для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зр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слых,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акже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ряд</a:t>
            </a:r>
            <a:r>
              <a:rPr sz="2200" spc="-10" dirty="0">
                <a:solidFill>
                  <a:srgbClr val="565654"/>
                </a:solidFill>
                <a:latin typeface="Arial"/>
                <a:cs typeface="Arial"/>
              </a:rPr>
              <a:t> д</a:t>
            </a:r>
            <a:r>
              <a:rPr sz="2200" spc="-4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угих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оциа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ьных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опро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ов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20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прав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  <a:buClr>
                <a:srgbClr val="269A37"/>
              </a:buClr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355600" indent="-342900">
              <a:lnSpc>
                <a:spcPts val="2325"/>
              </a:lnSpc>
              <a:buClr>
                <a:srgbClr val="269A37"/>
              </a:buClr>
              <a:buSzPct val="120454"/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Прави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льст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енные</a:t>
            </a:r>
            <a:r>
              <a:rPr sz="2200" spc="5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ор</a:t>
            </a:r>
            <a:r>
              <a:rPr sz="2200" spc="-6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анизации,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акие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ак</a:t>
            </a:r>
            <a:r>
              <a:rPr sz="22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зраб</a:t>
            </a:r>
            <a:r>
              <a:rPr sz="22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тчики</a:t>
            </a:r>
            <a:r>
              <a:rPr sz="22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200" spc="-9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литик,</a:t>
            </a:r>
            <a:endParaRPr sz="2200">
              <a:latin typeface="Arial"/>
              <a:cs typeface="Arial"/>
            </a:endParaRPr>
          </a:p>
          <a:p>
            <a:pPr marL="354965">
              <a:lnSpc>
                <a:spcPts val="2325"/>
              </a:lnSpc>
            </a:pP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пра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храни</a:t>
            </a:r>
            <a:r>
              <a:rPr sz="22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2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льные,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оциальные</a:t>
            </a:r>
            <a:r>
              <a:rPr sz="2200" spc="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2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оциальные</a:t>
            </a:r>
            <a:r>
              <a:rPr sz="2200" spc="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сл</a:t>
            </a:r>
            <a:r>
              <a:rPr sz="2200" spc="0" dirty="0">
                <a:solidFill>
                  <a:srgbClr val="565654"/>
                </a:solidFill>
                <a:latin typeface="Arial"/>
                <a:cs typeface="Arial"/>
              </a:rPr>
              <a:t>уж</a:t>
            </a:r>
            <a:r>
              <a:rPr sz="2200" spc="-15" dirty="0">
                <a:solidFill>
                  <a:srgbClr val="565654"/>
                </a:solidFill>
                <a:latin typeface="Arial"/>
                <a:cs typeface="Arial"/>
              </a:rPr>
              <a:t>бы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7694" y="856523"/>
            <a:ext cx="743712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dirty="0">
                <a:solidFill>
                  <a:srgbClr val="269A37"/>
                </a:solidFill>
                <a:latin typeface="Century Schoolbook"/>
                <a:cs typeface="Century Schoolbook"/>
              </a:rPr>
              <a:t>К возможным партн</a:t>
            </a:r>
            <a:r>
              <a:rPr sz="3000" b="1" spc="30" dirty="0">
                <a:solidFill>
                  <a:srgbClr val="269A37"/>
                </a:solidFill>
                <a:latin typeface="Century Schoolbook"/>
                <a:cs typeface="Century Schoolbook"/>
              </a:rPr>
              <a:t>е</a:t>
            </a:r>
            <a:r>
              <a:rPr sz="3000" b="1" dirty="0">
                <a:solidFill>
                  <a:srgbClr val="269A37"/>
                </a:solidFill>
                <a:latin typeface="Century Schoolbook"/>
                <a:cs typeface="Century Schoolbook"/>
              </a:rPr>
              <a:t>рам относятся:</a:t>
            </a:r>
            <a:endParaRPr sz="3000">
              <a:latin typeface="Century Schoolbook"/>
              <a:cs typeface="Century School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7694" y="159636"/>
            <a:ext cx="576008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первый</a:t>
            </a:r>
            <a:r>
              <a:rPr sz="1600" b="1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4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14792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38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159636"/>
            <a:ext cx="439864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первый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89253" y="159636"/>
            <a:ext cx="1268730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5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1799" y="2166458"/>
            <a:ext cx="2651760" cy="19646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000"/>
              </a:lnSpc>
            </a:pPr>
            <a:r>
              <a:rPr sz="3600" b="1" dirty="0">
                <a:solidFill>
                  <a:srgbClr val="269A37"/>
                </a:solidFill>
                <a:latin typeface="Century Schoolbook"/>
                <a:cs typeface="Century Schoolbook"/>
              </a:rPr>
              <a:t>Правовая реформа и права человека</a:t>
            </a:r>
            <a:endParaRPr sz="360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31076" y="671964"/>
            <a:ext cx="2245995" cy="2708910"/>
          </a:xfrm>
          <a:custGeom>
            <a:avLst/>
            <a:gdLst/>
            <a:ahLst/>
            <a:cxnLst/>
            <a:rect l="l" t="t" r="r" b="b"/>
            <a:pathLst>
              <a:path w="2245995" h="2708910">
                <a:moveTo>
                  <a:pt x="1122768" y="0"/>
                </a:moveTo>
                <a:lnTo>
                  <a:pt x="1030685" y="3721"/>
                </a:lnTo>
                <a:lnTo>
                  <a:pt x="940651" y="14694"/>
                </a:lnTo>
                <a:lnTo>
                  <a:pt x="852956" y="32629"/>
                </a:lnTo>
                <a:lnTo>
                  <a:pt x="767889" y="57238"/>
                </a:lnTo>
                <a:lnTo>
                  <a:pt x="685738" y="88230"/>
                </a:lnTo>
                <a:lnTo>
                  <a:pt x="606794" y="125318"/>
                </a:lnTo>
                <a:lnTo>
                  <a:pt x="531344" y="168212"/>
                </a:lnTo>
                <a:lnTo>
                  <a:pt x="459678" y="216624"/>
                </a:lnTo>
                <a:lnTo>
                  <a:pt x="392085" y="270264"/>
                </a:lnTo>
                <a:lnTo>
                  <a:pt x="328853" y="328844"/>
                </a:lnTo>
                <a:lnTo>
                  <a:pt x="270272" y="392074"/>
                </a:lnTo>
                <a:lnTo>
                  <a:pt x="216630" y="459667"/>
                </a:lnTo>
                <a:lnTo>
                  <a:pt x="168217" y="531331"/>
                </a:lnTo>
                <a:lnTo>
                  <a:pt x="125322" y="606780"/>
                </a:lnTo>
                <a:lnTo>
                  <a:pt x="88233" y="685723"/>
                </a:lnTo>
                <a:lnTo>
                  <a:pt x="57240" y="767873"/>
                </a:lnTo>
                <a:lnTo>
                  <a:pt x="32630" y="852939"/>
                </a:lnTo>
                <a:lnTo>
                  <a:pt x="14695" y="940634"/>
                </a:lnTo>
                <a:lnTo>
                  <a:pt x="3721" y="1030667"/>
                </a:lnTo>
                <a:lnTo>
                  <a:pt x="0" y="1122751"/>
                </a:lnTo>
                <a:lnTo>
                  <a:pt x="1078" y="1172410"/>
                </a:lnTo>
                <a:lnTo>
                  <a:pt x="4285" y="1221517"/>
                </a:lnTo>
                <a:lnTo>
                  <a:pt x="9576" y="1270026"/>
                </a:lnTo>
                <a:lnTo>
                  <a:pt x="16905" y="1317894"/>
                </a:lnTo>
                <a:lnTo>
                  <a:pt x="26227" y="1365075"/>
                </a:lnTo>
                <a:lnTo>
                  <a:pt x="37499" y="1411525"/>
                </a:lnTo>
                <a:lnTo>
                  <a:pt x="50675" y="1457200"/>
                </a:lnTo>
                <a:lnTo>
                  <a:pt x="65711" y="1502054"/>
                </a:lnTo>
                <a:lnTo>
                  <a:pt x="82561" y="1546044"/>
                </a:lnTo>
                <a:lnTo>
                  <a:pt x="101181" y="1589124"/>
                </a:lnTo>
                <a:lnTo>
                  <a:pt x="121527" y="1631250"/>
                </a:lnTo>
                <a:lnTo>
                  <a:pt x="143553" y="1672378"/>
                </a:lnTo>
                <a:lnTo>
                  <a:pt x="167215" y="1712462"/>
                </a:lnTo>
                <a:lnTo>
                  <a:pt x="192469" y="1751459"/>
                </a:lnTo>
                <a:lnTo>
                  <a:pt x="219268" y="1789323"/>
                </a:lnTo>
                <a:lnTo>
                  <a:pt x="247569" y="1826010"/>
                </a:lnTo>
                <a:lnTo>
                  <a:pt x="277327" y="1861475"/>
                </a:lnTo>
                <a:lnTo>
                  <a:pt x="308497" y="1895674"/>
                </a:lnTo>
                <a:lnTo>
                  <a:pt x="341034" y="1928563"/>
                </a:lnTo>
                <a:lnTo>
                  <a:pt x="374893" y="1960096"/>
                </a:lnTo>
                <a:lnTo>
                  <a:pt x="1123200" y="2708403"/>
                </a:lnTo>
                <a:lnTo>
                  <a:pt x="1878938" y="1952658"/>
                </a:lnTo>
                <a:lnTo>
                  <a:pt x="1912086" y="1921186"/>
                </a:lnTo>
                <a:lnTo>
                  <a:pt x="1943934" y="1888401"/>
                </a:lnTo>
                <a:lnTo>
                  <a:pt x="1974437" y="1854346"/>
                </a:lnTo>
                <a:lnTo>
                  <a:pt x="2003552" y="1819063"/>
                </a:lnTo>
                <a:lnTo>
                  <a:pt x="2031236" y="1782596"/>
                </a:lnTo>
                <a:lnTo>
                  <a:pt x="2057447" y="1744988"/>
                </a:lnTo>
                <a:lnTo>
                  <a:pt x="2082141" y="1706282"/>
                </a:lnTo>
                <a:lnTo>
                  <a:pt x="2105275" y="1666520"/>
                </a:lnTo>
                <a:lnTo>
                  <a:pt x="2126806" y="1625746"/>
                </a:lnTo>
                <a:lnTo>
                  <a:pt x="2146691" y="1584004"/>
                </a:lnTo>
                <a:lnTo>
                  <a:pt x="2164886" y="1541335"/>
                </a:lnTo>
                <a:lnTo>
                  <a:pt x="2181349" y="1497783"/>
                </a:lnTo>
                <a:lnTo>
                  <a:pt x="2196037" y="1453392"/>
                </a:lnTo>
                <a:lnTo>
                  <a:pt x="2208906" y="1408204"/>
                </a:lnTo>
                <a:lnTo>
                  <a:pt x="2219913" y="1362261"/>
                </a:lnTo>
                <a:lnTo>
                  <a:pt x="2229016" y="1315609"/>
                </a:lnTo>
                <a:lnTo>
                  <a:pt x="2236171" y="1268288"/>
                </a:lnTo>
                <a:lnTo>
                  <a:pt x="2241335" y="1220343"/>
                </a:lnTo>
                <a:lnTo>
                  <a:pt x="2244465" y="1171816"/>
                </a:lnTo>
                <a:lnTo>
                  <a:pt x="2245518" y="1122751"/>
                </a:lnTo>
                <a:lnTo>
                  <a:pt x="2241796" y="1030667"/>
                </a:lnTo>
                <a:lnTo>
                  <a:pt x="2230823" y="940634"/>
                </a:lnTo>
                <a:lnTo>
                  <a:pt x="2212888" y="852939"/>
                </a:lnTo>
                <a:lnTo>
                  <a:pt x="2188280" y="767873"/>
                </a:lnTo>
                <a:lnTo>
                  <a:pt x="2157288" y="685723"/>
                </a:lnTo>
                <a:lnTo>
                  <a:pt x="2120200" y="606780"/>
                </a:lnTo>
                <a:lnTo>
                  <a:pt x="2077305" y="531331"/>
                </a:lnTo>
                <a:lnTo>
                  <a:pt x="2028894" y="459667"/>
                </a:lnTo>
                <a:lnTo>
                  <a:pt x="1975254" y="392074"/>
                </a:lnTo>
                <a:lnTo>
                  <a:pt x="1916674" y="328844"/>
                </a:lnTo>
                <a:lnTo>
                  <a:pt x="1853443" y="270264"/>
                </a:lnTo>
                <a:lnTo>
                  <a:pt x="1785851" y="216624"/>
                </a:lnTo>
                <a:lnTo>
                  <a:pt x="1714187" y="168212"/>
                </a:lnTo>
                <a:lnTo>
                  <a:pt x="1638738" y="125318"/>
                </a:lnTo>
                <a:lnTo>
                  <a:pt x="1559795" y="88230"/>
                </a:lnTo>
                <a:lnTo>
                  <a:pt x="1477646" y="57238"/>
                </a:lnTo>
                <a:lnTo>
                  <a:pt x="1392579" y="32629"/>
                </a:lnTo>
                <a:lnTo>
                  <a:pt x="1304885" y="14694"/>
                </a:lnTo>
                <a:lnTo>
                  <a:pt x="1214852" y="3721"/>
                </a:lnTo>
                <a:lnTo>
                  <a:pt x="112276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54126" y="3069635"/>
            <a:ext cx="2495550" cy="2245360"/>
          </a:xfrm>
          <a:custGeom>
            <a:avLst/>
            <a:gdLst/>
            <a:ahLst/>
            <a:cxnLst/>
            <a:rect l="l" t="t" r="r" b="b"/>
            <a:pathLst>
              <a:path w="2495550" h="2245360">
                <a:moveTo>
                  <a:pt x="1102034" y="0"/>
                </a:moveTo>
                <a:lnTo>
                  <a:pt x="1055957" y="1741"/>
                </a:lnTo>
                <a:lnTo>
                  <a:pt x="1009864" y="5392"/>
                </a:lnTo>
                <a:lnTo>
                  <a:pt x="963814" y="10969"/>
                </a:lnTo>
                <a:lnTo>
                  <a:pt x="917865" y="18488"/>
                </a:lnTo>
                <a:lnTo>
                  <a:pt x="872076" y="27964"/>
                </a:lnTo>
                <a:lnTo>
                  <a:pt x="826507" y="39414"/>
                </a:lnTo>
                <a:lnTo>
                  <a:pt x="781216" y="52852"/>
                </a:lnTo>
                <a:lnTo>
                  <a:pt x="736261" y="68295"/>
                </a:lnTo>
                <a:lnTo>
                  <a:pt x="691703" y="85759"/>
                </a:lnTo>
                <a:lnTo>
                  <a:pt x="647599" y="105259"/>
                </a:lnTo>
                <a:lnTo>
                  <a:pt x="604009" y="126811"/>
                </a:lnTo>
                <a:lnTo>
                  <a:pt x="560991" y="150431"/>
                </a:lnTo>
                <a:lnTo>
                  <a:pt x="483105" y="199696"/>
                </a:lnTo>
                <a:lnTo>
                  <a:pt x="410620" y="254216"/>
                </a:lnTo>
                <a:lnTo>
                  <a:pt x="343641" y="313596"/>
                </a:lnTo>
                <a:lnTo>
                  <a:pt x="282275" y="377441"/>
                </a:lnTo>
                <a:lnTo>
                  <a:pt x="226628" y="445357"/>
                </a:lnTo>
                <a:lnTo>
                  <a:pt x="176804" y="516949"/>
                </a:lnTo>
                <a:lnTo>
                  <a:pt x="132911" y="591821"/>
                </a:lnTo>
                <a:lnTo>
                  <a:pt x="95053" y="669580"/>
                </a:lnTo>
                <a:lnTo>
                  <a:pt x="63336" y="749831"/>
                </a:lnTo>
                <a:lnTo>
                  <a:pt x="37867" y="832178"/>
                </a:lnTo>
                <a:lnTo>
                  <a:pt x="18751" y="916228"/>
                </a:lnTo>
                <a:lnTo>
                  <a:pt x="6093" y="1001585"/>
                </a:lnTo>
                <a:lnTo>
                  <a:pt x="0" y="1087855"/>
                </a:lnTo>
                <a:lnTo>
                  <a:pt x="576" y="1174643"/>
                </a:lnTo>
                <a:lnTo>
                  <a:pt x="7929" y="1261554"/>
                </a:lnTo>
                <a:lnTo>
                  <a:pt x="22164" y="1348193"/>
                </a:lnTo>
                <a:lnTo>
                  <a:pt x="43385" y="1434167"/>
                </a:lnTo>
                <a:lnTo>
                  <a:pt x="71701" y="1519079"/>
                </a:lnTo>
                <a:lnTo>
                  <a:pt x="107215" y="1602536"/>
                </a:lnTo>
                <a:lnTo>
                  <a:pt x="150033" y="1684143"/>
                </a:lnTo>
                <a:lnTo>
                  <a:pt x="199298" y="1762028"/>
                </a:lnTo>
                <a:lnTo>
                  <a:pt x="253818" y="1834513"/>
                </a:lnTo>
                <a:lnTo>
                  <a:pt x="313197" y="1901491"/>
                </a:lnTo>
                <a:lnTo>
                  <a:pt x="377042" y="1962857"/>
                </a:lnTo>
                <a:lnTo>
                  <a:pt x="444958" y="2018504"/>
                </a:lnTo>
                <a:lnTo>
                  <a:pt x="516550" y="2068327"/>
                </a:lnTo>
                <a:lnTo>
                  <a:pt x="591422" y="2112220"/>
                </a:lnTo>
                <a:lnTo>
                  <a:pt x="669181" y="2150078"/>
                </a:lnTo>
                <a:lnTo>
                  <a:pt x="749432" y="2181794"/>
                </a:lnTo>
                <a:lnTo>
                  <a:pt x="831779" y="2207264"/>
                </a:lnTo>
                <a:lnTo>
                  <a:pt x="915829" y="2226380"/>
                </a:lnTo>
                <a:lnTo>
                  <a:pt x="1001186" y="2239038"/>
                </a:lnTo>
                <a:lnTo>
                  <a:pt x="1087456" y="2245131"/>
                </a:lnTo>
                <a:lnTo>
                  <a:pt x="1174243" y="2244554"/>
                </a:lnTo>
                <a:lnTo>
                  <a:pt x="1261154" y="2237201"/>
                </a:lnTo>
                <a:lnTo>
                  <a:pt x="1347794" y="2222967"/>
                </a:lnTo>
                <a:lnTo>
                  <a:pt x="1433767" y="2201745"/>
                </a:lnTo>
                <a:lnTo>
                  <a:pt x="1518679" y="2173430"/>
                </a:lnTo>
                <a:lnTo>
                  <a:pt x="1602135" y="2137916"/>
                </a:lnTo>
                <a:lnTo>
                  <a:pt x="1683741" y="2095097"/>
                </a:lnTo>
                <a:lnTo>
                  <a:pt x="1726209" y="2069333"/>
                </a:lnTo>
                <a:lnTo>
                  <a:pt x="1767133" y="2042003"/>
                </a:lnTo>
                <a:lnTo>
                  <a:pt x="1806499" y="2013168"/>
                </a:lnTo>
                <a:lnTo>
                  <a:pt x="1844290" y="1982887"/>
                </a:lnTo>
                <a:lnTo>
                  <a:pt x="1880489" y="1951224"/>
                </a:lnTo>
                <a:lnTo>
                  <a:pt x="1915080" y="1918238"/>
                </a:lnTo>
                <a:lnTo>
                  <a:pt x="1948048" y="1883991"/>
                </a:lnTo>
                <a:lnTo>
                  <a:pt x="1979375" y="1848543"/>
                </a:lnTo>
                <a:lnTo>
                  <a:pt x="2009046" y="1811956"/>
                </a:lnTo>
                <a:lnTo>
                  <a:pt x="2037045" y="1774291"/>
                </a:lnTo>
                <a:lnTo>
                  <a:pt x="2063354" y="1735609"/>
                </a:lnTo>
                <a:lnTo>
                  <a:pt x="2087959" y="1695971"/>
                </a:lnTo>
                <a:lnTo>
                  <a:pt x="2110842" y="1655437"/>
                </a:lnTo>
                <a:lnTo>
                  <a:pt x="2131988" y="1614070"/>
                </a:lnTo>
                <a:lnTo>
                  <a:pt x="2151380" y="1571929"/>
                </a:lnTo>
                <a:lnTo>
                  <a:pt x="2169002" y="1529077"/>
                </a:lnTo>
                <a:lnTo>
                  <a:pt x="2184838" y="1485573"/>
                </a:lnTo>
                <a:lnTo>
                  <a:pt x="2198871" y="1441480"/>
                </a:lnTo>
                <a:lnTo>
                  <a:pt x="2211086" y="1396858"/>
                </a:lnTo>
                <a:lnTo>
                  <a:pt x="2221466" y="1351768"/>
                </a:lnTo>
                <a:lnTo>
                  <a:pt x="2495361" y="329555"/>
                </a:lnTo>
                <a:lnTo>
                  <a:pt x="1463000" y="52939"/>
                </a:lnTo>
                <a:lnTo>
                  <a:pt x="1419172" y="39968"/>
                </a:lnTo>
                <a:lnTo>
                  <a:pt x="1374857" y="28780"/>
                </a:lnTo>
                <a:lnTo>
                  <a:pt x="1330114" y="19392"/>
                </a:lnTo>
                <a:lnTo>
                  <a:pt x="1285002" y="11820"/>
                </a:lnTo>
                <a:lnTo>
                  <a:pt x="1239578" y="6078"/>
                </a:lnTo>
                <a:lnTo>
                  <a:pt x="1193903" y="2184"/>
                </a:lnTo>
                <a:lnTo>
                  <a:pt x="1148036" y="153"/>
                </a:lnTo>
                <a:lnTo>
                  <a:pt x="110203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78317" y="3057732"/>
            <a:ext cx="3503929" cy="3152140"/>
          </a:xfrm>
          <a:custGeom>
            <a:avLst/>
            <a:gdLst/>
            <a:ahLst/>
            <a:cxnLst/>
            <a:rect l="l" t="t" r="r" b="b"/>
            <a:pathLst>
              <a:path w="3503929" h="3152140">
                <a:moveTo>
                  <a:pt x="1947114" y="0"/>
                </a:moveTo>
                <a:lnTo>
                  <a:pt x="1881775" y="631"/>
                </a:lnTo>
                <a:lnTo>
                  <a:pt x="1816642" y="3960"/>
                </a:lnTo>
                <a:lnTo>
                  <a:pt x="1751800" y="9965"/>
                </a:lnTo>
                <a:lnTo>
                  <a:pt x="1687335" y="18621"/>
                </a:lnTo>
                <a:lnTo>
                  <a:pt x="1623333" y="29906"/>
                </a:lnTo>
                <a:lnTo>
                  <a:pt x="1559879" y="43797"/>
                </a:lnTo>
                <a:lnTo>
                  <a:pt x="1497059" y="60270"/>
                </a:lnTo>
                <a:lnTo>
                  <a:pt x="1434959" y="79303"/>
                </a:lnTo>
                <a:lnTo>
                  <a:pt x="0" y="463798"/>
                </a:lnTo>
                <a:lnTo>
                  <a:pt x="388310" y="1913006"/>
                </a:lnTo>
                <a:lnTo>
                  <a:pt x="403305" y="1975395"/>
                </a:lnTo>
                <a:lnTo>
                  <a:pt x="420810" y="2037124"/>
                </a:lnTo>
                <a:lnTo>
                  <a:pt x="440803" y="2098111"/>
                </a:lnTo>
                <a:lnTo>
                  <a:pt x="463262" y="2158273"/>
                </a:lnTo>
                <a:lnTo>
                  <a:pt x="488165" y="2217526"/>
                </a:lnTo>
                <a:lnTo>
                  <a:pt x="515490" y="2275790"/>
                </a:lnTo>
                <a:lnTo>
                  <a:pt x="545214" y="2332980"/>
                </a:lnTo>
                <a:lnTo>
                  <a:pt x="577316" y="2389014"/>
                </a:lnTo>
                <a:lnTo>
                  <a:pt x="611774" y="2443810"/>
                </a:lnTo>
                <a:lnTo>
                  <a:pt x="648565" y="2497285"/>
                </a:lnTo>
                <a:lnTo>
                  <a:pt x="687667" y="2549356"/>
                </a:lnTo>
                <a:lnTo>
                  <a:pt x="729058" y="2599941"/>
                </a:lnTo>
                <a:lnTo>
                  <a:pt x="772716" y="2648957"/>
                </a:lnTo>
                <a:lnTo>
                  <a:pt x="818620" y="2696320"/>
                </a:lnTo>
                <a:lnTo>
                  <a:pt x="866746" y="2741950"/>
                </a:lnTo>
                <a:lnTo>
                  <a:pt x="917074" y="2785762"/>
                </a:lnTo>
                <a:lnTo>
                  <a:pt x="969580" y="2827675"/>
                </a:lnTo>
                <a:lnTo>
                  <a:pt x="1024243" y="2867605"/>
                </a:lnTo>
                <a:lnTo>
                  <a:pt x="1081040" y="2905471"/>
                </a:lnTo>
                <a:lnTo>
                  <a:pt x="1139950" y="2941188"/>
                </a:lnTo>
                <a:lnTo>
                  <a:pt x="1254512" y="3001296"/>
                </a:lnTo>
                <a:lnTo>
                  <a:pt x="1371670" y="3051150"/>
                </a:lnTo>
                <a:lnTo>
                  <a:pt x="1490871" y="3090899"/>
                </a:lnTo>
                <a:lnTo>
                  <a:pt x="1611562" y="3120690"/>
                </a:lnTo>
                <a:lnTo>
                  <a:pt x="1733187" y="3140671"/>
                </a:lnTo>
                <a:lnTo>
                  <a:pt x="1855193" y="3150993"/>
                </a:lnTo>
                <a:lnTo>
                  <a:pt x="1977025" y="3151803"/>
                </a:lnTo>
                <a:lnTo>
                  <a:pt x="2098130" y="3143249"/>
                </a:lnTo>
                <a:lnTo>
                  <a:pt x="2217954" y="3125479"/>
                </a:lnTo>
                <a:lnTo>
                  <a:pt x="2335942" y="3098644"/>
                </a:lnTo>
                <a:lnTo>
                  <a:pt x="2451541" y="3062890"/>
                </a:lnTo>
                <a:lnTo>
                  <a:pt x="2564196" y="3018366"/>
                </a:lnTo>
                <a:lnTo>
                  <a:pt x="2673353" y="2965222"/>
                </a:lnTo>
                <a:lnTo>
                  <a:pt x="2778458" y="2903604"/>
                </a:lnTo>
                <a:lnTo>
                  <a:pt x="2878957" y="2833662"/>
                </a:lnTo>
                <a:lnTo>
                  <a:pt x="2974297" y="2755545"/>
                </a:lnTo>
                <a:lnTo>
                  <a:pt x="3063922" y="2669400"/>
                </a:lnTo>
                <a:lnTo>
                  <a:pt x="3147280" y="2575375"/>
                </a:lnTo>
                <a:lnTo>
                  <a:pt x="3223815" y="2473621"/>
                </a:lnTo>
                <a:lnTo>
                  <a:pt x="3292974" y="2364284"/>
                </a:lnTo>
                <a:lnTo>
                  <a:pt x="3353082" y="2249723"/>
                </a:lnTo>
                <a:lnTo>
                  <a:pt x="3402936" y="2132565"/>
                </a:lnTo>
                <a:lnTo>
                  <a:pt x="3442685" y="2013363"/>
                </a:lnTo>
                <a:lnTo>
                  <a:pt x="3472476" y="1892673"/>
                </a:lnTo>
                <a:lnTo>
                  <a:pt x="3492457" y="1771048"/>
                </a:lnTo>
                <a:lnTo>
                  <a:pt x="3502779" y="1649042"/>
                </a:lnTo>
                <a:lnTo>
                  <a:pt x="3503588" y="1527210"/>
                </a:lnTo>
                <a:lnTo>
                  <a:pt x="3495034" y="1406105"/>
                </a:lnTo>
                <a:lnTo>
                  <a:pt x="3477264" y="1286281"/>
                </a:lnTo>
                <a:lnTo>
                  <a:pt x="3450428" y="1168293"/>
                </a:lnTo>
                <a:lnTo>
                  <a:pt x="3414674" y="1052695"/>
                </a:lnTo>
                <a:lnTo>
                  <a:pt x="3370150" y="940041"/>
                </a:lnTo>
                <a:lnTo>
                  <a:pt x="3317005" y="830884"/>
                </a:lnTo>
                <a:lnTo>
                  <a:pt x="3255387" y="725779"/>
                </a:lnTo>
                <a:lnTo>
                  <a:pt x="3185445" y="625280"/>
                </a:lnTo>
                <a:lnTo>
                  <a:pt x="3107327" y="529942"/>
                </a:lnTo>
                <a:lnTo>
                  <a:pt x="3021182" y="440317"/>
                </a:lnTo>
                <a:lnTo>
                  <a:pt x="2927157" y="356960"/>
                </a:lnTo>
                <a:lnTo>
                  <a:pt x="2825403" y="280426"/>
                </a:lnTo>
                <a:lnTo>
                  <a:pt x="2716066" y="211269"/>
                </a:lnTo>
                <a:lnTo>
                  <a:pt x="2654936" y="177724"/>
                </a:lnTo>
                <a:lnTo>
                  <a:pt x="2592984" y="147154"/>
                </a:lnTo>
                <a:lnTo>
                  <a:pt x="2530297" y="119536"/>
                </a:lnTo>
                <a:lnTo>
                  <a:pt x="2466959" y="94846"/>
                </a:lnTo>
                <a:lnTo>
                  <a:pt x="2403056" y="73063"/>
                </a:lnTo>
                <a:lnTo>
                  <a:pt x="2338674" y="54162"/>
                </a:lnTo>
                <a:lnTo>
                  <a:pt x="2273898" y="38121"/>
                </a:lnTo>
                <a:lnTo>
                  <a:pt x="2208815" y="24916"/>
                </a:lnTo>
                <a:lnTo>
                  <a:pt x="2143509" y="14524"/>
                </a:lnTo>
                <a:lnTo>
                  <a:pt x="2078066" y="6923"/>
                </a:lnTo>
                <a:lnTo>
                  <a:pt x="2012573" y="2089"/>
                </a:lnTo>
                <a:lnTo>
                  <a:pt x="194711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69874" y="1738817"/>
            <a:ext cx="1612900" cy="1600200"/>
          </a:xfrm>
          <a:custGeom>
            <a:avLst/>
            <a:gdLst/>
            <a:ahLst/>
            <a:cxnLst/>
            <a:rect l="l" t="t" r="r" b="b"/>
            <a:pathLst>
              <a:path w="1612900" h="1600200">
                <a:moveTo>
                  <a:pt x="1612296" y="1599707"/>
                </a:moveTo>
                <a:lnTo>
                  <a:pt x="1605065" y="1468810"/>
                </a:lnTo>
                <a:lnTo>
                  <a:pt x="1587705" y="1340868"/>
                </a:lnTo>
                <a:lnTo>
                  <a:pt x="1560616" y="1216283"/>
                </a:lnTo>
                <a:lnTo>
                  <a:pt x="1524201" y="1095453"/>
                </a:lnTo>
                <a:lnTo>
                  <a:pt x="1478859" y="978781"/>
                </a:lnTo>
                <a:lnTo>
                  <a:pt x="1424991" y="866666"/>
                </a:lnTo>
                <a:lnTo>
                  <a:pt x="1362997" y="759510"/>
                </a:lnTo>
                <a:lnTo>
                  <a:pt x="1293280" y="657713"/>
                </a:lnTo>
                <a:lnTo>
                  <a:pt x="1216238" y="561676"/>
                </a:lnTo>
                <a:lnTo>
                  <a:pt x="1132273" y="471799"/>
                </a:lnTo>
                <a:lnTo>
                  <a:pt x="1041785" y="388483"/>
                </a:lnTo>
                <a:lnTo>
                  <a:pt x="945176" y="312129"/>
                </a:lnTo>
                <a:lnTo>
                  <a:pt x="842846" y="243137"/>
                </a:lnTo>
                <a:lnTo>
                  <a:pt x="735195" y="181909"/>
                </a:lnTo>
                <a:lnTo>
                  <a:pt x="622625" y="128844"/>
                </a:lnTo>
                <a:lnTo>
                  <a:pt x="505535" y="84344"/>
                </a:lnTo>
                <a:lnTo>
                  <a:pt x="384327" y="48808"/>
                </a:lnTo>
                <a:lnTo>
                  <a:pt x="259401" y="22639"/>
                </a:lnTo>
                <a:lnTo>
                  <a:pt x="131159" y="6236"/>
                </a:lnTo>
                <a:lnTo>
                  <a:pt x="0" y="0"/>
                </a:lnTo>
              </a:path>
            </a:pathLst>
          </a:custGeom>
          <a:ln w="8776">
            <a:solidFill>
              <a:srgbClr val="1B1B1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31907" y="1738961"/>
            <a:ext cx="1600200" cy="1612900"/>
          </a:xfrm>
          <a:custGeom>
            <a:avLst/>
            <a:gdLst/>
            <a:ahLst/>
            <a:cxnLst/>
            <a:rect l="l" t="t" r="r" b="b"/>
            <a:pathLst>
              <a:path w="1600200" h="1612900">
                <a:moveTo>
                  <a:pt x="1599707" y="0"/>
                </a:moveTo>
                <a:lnTo>
                  <a:pt x="1468810" y="7231"/>
                </a:lnTo>
                <a:lnTo>
                  <a:pt x="1340868" y="24591"/>
                </a:lnTo>
                <a:lnTo>
                  <a:pt x="1216282" y="51680"/>
                </a:lnTo>
                <a:lnTo>
                  <a:pt x="1095452" y="88095"/>
                </a:lnTo>
                <a:lnTo>
                  <a:pt x="978780" y="133437"/>
                </a:lnTo>
                <a:lnTo>
                  <a:pt x="866665" y="187306"/>
                </a:lnTo>
                <a:lnTo>
                  <a:pt x="759509" y="249299"/>
                </a:lnTo>
                <a:lnTo>
                  <a:pt x="657712" y="319017"/>
                </a:lnTo>
                <a:lnTo>
                  <a:pt x="561675" y="396058"/>
                </a:lnTo>
                <a:lnTo>
                  <a:pt x="471798" y="480023"/>
                </a:lnTo>
                <a:lnTo>
                  <a:pt x="388482" y="570511"/>
                </a:lnTo>
                <a:lnTo>
                  <a:pt x="312128" y="667120"/>
                </a:lnTo>
                <a:lnTo>
                  <a:pt x="243137" y="769450"/>
                </a:lnTo>
                <a:lnTo>
                  <a:pt x="181908" y="877101"/>
                </a:lnTo>
                <a:lnTo>
                  <a:pt x="128844" y="989671"/>
                </a:lnTo>
                <a:lnTo>
                  <a:pt x="84343" y="1106761"/>
                </a:lnTo>
                <a:lnTo>
                  <a:pt x="48808" y="1227969"/>
                </a:lnTo>
                <a:lnTo>
                  <a:pt x="22639" y="1352895"/>
                </a:lnTo>
                <a:lnTo>
                  <a:pt x="6236" y="1481137"/>
                </a:lnTo>
                <a:lnTo>
                  <a:pt x="0" y="1612296"/>
                </a:lnTo>
              </a:path>
            </a:pathLst>
          </a:custGeom>
          <a:ln w="8776">
            <a:solidFill>
              <a:srgbClr val="1B1B1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32048" y="3389515"/>
            <a:ext cx="1612900" cy="1600200"/>
          </a:xfrm>
          <a:custGeom>
            <a:avLst/>
            <a:gdLst/>
            <a:ahLst/>
            <a:cxnLst/>
            <a:rect l="l" t="t" r="r" b="b"/>
            <a:pathLst>
              <a:path w="1612900" h="1600200">
                <a:moveTo>
                  <a:pt x="0" y="0"/>
                </a:moveTo>
                <a:lnTo>
                  <a:pt x="7231" y="130897"/>
                </a:lnTo>
                <a:lnTo>
                  <a:pt x="24591" y="258838"/>
                </a:lnTo>
                <a:lnTo>
                  <a:pt x="51679" y="383425"/>
                </a:lnTo>
                <a:lnTo>
                  <a:pt x="88095" y="504254"/>
                </a:lnTo>
                <a:lnTo>
                  <a:pt x="133437" y="620927"/>
                </a:lnTo>
                <a:lnTo>
                  <a:pt x="187305" y="733041"/>
                </a:lnTo>
                <a:lnTo>
                  <a:pt x="249298" y="840198"/>
                </a:lnTo>
                <a:lnTo>
                  <a:pt x="319015" y="941995"/>
                </a:lnTo>
                <a:lnTo>
                  <a:pt x="396057" y="1038032"/>
                </a:lnTo>
                <a:lnTo>
                  <a:pt x="480022" y="1127910"/>
                </a:lnTo>
                <a:lnTo>
                  <a:pt x="570509" y="1211226"/>
                </a:lnTo>
                <a:lnTo>
                  <a:pt x="667118" y="1287580"/>
                </a:lnTo>
                <a:lnTo>
                  <a:pt x="769448" y="1356573"/>
                </a:lnTo>
                <a:lnTo>
                  <a:pt x="877098" y="1417802"/>
                </a:lnTo>
                <a:lnTo>
                  <a:pt x="989669" y="1470868"/>
                </a:lnTo>
                <a:lnTo>
                  <a:pt x="1106758" y="1515370"/>
                </a:lnTo>
                <a:lnTo>
                  <a:pt x="1227965" y="1550906"/>
                </a:lnTo>
                <a:lnTo>
                  <a:pt x="1352891" y="1577077"/>
                </a:lnTo>
                <a:lnTo>
                  <a:pt x="1481133" y="1593482"/>
                </a:lnTo>
                <a:lnTo>
                  <a:pt x="1612291" y="1599721"/>
                </a:lnTo>
              </a:path>
            </a:pathLst>
          </a:custGeom>
          <a:ln w="8776">
            <a:solidFill>
              <a:srgbClr val="1B1B1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82605" y="3376792"/>
            <a:ext cx="1600200" cy="1612900"/>
          </a:xfrm>
          <a:custGeom>
            <a:avLst/>
            <a:gdLst/>
            <a:ahLst/>
            <a:cxnLst/>
            <a:rect l="l" t="t" r="r" b="b"/>
            <a:pathLst>
              <a:path w="1600200" h="1612900">
                <a:moveTo>
                  <a:pt x="0" y="1612292"/>
                </a:moveTo>
                <a:lnTo>
                  <a:pt x="130896" y="1605061"/>
                </a:lnTo>
                <a:lnTo>
                  <a:pt x="258838" y="1587700"/>
                </a:lnTo>
                <a:lnTo>
                  <a:pt x="383423" y="1560612"/>
                </a:lnTo>
                <a:lnTo>
                  <a:pt x="504253" y="1524197"/>
                </a:lnTo>
                <a:lnTo>
                  <a:pt x="620925" y="1478855"/>
                </a:lnTo>
                <a:lnTo>
                  <a:pt x="733040" y="1424986"/>
                </a:lnTo>
                <a:lnTo>
                  <a:pt x="840196" y="1362993"/>
                </a:lnTo>
                <a:lnTo>
                  <a:pt x="941993" y="1293275"/>
                </a:lnTo>
                <a:lnTo>
                  <a:pt x="1038031" y="1216234"/>
                </a:lnTo>
                <a:lnTo>
                  <a:pt x="1127908" y="1132269"/>
                </a:lnTo>
                <a:lnTo>
                  <a:pt x="1211224" y="1041782"/>
                </a:lnTo>
                <a:lnTo>
                  <a:pt x="1287579" y="945173"/>
                </a:lnTo>
                <a:lnTo>
                  <a:pt x="1356571" y="842843"/>
                </a:lnTo>
                <a:lnTo>
                  <a:pt x="1417800" y="735192"/>
                </a:lnTo>
                <a:lnTo>
                  <a:pt x="1470866" y="622622"/>
                </a:lnTo>
                <a:lnTo>
                  <a:pt x="1515367" y="505533"/>
                </a:lnTo>
                <a:lnTo>
                  <a:pt x="1550904" y="384325"/>
                </a:lnTo>
                <a:lnTo>
                  <a:pt x="1577075" y="259400"/>
                </a:lnTo>
                <a:lnTo>
                  <a:pt x="1593479" y="131158"/>
                </a:lnTo>
                <a:lnTo>
                  <a:pt x="1599717" y="0"/>
                </a:lnTo>
              </a:path>
            </a:pathLst>
          </a:custGeom>
          <a:ln w="8776">
            <a:solidFill>
              <a:srgbClr val="1B1B1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57077" y="1738764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68" y="0"/>
                </a:moveTo>
                <a:lnTo>
                  <a:pt x="29" y="0"/>
                </a:lnTo>
                <a:lnTo>
                  <a:pt x="0" y="0"/>
                </a:lnTo>
              </a:path>
            </a:pathLst>
          </a:custGeom>
          <a:ln w="8776">
            <a:solidFill>
              <a:srgbClr val="1B1B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31856" y="33640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776">
            <a:solidFill>
              <a:srgbClr val="1B1B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57077" y="4989282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29" y="0"/>
                </a:lnTo>
                <a:lnTo>
                  <a:pt x="68" y="0"/>
                </a:lnTo>
              </a:path>
            </a:pathLst>
          </a:custGeom>
          <a:ln w="8776">
            <a:solidFill>
              <a:srgbClr val="1B1B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82361" y="33640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776">
            <a:solidFill>
              <a:srgbClr val="1B1B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11712" y="3356157"/>
            <a:ext cx="3133725" cy="0"/>
          </a:xfrm>
          <a:custGeom>
            <a:avLst/>
            <a:gdLst/>
            <a:ahLst/>
            <a:cxnLst/>
            <a:rect l="l" t="t" r="r" b="b"/>
            <a:pathLst>
              <a:path w="3133725">
                <a:moveTo>
                  <a:pt x="0" y="0"/>
                </a:moveTo>
                <a:lnTo>
                  <a:pt x="3133564" y="0"/>
                </a:lnTo>
              </a:path>
            </a:pathLst>
          </a:custGeom>
          <a:ln w="8776">
            <a:solidFill>
              <a:srgbClr val="1B1B1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63628" y="1774271"/>
            <a:ext cx="0" cy="3133725"/>
          </a:xfrm>
          <a:custGeom>
            <a:avLst/>
            <a:gdLst/>
            <a:ahLst/>
            <a:cxnLst/>
            <a:rect l="l" t="t" r="r" b="b"/>
            <a:pathLst>
              <a:path h="3133725">
                <a:moveTo>
                  <a:pt x="0" y="3133564"/>
                </a:moveTo>
                <a:lnTo>
                  <a:pt x="0" y="0"/>
                </a:lnTo>
              </a:path>
            </a:pathLst>
          </a:custGeom>
          <a:ln w="8776">
            <a:solidFill>
              <a:srgbClr val="1B1B1B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96357" y="2725178"/>
            <a:ext cx="1274445" cy="1274445"/>
          </a:xfrm>
          <a:custGeom>
            <a:avLst/>
            <a:gdLst/>
            <a:ahLst/>
            <a:cxnLst/>
            <a:rect l="l" t="t" r="r" b="b"/>
            <a:pathLst>
              <a:path w="1274445" h="1274445">
                <a:moveTo>
                  <a:pt x="637195" y="0"/>
                </a:moveTo>
                <a:lnTo>
                  <a:pt x="585012" y="2116"/>
                </a:lnTo>
                <a:lnTo>
                  <a:pt x="533977" y="8355"/>
                </a:lnTo>
                <a:lnTo>
                  <a:pt x="484254" y="18550"/>
                </a:lnTo>
                <a:lnTo>
                  <a:pt x="436010" y="32538"/>
                </a:lnTo>
                <a:lnTo>
                  <a:pt x="389410" y="50153"/>
                </a:lnTo>
                <a:lnTo>
                  <a:pt x="344618" y="71229"/>
                </a:lnTo>
                <a:lnTo>
                  <a:pt x="301800" y="95601"/>
                </a:lnTo>
                <a:lnTo>
                  <a:pt x="261121" y="123104"/>
                </a:lnTo>
                <a:lnTo>
                  <a:pt x="222747" y="153573"/>
                </a:lnTo>
                <a:lnTo>
                  <a:pt x="186843" y="186842"/>
                </a:lnTo>
                <a:lnTo>
                  <a:pt x="153574" y="222746"/>
                </a:lnTo>
                <a:lnTo>
                  <a:pt x="123105" y="261120"/>
                </a:lnTo>
                <a:lnTo>
                  <a:pt x="95602" y="301799"/>
                </a:lnTo>
                <a:lnTo>
                  <a:pt x="71229" y="344617"/>
                </a:lnTo>
                <a:lnTo>
                  <a:pt x="50153" y="389410"/>
                </a:lnTo>
                <a:lnTo>
                  <a:pt x="32539" y="436011"/>
                </a:lnTo>
                <a:lnTo>
                  <a:pt x="18551" y="484256"/>
                </a:lnTo>
                <a:lnTo>
                  <a:pt x="8355" y="533979"/>
                </a:lnTo>
                <a:lnTo>
                  <a:pt x="2116" y="585015"/>
                </a:lnTo>
                <a:lnTo>
                  <a:pt x="0" y="637199"/>
                </a:lnTo>
                <a:lnTo>
                  <a:pt x="2116" y="689382"/>
                </a:lnTo>
                <a:lnTo>
                  <a:pt x="8355" y="740417"/>
                </a:lnTo>
                <a:lnTo>
                  <a:pt x="18551" y="790139"/>
                </a:lnTo>
                <a:lnTo>
                  <a:pt x="32539" y="838383"/>
                </a:lnTo>
                <a:lnTo>
                  <a:pt x="50153" y="884983"/>
                </a:lnTo>
                <a:lnTo>
                  <a:pt x="71229" y="929774"/>
                </a:lnTo>
                <a:lnTo>
                  <a:pt x="95602" y="972591"/>
                </a:lnTo>
                <a:lnTo>
                  <a:pt x="123105" y="1013268"/>
                </a:lnTo>
                <a:lnTo>
                  <a:pt x="153574" y="1051641"/>
                </a:lnTo>
                <a:lnTo>
                  <a:pt x="186843" y="1087545"/>
                </a:lnTo>
                <a:lnTo>
                  <a:pt x="222747" y="1120813"/>
                </a:lnTo>
                <a:lnTo>
                  <a:pt x="261121" y="1151280"/>
                </a:lnTo>
                <a:lnTo>
                  <a:pt x="301800" y="1178783"/>
                </a:lnTo>
                <a:lnTo>
                  <a:pt x="344618" y="1203154"/>
                </a:lnTo>
                <a:lnTo>
                  <a:pt x="389410" y="1224229"/>
                </a:lnTo>
                <a:lnTo>
                  <a:pt x="436010" y="1241843"/>
                </a:lnTo>
                <a:lnTo>
                  <a:pt x="484254" y="1255831"/>
                </a:lnTo>
                <a:lnTo>
                  <a:pt x="533977" y="1266026"/>
                </a:lnTo>
                <a:lnTo>
                  <a:pt x="585012" y="1272265"/>
                </a:lnTo>
                <a:lnTo>
                  <a:pt x="637195" y="1274381"/>
                </a:lnTo>
                <a:lnTo>
                  <a:pt x="689379" y="1272265"/>
                </a:lnTo>
                <a:lnTo>
                  <a:pt x="740414" y="1266026"/>
                </a:lnTo>
                <a:lnTo>
                  <a:pt x="790137" y="1255831"/>
                </a:lnTo>
                <a:lnTo>
                  <a:pt x="838381" y="1241843"/>
                </a:lnTo>
                <a:lnTo>
                  <a:pt x="884981" y="1224229"/>
                </a:lnTo>
                <a:lnTo>
                  <a:pt x="929772" y="1203154"/>
                </a:lnTo>
                <a:lnTo>
                  <a:pt x="972590" y="1178783"/>
                </a:lnTo>
                <a:lnTo>
                  <a:pt x="1013268" y="1151280"/>
                </a:lnTo>
                <a:lnTo>
                  <a:pt x="1051641" y="1120813"/>
                </a:lnTo>
                <a:lnTo>
                  <a:pt x="1087544" y="1087545"/>
                </a:lnTo>
                <a:lnTo>
                  <a:pt x="1120812" y="1051641"/>
                </a:lnTo>
                <a:lnTo>
                  <a:pt x="1151280" y="1013268"/>
                </a:lnTo>
                <a:lnTo>
                  <a:pt x="1178783" y="972591"/>
                </a:lnTo>
                <a:lnTo>
                  <a:pt x="1203154" y="929774"/>
                </a:lnTo>
                <a:lnTo>
                  <a:pt x="1224229" y="884983"/>
                </a:lnTo>
                <a:lnTo>
                  <a:pt x="1241843" y="838383"/>
                </a:lnTo>
                <a:lnTo>
                  <a:pt x="1255831" y="790139"/>
                </a:lnTo>
                <a:lnTo>
                  <a:pt x="1266026" y="740417"/>
                </a:lnTo>
                <a:lnTo>
                  <a:pt x="1272265" y="689382"/>
                </a:lnTo>
                <a:lnTo>
                  <a:pt x="1274381" y="637199"/>
                </a:lnTo>
                <a:lnTo>
                  <a:pt x="1272265" y="585015"/>
                </a:lnTo>
                <a:lnTo>
                  <a:pt x="1266026" y="533979"/>
                </a:lnTo>
                <a:lnTo>
                  <a:pt x="1255831" y="484256"/>
                </a:lnTo>
                <a:lnTo>
                  <a:pt x="1241843" y="436011"/>
                </a:lnTo>
                <a:lnTo>
                  <a:pt x="1224229" y="389410"/>
                </a:lnTo>
                <a:lnTo>
                  <a:pt x="1203154" y="344617"/>
                </a:lnTo>
                <a:lnTo>
                  <a:pt x="1178783" y="301799"/>
                </a:lnTo>
                <a:lnTo>
                  <a:pt x="1151280" y="261120"/>
                </a:lnTo>
                <a:lnTo>
                  <a:pt x="1120812" y="222746"/>
                </a:lnTo>
                <a:lnTo>
                  <a:pt x="1087544" y="186842"/>
                </a:lnTo>
                <a:lnTo>
                  <a:pt x="1051641" y="153573"/>
                </a:lnTo>
                <a:lnTo>
                  <a:pt x="1013268" y="123104"/>
                </a:lnTo>
                <a:lnTo>
                  <a:pt x="972590" y="95601"/>
                </a:lnTo>
                <a:lnTo>
                  <a:pt x="929772" y="71229"/>
                </a:lnTo>
                <a:lnTo>
                  <a:pt x="884981" y="50153"/>
                </a:lnTo>
                <a:lnTo>
                  <a:pt x="838381" y="32538"/>
                </a:lnTo>
                <a:lnTo>
                  <a:pt x="790137" y="18550"/>
                </a:lnTo>
                <a:lnTo>
                  <a:pt x="740414" y="8355"/>
                </a:lnTo>
                <a:lnTo>
                  <a:pt x="689379" y="2116"/>
                </a:lnTo>
                <a:lnTo>
                  <a:pt x="637195" y="0"/>
                </a:lnTo>
                <a:close/>
              </a:path>
            </a:pathLst>
          </a:custGeom>
          <a:solidFill>
            <a:srgbClr val="E2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91705" y="2720520"/>
            <a:ext cx="1283970" cy="1283970"/>
          </a:xfrm>
          <a:custGeom>
            <a:avLst/>
            <a:gdLst/>
            <a:ahLst/>
            <a:cxnLst/>
            <a:rect l="l" t="t" r="r" b="b"/>
            <a:pathLst>
              <a:path w="1283970" h="1283970">
                <a:moveTo>
                  <a:pt x="641844" y="0"/>
                </a:moveTo>
                <a:lnTo>
                  <a:pt x="589278" y="2131"/>
                </a:lnTo>
                <a:lnTo>
                  <a:pt x="537868" y="8415"/>
                </a:lnTo>
                <a:lnTo>
                  <a:pt x="487782" y="18685"/>
                </a:lnTo>
                <a:lnTo>
                  <a:pt x="439185" y="32775"/>
                </a:lnTo>
                <a:lnTo>
                  <a:pt x="392244" y="50518"/>
                </a:lnTo>
                <a:lnTo>
                  <a:pt x="347125" y="71747"/>
                </a:lnTo>
                <a:lnTo>
                  <a:pt x="303995" y="96297"/>
                </a:lnTo>
                <a:lnTo>
                  <a:pt x="263019" y="124000"/>
                </a:lnTo>
                <a:lnTo>
                  <a:pt x="224366" y="154691"/>
                </a:lnTo>
                <a:lnTo>
                  <a:pt x="188200" y="188202"/>
                </a:lnTo>
                <a:lnTo>
                  <a:pt x="154689" y="224368"/>
                </a:lnTo>
                <a:lnTo>
                  <a:pt x="123999" y="263022"/>
                </a:lnTo>
                <a:lnTo>
                  <a:pt x="96296" y="303997"/>
                </a:lnTo>
                <a:lnTo>
                  <a:pt x="71746" y="347128"/>
                </a:lnTo>
                <a:lnTo>
                  <a:pt x="50517" y="392247"/>
                </a:lnTo>
                <a:lnTo>
                  <a:pt x="32775" y="439189"/>
                </a:lnTo>
                <a:lnTo>
                  <a:pt x="18685" y="487786"/>
                </a:lnTo>
                <a:lnTo>
                  <a:pt x="8415" y="537872"/>
                </a:lnTo>
                <a:lnTo>
                  <a:pt x="2131" y="589282"/>
                </a:lnTo>
                <a:lnTo>
                  <a:pt x="0" y="641847"/>
                </a:lnTo>
                <a:lnTo>
                  <a:pt x="2131" y="694412"/>
                </a:lnTo>
                <a:lnTo>
                  <a:pt x="8415" y="745821"/>
                </a:lnTo>
                <a:lnTo>
                  <a:pt x="18685" y="795907"/>
                </a:lnTo>
                <a:lnTo>
                  <a:pt x="32775" y="844504"/>
                </a:lnTo>
                <a:lnTo>
                  <a:pt x="50517" y="891445"/>
                </a:lnTo>
                <a:lnTo>
                  <a:pt x="71746" y="936564"/>
                </a:lnTo>
                <a:lnTo>
                  <a:pt x="96296" y="979695"/>
                </a:lnTo>
                <a:lnTo>
                  <a:pt x="123999" y="1020670"/>
                </a:lnTo>
                <a:lnTo>
                  <a:pt x="154689" y="1059324"/>
                </a:lnTo>
                <a:lnTo>
                  <a:pt x="188200" y="1095490"/>
                </a:lnTo>
                <a:lnTo>
                  <a:pt x="224366" y="1129002"/>
                </a:lnTo>
                <a:lnTo>
                  <a:pt x="263019" y="1159692"/>
                </a:lnTo>
                <a:lnTo>
                  <a:pt x="303995" y="1187396"/>
                </a:lnTo>
                <a:lnTo>
                  <a:pt x="347125" y="1211946"/>
                </a:lnTo>
                <a:lnTo>
                  <a:pt x="392244" y="1233175"/>
                </a:lnTo>
                <a:lnTo>
                  <a:pt x="439185" y="1250918"/>
                </a:lnTo>
                <a:lnTo>
                  <a:pt x="487782" y="1265008"/>
                </a:lnTo>
                <a:lnTo>
                  <a:pt x="537868" y="1275278"/>
                </a:lnTo>
                <a:lnTo>
                  <a:pt x="589278" y="1281562"/>
                </a:lnTo>
                <a:lnTo>
                  <a:pt x="641844" y="1283694"/>
                </a:lnTo>
                <a:lnTo>
                  <a:pt x="694409" y="1281562"/>
                </a:lnTo>
                <a:lnTo>
                  <a:pt x="745819" y="1275278"/>
                </a:lnTo>
                <a:lnTo>
                  <a:pt x="750193" y="1274381"/>
                </a:lnTo>
                <a:lnTo>
                  <a:pt x="641844" y="1274381"/>
                </a:lnTo>
                <a:lnTo>
                  <a:pt x="589966" y="1272284"/>
                </a:lnTo>
                <a:lnTo>
                  <a:pt x="539244" y="1266102"/>
                </a:lnTo>
                <a:lnTo>
                  <a:pt x="489839" y="1255998"/>
                </a:lnTo>
                <a:lnTo>
                  <a:pt x="441915" y="1242134"/>
                </a:lnTo>
                <a:lnTo>
                  <a:pt x="395634" y="1224674"/>
                </a:lnTo>
                <a:lnTo>
                  <a:pt x="351159" y="1203779"/>
                </a:lnTo>
                <a:lnTo>
                  <a:pt x="308653" y="1179613"/>
                </a:lnTo>
                <a:lnTo>
                  <a:pt x="268278" y="1152339"/>
                </a:lnTo>
                <a:lnTo>
                  <a:pt x="230198" y="1122119"/>
                </a:lnTo>
                <a:lnTo>
                  <a:pt x="194576" y="1089117"/>
                </a:lnTo>
                <a:lnTo>
                  <a:pt x="161573" y="1053494"/>
                </a:lnTo>
                <a:lnTo>
                  <a:pt x="131353" y="1015414"/>
                </a:lnTo>
                <a:lnTo>
                  <a:pt x="104079" y="975040"/>
                </a:lnTo>
                <a:lnTo>
                  <a:pt x="79913" y="932534"/>
                </a:lnTo>
                <a:lnTo>
                  <a:pt x="59018" y="888059"/>
                </a:lnTo>
                <a:lnTo>
                  <a:pt x="41557" y="841777"/>
                </a:lnTo>
                <a:lnTo>
                  <a:pt x="27693" y="793853"/>
                </a:lnTo>
                <a:lnTo>
                  <a:pt x="17589" y="744448"/>
                </a:lnTo>
                <a:lnTo>
                  <a:pt x="11407" y="693725"/>
                </a:lnTo>
                <a:lnTo>
                  <a:pt x="9310" y="641847"/>
                </a:lnTo>
                <a:lnTo>
                  <a:pt x="11407" y="589969"/>
                </a:lnTo>
                <a:lnTo>
                  <a:pt x="17589" y="539246"/>
                </a:lnTo>
                <a:lnTo>
                  <a:pt x="27693" y="489841"/>
                </a:lnTo>
                <a:lnTo>
                  <a:pt x="41557" y="441916"/>
                </a:lnTo>
                <a:lnTo>
                  <a:pt x="59018" y="395635"/>
                </a:lnTo>
                <a:lnTo>
                  <a:pt x="79913" y="351159"/>
                </a:lnTo>
                <a:lnTo>
                  <a:pt x="104079" y="308653"/>
                </a:lnTo>
                <a:lnTo>
                  <a:pt x="131353" y="268278"/>
                </a:lnTo>
                <a:lnTo>
                  <a:pt x="161573" y="230198"/>
                </a:lnTo>
                <a:lnTo>
                  <a:pt x="194576" y="194575"/>
                </a:lnTo>
                <a:lnTo>
                  <a:pt x="230198" y="161572"/>
                </a:lnTo>
                <a:lnTo>
                  <a:pt x="268278" y="131352"/>
                </a:lnTo>
                <a:lnTo>
                  <a:pt x="308653" y="104077"/>
                </a:lnTo>
                <a:lnTo>
                  <a:pt x="351159" y="79911"/>
                </a:lnTo>
                <a:lnTo>
                  <a:pt x="395634" y="59017"/>
                </a:lnTo>
                <a:lnTo>
                  <a:pt x="441915" y="41556"/>
                </a:lnTo>
                <a:lnTo>
                  <a:pt x="489839" y="27692"/>
                </a:lnTo>
                <a:lnTo>
                  <a:pt x="539244" y="17587"/>
                </a:lnTo>
                <a:lnTo>
                  <a:pt x="589966" y="11405"/>
                </a:lnTo>
                <a:lnTo>
                  <a:pt x="641844" y="9309"/>
                </a:lnTo>
                <a:lnTo>
                  <a:pt x="750175" y="9309"/>
                </a:lnTo>
                <a:lnTo>
                  <a:pt x="745819" y="8415"/>
                </a:lnTo>
                <a:lnTo>
                  <a:pt x="694409" y="2131"/>
                </a:lnTo>
                <a:lnTo>
                  <a:pt x="641844" y="0"/>
                </a:lnTo>
                <a:close/>
              </a:path>
              <a:path w="1283970" h="1283970">
                <a:moveTo>
                  <a:pt x="750175" y="9309"/>
                </a:moveTo>
                <a:lnTo>
                  <a:pt x="641844" y="9309"/>
                </a:lnTo>
                <a:lnTo>
                  <a:pt x="693722" y="11405"/>
                </a:lnTo>
                <a:lnTo>
                  <a:pt x="744445" y="17587"/>
                </a:lnTo>
                <a:lnTo>
                  <a:pt x="793850" y="27692"/>
                </a:lnTo>
                <a:lnTo>
                  <a:pt x="841775" y="41556"/>
                </a:lnTo>
                <a:lnTo>
                  <a:pt x="888057" y="59017"/>
                </a:lnTo>
                <a:lnTo>
                  <a:pt x="932532" y="79911"/>
                </a:lnTo>
                <a:lnTo>
                  <a:pt x="975038" y="104077"/>
                </a:lnTo>
                <a:lnTo>
                  <a:pt x="1015412" y="131352"/>
                </a:lnTo>
                <a:lnTo>
                  <a:pt x="1053492" y="161572"/>
                </a:lnTo>
                <a:lnTo>
                  <a:pt x="1089115" y="194575"/>
                </a:lnTo>
                <a:lnTo>
                  <a:pt x="1122118" y="230198"/>
                </a:lnTo>
                <a:lnTo>
                  <a:pt x="1152337" y="268278"/>
                </a:lnTo>
                <a:lnTo>
                  <a:pt x="1179611" y="308653"/>
                </a:lnTo>
                <a:lnTo>
                  <a:pt x="1203777" y="351159"/>
                </a:lnTo>
                <a:lnTo>
                  <a:pt x="1224671" y="395635"/>
                </a:lnTo>
                <a:lnTo>
                  <a:pt x="1242132" y="441916"/>
                </a:lnTo>
                <a:lnTo>
                  <a:pt x="1255996" y="489841"/>
                </a:lnTo>
                <a:lnTo>
                  <a:pt x="1266100" y="539246"/>
                </a:lnTo>
                <a:lnTo>
                  <a:pt x="1272282" y="589969"/>
                </a:lnTo>
                <a:lnTo>
                  <a:pt x="1274378" y="641847"/>
                </a:lnTo>
                <a:lnTo>
                  <a:pt x="1272282" y="693725"/>
                </a:lnTo>
                <a:lnTo>
                  <a:pt x="1266100" y="744448"/>
                </a:lnTo>
                <a:lnTo>
                  <a:pt x="1255996" y="793853"/>
                </a:lnTo>
                <a:lnTo>
                  <a:pt x="1242132" y="841777"/>
                </a:lnTo>
                <a:lnTo>
                  <a:pt x="1224671" y="888059"/>
                </a:lnTo>
                <a:lnTo>
                  <a:pt x="1203777" y="932534"/>
                </a:lnTo>
                <a:lnTo>
                  <a:pt x="1179611" y="975040"/>
                </a:lnTo>
                <a:lnTo>
                  <a:pt x="1152337" y="1015414"/>
                </a:lnTo>
                <a:lnTo>
                  <a:pt x="1122118" y="1053494"/>
                </a:lnTo>
                <a:lnTo>
                  <a:pt x="1089115" y="1089117"/>
                </a:lnTo>
                <a:lnTo>
                  <a:pt x="1053492" y="1122119"/>
                </a:lnTo>
                <a:lnTo>
                  <a:pt x="1015412" y="1152339"/>
                </a:lnTo>
                <a:lnTo>
                  <a:pt x="975038" y="1179613"/>
                </a:lnTo>
                <a:lnTo>
                  <a:pt x="932532" y="1203779"/>
                </a:lnTo>
                <a:lnTo>
                  <a:pt x="888057" y="1224674"/>
                </a:lnTo>
                <a:lnTo>
                  <a:pt x="841775" y="1242134"/>
                </a:lnTo>
                <a:lnTo>
                  <a:pt x="793850" y="1255998"/>
                </a:lnTo>
                <a:lnTo>
                  <a:pt x="744445" y="1266102"/>
                </a:lnTo>
                <a:lnTo>
                  <a:pt x="693722" y="1272284"/>
                </a:lnTo>
                <a:lnTo>
                  <a:pt x="641844" y="1274381"/>
                </a:lnTo>
                <a:lnTo>
                  <a:pt x="750193" y="1274381"/>
                </a:lnTo>
                <a:lnTo>
                  <a:pt x="795905" y="1265008"/>
                </a:lnTo>
                <a:lnTo>
                  <a:pt x="844503" y="1250918"/>
                </a:lnTo>
                <a:lnTo>
                  <a:pt x="891444" y="1233175"/>
                </a:lnTo>
                <a:lnTo>
                  <a:pt x="936564" y="1211946"/>
                </a:lnTo>
                <a:lnTo>
                  <a:pt x="979695" y="1187396"/>
                </a:lnTo>
                <a:lnTo>
                  <a:pt x="1020670" y="1159692"/>
                </a:lnTo>
                <a:lnTo>
                  <a:pt x="1059324" y="1129002"/>
                </a:lnTo>
                <a:lnTo>
                  <a:pt x="1095491" y="1095490"/>
                </a:lnTo>
                <a:lnTo>
                  <a:pt x="1129002" y="1059324"/>
                </a:lnTo>
                <a:lnTo>
                  <a:pt x="1159693" y="1020670"/>
                </a:lnTo>
                <a:lnTo>
                  <a:pt x="1187397" y="979695"/>
                </a:lnTo>
                <a:lnTo>
                  <a:pt x="1211947" y="936564"/>
                </a:lnTo>
                <a:lnTo>
                  <a:pt x="1233176" y="891445"/>
                </a:lnTo>
                <a:lnTo>
                  <a:pt x="1250919" y="844504"/>
                </a:lnTo>
                <a:lnTo>
                  <a:pt x="1265009" y="795907"/>
                </a:lnTo>
                <a:lnTo>
                  <a:pt x="1275279" y="745821"/>
                </a:lnTo>
                <a:lnTo>
                  <a:pt x="1281563" y="694412"/>
                </a:lnTo>
                <a:lnTo>
                  <a:pt x="1283695" y="641847"/>
                </a:lnTo>
                <a:lnTo>
                  <a:pt x="1281563" y="589282"/>
                </a:lnTo>
                <a:lnTo>
                  <a:pt x="1275279" y="537872"/>
                </a:lnTo>
                <a:lnTo>
                  <a:pt x="1265009" y="487786"/>
                </a:lnTo>
                <a:lnTo>
                  <a:pt x="1250919" y="439189"/>
                </a:lnTo>
                <a:lnTo>
                  <a:pt x="1233176" y="392247"/>
                </a:lnTo>
                <a:lnTo>
                  <a:pt x="1211947" y="347128"/>
                </a:lnTo>
                <a:lnTo>
                  <a:pt x="1187397" y="303997"/>
                </a:lnTo>
                <a:lnTo>
                  <a:pt x="1159693" y="263022"/>
                </a:lnTo>
                <a:lnTo>
                  <a:pt x="1129002" y="224368"/>
                </a:lnTo>
                <a:lnTo>
                  <a:pt x="1095491" y="188202"/>
                </a:lnTo>
                <a:lnTo>
                  <a:pt x="1059324" y="154691"/>
                </a:lnTo>
                <a:lnTo>
                  <a:pt x="1020670" y="124000"/>
                </a:lnTo>
                <a:lnTo>
                  <a:pt x="979695" y="96297"/>
                </a:lnTo>
                <a:lnTo>
                  <a:pt x="936564" y="71747"/>
                </a:lnTo>
                <a:lnTo>
                  <a:pt x="891444" y="50518"/>
                </a:lnTo>
                <a:lnTo>
                  <a:pt x="844503" y="32775"/>
                </a:lnTo>
                <a:lnTo>
                  <a:pt x="795905" y="18685"/>
                </a:lnTo>
                <a:lnTo>
                  <a:pt x="750175" y="9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21029" y="2717359"/>
            <a:ext cx="1274445" cy="1274445"/>
          </a:xfrm>
          <a:custGeom>
            <a:avLst/>
            <a:gdLst/>
            <a:ahLst/>
            <a:cxnLst/>
            <a:rect l="l" t="t" r="r" b="b"/>
            <a:pathLst>
              <a:path w="1274445" h="1274445">
                <a:moveTo>
                  <a:pt x="637185" y="0"/>
                </a:moveTo>
                <a:lnTo>
                  <a:pt x="585002" y="2116"/>
                </a:lnTo>
                <a:lnTo>
                  <a:pt x="533966" y="8354"/>
                </a:lnTo>
                <a:lnTo>
                  <a:pt x="484244" y="18550"/>
                </a:lnTo>
                <a:lnTo>
                  <a:pt x="436000" y="32537"/>
                </a:lnTo>
                <a:lnTo>
                  <a:pt x="389399" y="50151"/>
                </a:lnTo>
                <a:lnTo>
                  <a:pt x="344608" y="71227"/>
                </a:lnTo>
                <a:lnTo>
                  <a:pt x="301791" y="95598"/>
                </a:lnTo>
                <a:lnTo>
                  <a:pt x="261113" y="123100"/>
                </a:lnTo>
                <a:lnTo>
                  <a:pt x="222740" y="153568"/>
                </a:lnTo>
                <a:lnTo>
                  <a:pt x="186836" y="186836"/>
                </a:lnTo>
                <a:lnTo>
                  <a:pt x="153568" y="222740"/>
                </a:lnTo>
                <a:lnTo>
                  <a:pt x="123100" y="261113"/>
                </a:lnTo>
                <a:lnTo>
                  <a:pt x="95598" y="301791"/>
                </a:lnTo>
                <a:lnTo>
                  <a:pt x="71227" y="344608"/>
                </a:lnTo>
                <a:lnTo>
                  <a:pt x="50151" y="389399"/>
                </a:lnTo>
                <a:lnTo>
                  <a:pt x="32537" y="436000"/>
                </a:lnTo>
                <a:lnTo>
                  <a:pt x="18550" y="484244"/>
                </a:lnTo>
                <a:lnTo>
                  <a:pt x="8354" y="533966"/>
                </a:lnTo>
                <a:lnTo>
                  <a:pt x="2116" y="585002"/>
                </a:lnTo>
                <a:lnTo>
                  <a:pt x="0" y="637185"/>
                </a:lnTo>
                <a:lnTo>
                  <a:pt x="2116" y="689369"/>
                </a:lnTo>
                <a:lnTo>
                  <a:pt x="8354" y="740405"/>
                </a:lnTo>
                <a:lnTo>
                  <a:pt x="18550" y="790128"/>
                </a:lnTo>
                <a:lnTo>
                  <a:pt x="32537" y="838373"/>
                </a:lnTo>
                <a:lnTo>
                  <a:pt x="50151" y="884975"/>
                </a:lnTo>
                <a:lnTo>
                  <a:pt x="71227" y="929768"/>
                </a:lnTo>
                <a:lnTo>
                  <a:pt x="95598" y="972587"/>
                </a:lnTo>
                <a:lnTo>
                  <a:pt x="123100" y="1013266"/>
                </a:lnTo>
                <a:lnTo>
                  <a:pt x="153568" y="1051641"/>
                </a:lnTo>
                <a:lnTo>
                  <a:pt x="186836" y="1087547"/>
                </a:lnTo>
                <a:lnTo>
                  <a:pt x="222740" y="1120817"/>
                </a:lnTo>
                <a:lnTo>
                  <a:pt x="261113" y="1151287"/>
                </a:lnTo>
                <a:lnTo>
                  <a:pt x="301791" y="1178791"/>
                </a:lnTo>
                <a:lnTo>
                  <a:pt x="344608" y="1203164"/>
                </a:lnTo>
                <a:lnTo>
                  <a:pt x="389399" y="1224241"/>
                </a:lnTo>
                <a:lnTo>
                  <a:pt x="436000" y="1241856"/>
                </a:lnTo>
                <a:lnTo>
                  <a:pt x="484244" y="1255844"/>
                </a:lnTo>
                <a:lnTo>
                  <a:pt x="533966" y="1266041"/>
                </a:lnTo>
                <a:lnTo>
                  <a:pt x="585002" y="1272280"/>
                </a:lnTo>
                <a:lnTo>
                  <a:pt x="637185" y="1274396"/>
                </a:lnTo>
                <a:lnTo>
                  <a:pt x="689368" y="1272280"/>
                </a:lnTo>
                <a:lnTo>
                  <a:pt x="740404" y="1266041"/>
                </a:lnTo>
                <a:lnTo>
                  <a:pt x="790126" y="1255844"/>
                </a:lnTo>
                <a:lnTo>
                  <a:pt x="838371" y="1241856"/>
                </a:lnTo>
                <a:lnTo>
                  <a:pt x="884971" y="1224241"/>
                </a:lnTo>
                <a:lnTo>
                  <a:pt x="929764" y="1203164"/>
                </a:lnTo>
                <a:lnTo>
                  <a:pt x="972582" y="1178791"/>
                </a:lnTo>
                <a:lnTo>
                  <a:pt x="1013261" y="1151287"/>
                </a:lnTo>
                <a:lnTo>
                  <a:pt x="1051635" y="1120817"/>
                </a:lnTo>
                <a:lnTo>
                  <a:pt x="1087540" y="1087547"/>
                </a:lnTo>
                <a:lnTo>
                  <a:pt x="1120809" y="1051641"/>
                </a:lnTo>
                <a:lnTo>
                  <a:pt x="1151278" y="1013266"/>
                </a:lnTo>
                <a:lnTo>
                  <a:pt x="1178781" y="972587"/>
                </a:lnTo>
                <a:lnTo>
                  <a:pt x="1203154" y="929768"/>
                </a:lnTo>
                <a:lnTo>
                  <a:pt x="1224230" y="884975"/>
                </a:lnTo>
                <a:lnTo>
                  <a:pt x="1241845" y="838373"/>
                </a:lnTo>
                <a:lnTo>
                  <a:pt x="1255833" y="790128"/>
                </a:lnTo>
                <a:lnTo>
                  <a:pt x="1266030" y="740405"/>
                </a:lnTo>
                <a:lnTo>
                  <a:pt x="1272268" y="689369"/>
                </a:lnTo>
                <a:lnTo>
                  <a:pt x="1274385" y="637185"/>
                </a:lnTo>
                <a:lnTo>
                  <a:pt x="1272268" y="585002"/>
                </a:lnTo>
                <a:lnTo>
                  <a:pt x="1266030" y="533966"/>
                </a:lnTo>
                <a:lnTo>
                  <a:pt x="1255833" y="484244"/>
                </a:lnTo>
                <a:lnTo>
                  <a:pt x="1241845" y="436000"/>
                </a:lnTo>
                <a:lnTo>
                  <a:pt x="1224230" y="389399"/>
                </a:lnTo>
                <a:lnTo>
                  <a:pt x="1203154" y="344608"/>
                </a:lnTo>
                <a:lnTo>
                  <a:pt x="1178781" y="301791"/>
                </a:lnTo>
                <a:lnTo>
                  <a:pt x="1151278" y="261113"/>
                </a:lnTo>
                <a:lnTo>
                  <a:pt x="1120809" y="222740"/>
                </a:lnTo>
                <a:lnTo>
                  <a:pt x="1087540" y="186836"/>
                </a:lnTo>
                <a:lnTo>
                  <a:pt x="1051635" y="153568"/>
                </a:lnTo>
                <a:lnTo>
                  <a:pt x="1013261" y="123100"/>
                </a:lnTo>
                <a:lnTo>
                  <a:pt x="972582" y="95598"/>
                </a:lnTo>
                <a:lnTo>
                  <a:pt x="929764" y="71227"/>
                </a:lnTo>
                <a:lnTo>
                  <a:pt x="884971" y="50151"/>
                </a:lnTo>
                <a:lnTo>
                  <a:pt x="838371" y="32537"/>
                </a:lnTo>
                <a:lnTo>
                  <a:pt x="790126" y="18550"/>
                </a:lnTo>
                <a:lnTo>
                  <a:pt x="740404" y="8354"/>
                </a:lnTo>
                <a:lnTo>
                  <a:pt x="689368" y="2116"/>
                </a:lnTo>
                <a:lnTo>
                  <a:pt x="637185" y="0"/>
                </a:lnTo>
                <a:close/>
              </a:path>
            </a:pathLst>
          </a:custGeom>
          <a:solidFill>
            <a:srgbClr val="783A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16366" y="2712708"/>
            <a:ext cx="1283970" cy="1283970"/>
          </a:xfrm>
          <a:custGeom>
            <a:avLst/>
            <a:gdLst/>
            <a:ahLst/>
            <a:cxnLst/>
            <a:rect l="l" t="t" r="r" b="b"/>
            <a:pathLst>
              <a:path w="1283970" h="1283970">
                <a:moveTo>
                  <a:pt x="641847" y="0"/>
                </a:moveTo>
                <a:lnTo>
                  <a:pt x="589282" y="2131"/>
                </a:lnTo>
                <a:lnTo>
                  <a:pt x="537872" y="8415"/>
                </a:lnTo>
                <a:lnTo>
                  <a:pt x="487786" y="18685"/>
                </a:lnTo>
                <a:lnTo>
                  <a:pt x="439189" y="32775"/>
                </a:lnTo>
                <a:lnTo>
                  <a:pt x="392247" y="50518"/>
                </a:lnTo>
                <a:lnTo>
                  <a:pt x="347128" y="71747"/>
                </a:lnTo>
                <a:lnTo>
                  <a:pt x="303997" y="96296"/>
                </a:lnTo>
                <a:lnTo>
                  <a:pt x="263022" y="124000"/>
                </a:lnTo>
                <a:lnTo>
                  <a:pt x="224368" y="154690"/>
                </a:lnTo>
                <a:lnTo>
                  <a:pt x="188202" y="188202"/>
                </a:lnTo>
                <a:lnTo>
                  <a:pt x="154691" y="224367"/>
                </a:lnTo>
                <a:lnTo>
                  <a:pt x="124000" y="263021"/>
                </a:lnTo>
                <a:lnTo>
                  <a:pt x="96297" y="303996"/>
                </a:lnTo>
                <a:lnTo>
                  <a:pt x="71747" y="347127"/>
                </a:lnTo>
                <a:lnTo>
                  <a:pt x="50518" y="392245"/>
                </a:lnTo>
                <a:lnTo>
                  <a:pt x="32775" y="439187"/>
                </a:lnTo>
                <a:lnTo>
                  <a:pt x="18685" y="487783"/>
                </a:lnTo>
                <a:lnTo>
                  <a:pt x="8415" y="537869"/>
                </a:lnTo>
                <a:lnTo>
                  <a:pt x="2131" y="589278"/>
                </a:lnTo>
                <a:lnTo>
                  <a:pt x="0" y="641844"/>
                </a:lnTo>
                <a:lnTo>
                  <a:pt x="2131" y="694409"/>
                </a:lnTo>
                <a:lnTo>
                  <a:pt x="8415" y="745818"/>
                </a:lnTo>
                <a:lnTo>
                  <a:pt x="18685" y="795905"/>
                </a:lnTo>
                <a:lnTo>
                  <a:pt x="32775" y="844502"/>
                </a:lnTo>
                <a:lnTo>
                  <a:pt x="50518" y="891444"/>
                </a:lnTo>
                <a:lnTo>
                  <a:pt x="71747" y="936563"/>
                </a:lnTo>
                <a:lnTo>
                  <a:pt x="96297" y="979694"/>
                </a:lnTo>
                <a:lnTo>
                  <a:pt x="124000" y="1020669"/>
                </a:lnTo>
                <a:lnTo>
                  <a:pt x="154691" y="1059323"/>
                </a:lnTo>
                <a:lnTo>
                  <a:pt x="188202" y="1095490"/>
                </a:lnTo>
                <a:lnTo>
                  <a:pt x="224368" y="1129001"/>
                </a:lnTo>
                <a:lnTo>
                  <a:pt x="263022" y="1159692"/>
                </a:lnTo>
                <a:lnTo>
                  <a:pt x="303997" y="1187396"/>
                </a:lnTo>
                <a:lnTo>
                  <a:pt x="347128" y="1211946"/>
                </a:lnTo>
                <a:lnTo>
                  <a:pt x="392247" y="1233175"/>
                </a:lnTo>
                <a:lnTo>
                  <a:pt x="439189" y="1250918"/>
                </a:lnTo>
                <a:lnTo>
                  <a:pt x="487786" y="1265008"/>
                </a:lnTo>
                <a:lnTo>
                  <a:pt x="537872" y="1275278"/>
                </a:lnTo>
                <a:lnTo>
                  <a:pt x="589282" y="1281562"/>
                </a:lnTo>
                <a:lnTo>
                  <a:pt x="641847" y="1283694"/>
                </a:lnTo>
                <a:lnTo>
                  <a:pt x="694413" y="1281562"/>
                </a:lnTo>
                <a:lnTo>
                  <a:pt x="745822" y="1275278"/>
                </a:lnTo>
                <a:lnTo>
                  <a:pt x="750196" y="1274381"/>
                </a:lnTo>
                <a:lnTo>
                  <a:pt x="641847" y="1274381"/>
                </a:lnTo>
                <a:lnTo>
                  <a:pt x="589970" y="1272284"/>
                </a:lnTo>
                <a:lnTo>
                  <a:pt x="539247" y="1266102"/>
                </a:lnTo>
                <a:lnTo>
                  <a:pt x="489842" y="1255998"/>
                </a:lnTo>
                <a:lnTo>
                  <a:pt x="441917" y="1242134"/>
                </a:lnTo>
                <a:lnTo>
                  <a:pt x="395636" y="1224674"/>
                </a:lnTo>
                <a:lnTo>
                  <a:pt x="351161" y="1203779"/>
                </a:lnTo>
                <a:lnTo>
                  <a:pt x="308655" y="1179613"/>
                </a:lnTo>
                <a:lnTo>
                  <a:pt x="268280" y="1152339"/>
                </a:lnTo>
                <a:lnTo>
                  <a:pt x="230200" y="1122119"/>
                </a:lnTo>
                <a:lnTo>
                  <a:pt x="194577" y="1089116"/>
                </a:lnTo>
                <a:lnTo>
                  <a:pt x="161575" y="1053493"/>
                </a:lnTo>
                <a:lnTo>
                  <a:pt x="131355" y="1015413"/>
                </a:lnTo>
                <a:lnTo>
                  <a:pt x="104080" y="975039"/>
                </a:lnTo>
                <a:lnTo>
                  <a:pt x="79915" y="932532"/>
                </a:lnTo>
                <a:lnTo>
                  <a:pt x="59020" y="888057"/>
                </a:lnTo>
                <a:lnTo>
                  <a:pt x="41559" y="841776"/>
                </a:lnTo>
                <a:lnTo>
                  <a:pt x="27696" y="793851"/>
                </a:lnTo>
                <a:lnTo>
                  <a:pt x="17591" y="744445"/>
                </a:lnTo>
                <a:lnTo>
                  <a:pt x="11409" y="693722"/>
                </a:lnTo>
                <a:lnTo>
                  <a:pt x="9312" y="641844"/>
                </a:lnTo>
                <a:lnTo>
                  <a:pt x="11409" y="589966"/>
                </a:lnTo>
                <a:lnTo>
                  <a:pt x="17591" y="539244"/>
                </a:lnTo>
                <a:lnTo>
                  <a:pt x="27696" y="489839"/>
                </a:lnTo>
                <a:lnTo>
                  <a:pt x="41559" y="441915"/>
                </a:lnTo>
                <a:lnTo>
                  <a:pt x="59020" y="395634"/>
                </a:lnTo>
                <a:lnTo>
                  <a:pt x="79915" y="351159"/>
                </a:lnTo>
                <a:lnTo>
                  <a:pt x="104080" y="308653"/>
                </a:lnTo>
                <a:lnTo>
                  <a:pt x="131355" y="268279"/>
                </a:lnTo>
                <a:lnTo>
                  <a:pt x="161575" y="230199"/>
                </a:lnTo>
                <a:lnTo>
                  <a:pt x="194577" y="194576"/>
                </a:lnTo>
                <a:lnTo>
                  <a:pt x="230200" y="161574"/>
                </a:lnTo>
                <a:lnTo>
                  <a:pt x="268280" y="131354"/>
                </a:lnTo>
                <a:lnTo>
                  <a:pt x="308655" y="104080"/>
                </a:lnTo>
                <a:lnTo>
                  <a:pt x="351161" y="79914"/>
                </a:lnTo>
                <a:lnTo>
                  <a:pt x="395636" y="59020"/>
                </a:lnTo>
                <a:lnTo>
                  <a:pt x="441917" y="41559"/>
                </a:lnTo>
                <a:lnTo>
                  <a:pt x="489842" y="27695"/>
                </a:lnTo>
                <a:lnTo>
                  <a:pt x="539247" y="17591"/>
                </a:lnTo>
                <a:lnTo>
                  <a:pt x="589970" y="11409"/>
                </a:lnTo>
                <a:lnTo>
                  <a:pt x="641847" y="9312"/>
                </a:lnTo>
                <a:lnTo>
                  <a:pt x="750197" y="9312"/>
                </a:lnTo>
                <a:lnTo>
                  <a:pt x="745822" y="8415"/>
                </a:lnTo>
                <a:lnTo>
                  <a:pt x="694413" y="2131"/>
                </a:lnTo>
                <a:lnTo>
                  <a:pt x="641847" y="0"/>
                </a:lnTo>
                <a:close/>
              </a:path>
              <a:path w="1283970" h="1283970">
                <a:moveTo>
                  <a:pt x="750197" y="9312"/>
                </a:moveTo>
                <a:lnTo>
                  <a:pt x="641847" y="9312"/>
                </a:lnTo>
                <a:lnTo>
                  <a:pt x="693725" y="11409"/>
                </a:lnTo>
                <a:lnTo>
                  <a:pt x="744448" y="17591"/>
                </a:lnTo>
                <a:lnTo>
                  <a:pt x="793853" y="27695"/>
                </a:lnTo>
                <a:lnTo>
                  <a:pt x="841778" y="41559"/>
                </a:lnTo>
                <a:lnTo>
                  <a:pt x="888059" y="59020"/>
                </a:lnTo>
                <a:lnTo>
                  <a:pt x="932534" y="79914"/>
                </a:lnTo>
                <a:lnTo>
                  <a:pt x="975040" y="104080"/>
                </a:lnTo>
                <a:lnTo>
                  <a:pt x="1015415" y="131354"/>
                </a:lnTo>
                <a:lnTo>
                  <a:pt x="1053495" y="161574"/>
                </a:lnTo>
                <a:lnTo>
                  <a:pt x="1089117" y="194576"/>
                </a:lnTo>
                <a:lnTo>
                  <a:pt x="1122120" y="230199"/>
                </a:lnTo>
                <a:lnTo>
                  <a:pt x="1152340" y="268279"/>
                </a:lnTo>
                <a:lnTo>
                  <a:pt x="1179614" y="308653"/>
                </a:lnTo>
                <a:lnTo>
                  <a:pt x="1203780" y="351159"/>
                </a:lnTo>
                <a:lnTo>
                  <a:pt x="1224675" y="395634"/>
                </a:lnTo>
                <a:lnTo>
                  <a:pt x="1242135" y="441915"/>
                </a:lnTo>
                <a:lnTo>
                  <a:pt x="1255999" y="489839"/>
                </a:lnTo>
                <a:lnTo>
                  <a:pt x="1266103" y="539244"/>
                </a:lnTo>
                <a:lnTo>
                  <a:pt x="1272285" y="589966"/>
                </a:lnTo>
                <a:lnTo>
                  <a:pt x="1274382" y="641844"/>
                </a:lnTo>
                <a:lnTo>
                  <a:pt x="1272285" y="693722"/>
                </a:lnTo>
                <a:lnTo>
                  <a:pt x="1266103" y="744445"/>
                </a:lnTo>
                <a:lnTo>
                  <a:pt x="1255999" y="793851"/>
                </a:lnTo>
                <a:lnTo>
                  <a:pt x="1242135" y="841776"/>
                </a:lnTo>
                <a:lnTo>
                  <a:pt x="1224675" y="888057"/>
                </a:lnTo>
                <a:lnTo>
                  <a:pt x="1203780" y="932532"/>
                </a:lnTo>
                <a:lnTo>
                  <a:pt x="1179614" y="975039"/>
                </a:lnTo>
                <a:lnTo>
                  <a:pt x="1152340" y="1015413"/>
                </a:lnTo>
                <a:lnTo>
                  <a:pt x="1122120" y="1053493"/>
                </a:lnTo>
                <a:lnTo>
                  <a:pt x="1089117" y="1089116"/>
                </a:lnTo>
                <a:lnTo>
                  <a:pt x="1053495" y="1122119"/>
                </a:lnTo>
                <a:lnTo>
                  <a:pt x="1015415" y="1152339"/>
                </a:lnTo>
                <a:lnTo>
                  <a:pt x="975040" y="1179613"/>
                </a:lnTo>
                <a:lnTo>
                  <a:pt x="932534" y="1203779"/>
                </a:lnTo>
                <a:lnTo>
                  <a:pt x="888059" y="1224674"/>
                </a:lnTo>
                <a:lnTo>
                  <a:pt x="841778" y="1242134"/>
                </a:lnTo>
                <a:lnTo>
                  <a:pt x="793853" y="1255998"/>
                </a:lnTo>
                <a:lnTo>
                  <a:pt x="744448" y="1266102"/>
                </a:lnTo>
                <a:lnTo>
                  <a:pt x="693725" y="1272284"/>
                </a:lnTo>
                <a:lnTo>
                  <a:pt x="641847" y="1274381"/>
                </a:lnTo>
                <a:lnTo>
                  <a:pt x="750196" y="1274381"/>
                </a:lnTo>
                <a:lnTo>
                  <a:pt x="795908" y="1265008"/>
                </a:lnTo>
                <a:lnTo>
                  <a:pt x="844505" y="1250918"/>
                </a:lnTo>
                <a:lnTo>
                  <a:pt x="891446" y="1233175"/>
                </a:lnTo>
                <a:lnTo>
                  <a:pt x="936565" y="1211946"/>
                </a:lnTo>
                <a:lnTo>
                  <a:pt x="979696" y="1187396"/>
                </a:lnTo>
                <a:lnTo>
                  <a:pt x="1020671" y="1159692"/>
                </a:lnTo>
                <a:lnTo>
                  <a:pt x="1059325" y="1129001"/>
                </a:lnTo>
                <a:lnTo>
                  <a:pt x="1095491" y="1095490"/>
                </a:lnTo>
                <a:lnTo>
                  <a:pt x="1129003" y="1059323"/>
                </a:lnTo>
                <a:lnTo>
                  <a:pt x="1159694" y="1020669"/>
                </a:lnTo>
                <a:lnTo>
                  <a:pt x="1187397" y="979694"/>
                </a:lnTo>
                <a:lnTo>
                  <a:pt x="1211947" y="936563"/>
                </a:lnTo>
                <a:lnTo>
                  <a:pt x="1233176" y="891444"/>
                </a:lnTo>
                <a:lnTo>
                  <a:pt x="1250919" y="844502"/>
                </a:lnTo>
                <a:lnTo>
                  <a:pt x="1265009" y="795905"/>
                </a:lnTo>
                <a:lnTo>
                  <a:pt x="1275279" y="745818"/>
                </a:lnTo>
                <a:lnTo>
                  <a:pt x="1281563" y="694409"/>
                </a:lnTo>
                <a:lnTo>
                  <a:pt x="1283695" y="641844"/>
                </a:lnTo>
                <a:lnTo>
                  <a:pt x="1281563" y="589278"/>
                </a:lnTo>
                <a:lnTo>
                  <a:pt x="1275279" y="537869"/>
                </a:lnTo>
                <a:lnTo>
                  <a:pt x="1265009" y="487783"/>
                </a:lnTo>
                <a:lnTo>
                  <a:pt x="1250919" y="439187"/>
                </a:lnTo>
                <a:lnTo>
                  <a:pt x="1233176" y="392245"/>
                </a:lnTo>
                <a:lnTo>
                  <a:pt x="1211947" y="347127"/>
                </a:lnTo>
                <a:lnTo>
                  <a:pt x="1187397" y="303996"/>
                </a:lnTo>
                <a:lnTo>
                  <a:pt x="1159694" y="263021"/>
                </a:lnTo>
                <a:lnTo>
                  <a:pt x="1129003" y="224367"/>
                </a:lnTo>
                <a:lnTo>
                  <a:pt x="1095491" y="188202"/>
                </a:lnTo>
                <a:lnTo>
                  <a:pt x="1059325" y="154690"/>
                </a:lnTo>
                <a:lnTo>
                  <a:pt x="1020671" y="124000"/>
                </a:lnTo>
                <a:lnTo>
                  <a:pt x="979696" y="96296"/>
                </a:lnTo>
                <a:lnTo>
                  <a:pt x="936565" y="71747"/>
                </a:lnTo>
                <a:lnTo>
                  <a:pt x="891446" y="50518"/>
                </a:lnTo>
                <a:lnTo>
                  <a:pt x="844505" y="32775"/>
                </a:lnTo>
                <a:lnTo>
                  <a:pt x="795908" y="18685"/>
                </a:lnTo>
                <a:lnTo>
                  <a:pt x="750197" y="93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21029" y="1160387"/>
            <a:ext cx="1274445" cy="1274445"/>
          </a:xfrm>
          <a:custGeom>
            <a:avLst/>
            <a:gdLst/>
            <a:ahLst/>
            <a:cxnLst/>
            <a:rect l="l" t="t" r="r" b="b"/>
            <a:pathLst>
              <a:path w="1274445" h="1274445">
                <a:moveTo>
                  <a:pt x="637185" y="0"/>
                </a:moveTo>
                <a:lnTo>
                  <a:pt x="585002" y="2116"/>
                </a:lnTo>
                <a:lnTo>
                  <a:pt x="533966" y="8355"/>
                </a:lnTo>
                <a:lnTo>
                  <a:pt x="484244" y="18551"/>
                </a:lnTo>
                <a:lnTo>
                  <a:pt x="436000" y="32539"/>
                </a:lnTo>
                <a:lnTo>
                  <a:pt x="389399" y="50154"/>
                </a:lnTo>
                <a:lnTo>
                  <a:pt x="344608" y="71230"/>
                </a:lnTo>
                <a:lnTo>
                  <a:pt x="301791" y="95602"/>
                </a:lnTo>
                <a:lnTo>
                  <a:pt x="261113" y="123106"/>
                </a:lnTo>
                <a:lnTo>
                  <a:pt x="222740" y="153575"/>
                </a:lnTo>
                <a:lnTo>
                  <a:pt x="186836" y="186844"/>
                </a:lnTo>
                <a:lnTo>
                  <a:pt x="153568" y="222748"/>
                </a:lnTo>
                <a:lnTo>
                  <a:pt x="123100" y="261123"/>
                </a:lnTo>
                <a:lnTo>
                  <a:pt x="95598" y="301802"/>
                </a:lnTo>
                <a:lnTo>
                  <a:pt x="71227" y="344620"/>
                </a:lnTo>
                <a:lnTo>
                  <a:pt x="50151" y="389412"/>
                </a:lnTo>
                <a:lnTo>
                  <a:pt x="32537" y="436013"/>
                </a:lnTo>
                <a:lnTo>
                  <a:pt x="18550" y="484258"/>
                </a:lnTo>
                <a:lnTo>
                  <a:pt x="8354" y="533981"/>
                </a:lnTo>
                <a:lnTo>
                  <a:pt x="2116" y="585017"/>
                </a:lnTo>
                <a:lnTo>
                  <a:pt x="0" y="637200"/>
                </a:lnTo>
                <a:lnTo>
                  <a:pt x="2116" y="689384"/>
                </a:lnTo>
                <a:lnTo>
                  <a:pt x="8354" y="740419"/>
                </a:lnTo>
                <a:lnTo>
                  <a:pt x="18550" y="790142"/>
                </a:lnTo>
                <a:lnTo>
                  <a:pt x="32537" y="838385"/>
                </a:lnTo>
                <a:lnTo>
                  <a:pt x="50151" y="884986"/>
                </a:lnTo>
                <a:lnTo>
                  <a:pt x="71227" y="929777"/>
                </a:lnTo>
                <a:lnTo>
                  <a:pt x="95598" y="972594"/>
                </a:lnTo>
                <a:lnTo>
                  <a:pt x="123100" y="1013271"/>
                </a:lnTo>
                <a:lnTo>
                  <a:pt x="153568" y="1051644"/>
                </a:lnTo>
                <a:lnTo>
                  <a:pt x="186836" y="1087547"/>
                </a:lnTo>
                <a:lnTo>
                  <a:pt x="222740" y="1120815"/>
                </a:lnTo>
                <a:lnTo>
                  <a:pt x="261113" y="1151283"/>
                </a:lnTo>
                <a:lnTo>
                  <a:pt x="301791" y="1178785"/>
                </a:lnTo>
                <a:lnTo>
                  <a:pt x="344608" y="1203156"/>
                </a:lnTo>
                <a:lnTo>
                  <a:pt x="389399" y="1224231"/>
                </a:lnTo>
                <a:lnTo>
                  <a:pt x="436000" y="1241845"/>
                </a:lnTo>
                <a:lnTo>
                  <a:pt x="484244" y="1255832"/>
                </a:lnTo>
                <a:lnTo>
                  <a:pt x="533966" y="1266028"/>
                </a:lnTo>
                <a:lnTo>
                  <a:pt x="585002" y="1272266"/>
                </a:lnTo>
                <a:lnTo>
                  <a:pt x="637185" y="1274382"/>
                </a:lnTo>
                <a:lnTo>
                  <a:pt x="689368" y="1272266"/>
                </a:lnTo>
                <a:lnTo>
                  <a:pt x="740404" y="1266028"/>
                </a:lnTo>
                <a:lnTo>
                  <a:pt x="790126" y="1255832"/>
                </a:lnTo>
                <a:lnTo>
                  <a:pt x="838371" y="1241845"/>
                </a:lnTo>
                <a:lnTo>
                  <a:pt x="884971" y="1224231"/>
                </a:lnTo>
                <a:lnTo>
                  <a:pt x="929764" y="1203156"/>
                </a:lnTo>
                <a:lnTo>
                  <a:pt x="972582" y="1178785"/>
                </a:lnTo>
                <a:lnTo>
                  <a:pt x="1013261" y="1151283"/>
                </a:lnTo>
                <a:lnTo>
                  <a:pt x="1051635" y="1120815"/>
                </a:lnTo>
                <a:lnTo>
                  <a:pt x="1087540" y="1087547"/>
                </a:lnTo>
                <a:lnTo>
                  <a:pt x="1120809" y="1051644"/>
                </a:lnTo>
                <a:lnTo>
                  <a:pt x="1151278" y="1013271"/>
                </a:lnTo>
                <a:lnTo>
                  <a:pt x="1178781" y="972594"/>
                </a:lnTo>
                <a:lnTo>
                  <a:pt x="1203154" y="929777"/>
                </a:lnTo>
                <a:lnTo>
                  <a:pt x="1224230" y="884986"/>
                </a:lnTo>
                <a:lnTo>
                  <a:pt x="1241845" y="838385"/>
                </a:lnTo>
                <a:lnTo>
                  <a:pt x="1255833" y="790142"/>
                </a:lnTo>
                <a:lnTo>
                  <a:pt x="1266030" y="740419"/>
                </a:lnTo>
                <a:lnTo>
                  <a:pt x="1272268" y="689384"/>
                </a:lnTo>
                <a:lnTo>
                  <a:pt x="1274385" y="637200"/>
                </a:lnTo>
                <a:lnTo>
                  <a:pt x="1272268" y="585017"/>
                </a:lnTo>
                <a:lnTo>
                  <a:pt x="1266030" y="533981"/>
                </a:lnTo>
                <a:lnTo>
                  <a:pt x="1255833" y="484258"/>
                </a:lnTo>
                <a:lnTo>
                  <a:pt x="1241845" y="436013"/>
                </a:lnTo>
                <a:lnTo>
                  <a:pt x="1224230" y="389412"/>
                </a:lnTo>
                <a:lnTo>
                  <a:pt x="1203154" y="344620"/>
                </a:lnTo>
                <a:lnTo>
                  <a:pt x="1178781" y="301802"/>
                </a:lnTo>
                <a:lnTo>
                  <a:pt x="1151278" y="261123"/>
                </a:lnTo>
                <a:lnTo>
                  <a:pt x="1120809" y="222748"/>
                </a:lnTo>
                <a:lnTo>
                  <a:pt x="1087540" y="186844"/>
                </a:lnTo>
                <a:lnTo>
                  <a:pt x="1051635" y="153575"/>
                </a:lnTo>
                <a:lnTo>
                  <a:pt x="1013261" y="123106"/>
                </a:lnTo>
                <a:lnTo>
                  <a:pt x="972582" y="95602"/>
                </a:lnTo>
                <a:lnTo>
                  <a:pt x="929764" y="71230"/>
                </a:lnTo>
                <a:lnTo>
                  <a:pt x="884971" y="50154"/>
                </a:lnTo>
                <a:lnTo>
                  <a:pt x="838371" y="32539"/>
                </a:lnTo>
                <a:lnTo>
                  <a:pt x="790126" y="18551"/>
                </a:lnTo>
                <a:lnTo>
                  <a:pt x="740404" y="8355"/>
                </a:lnTo>
                <a:lnTo>
                  <a:pt x="689368" y="2116"/>
                </a:lnTo>
                <a:lnTo>
                  <a:pt x="637185" y="0"/>
                </a:lnTo>
                <a:close/>
              </a:path>
            </a:pathLst>
          </a:custGeom>
          <a:solidFill>
            <a:srgbClr val="006F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16366" y="1155736"/>
            <a:ext cx="1283970" cy="1283970"/>
          </a:xfrm>
          <a:custGeom>
            <a:avLst/>
            <a:gdLst/>
            <a:ahLst/>
            <a:cxnLst/>
            <a:rect l="l" t="t" r="r" b="b"/>
            <a:pathLst>
              <a:path w="1283970" h="1283970">
                <a:moveTo>
                  <a:pt x="641847" y="0"/>
                </a:moveTo>
                <a:lnTo>
                  <a:pt x="589282" y="2131"/>
                </a:lnTo>
                <a:lnTo>
                  <a:pt x="537872" y="8415"/>
                </a:lnTo>
                <a:lnTo>
                  <a:pt x="487786" y="18685"/>
                </a:lnTo>
                <a:lnTo>
                  <a:pt x="439189" y="32775"/>
                </a:lnTo>
                <a:lnTo>
                  <a:pt x="392247" y="50517"/>
                </a:lnTo>
                <a:lnTo>
                  <a:pt x="347128" y="71746"/>
                </a:lnTo>
                <a:lnTo>
                  <a:pt x="303997" y="96296"/>
                </a:lnTo>
                <a:lnTo>
                  <a:pt x="263022" y="123999"/>
                </a:lnTo>
                <a:lnTo>
                  <a:pt x="224368" y="154689"/>
                </a:lnTo>
                <a:lnTo>
                  <a:pt x="188202" y="188200"/>
                </a:lnTo>
                <a:lnTo>
                  <a:pt x="154691" y="224366"/>
                </a:lnTo>
                <a:lnTo>
                  <a:pt x="124000" y="263019"/>
                </a:lnTo>
                <a:lnTo>
                  <a:pt x="96297" y="303995"/>
                </a:lnTo>
                <a:lnTo>
                  <a:pt x="71747" y="347125"/>
                </a:lnTo>
                <a:lnTo>
                  <a:pt x="50518" y="392244"/>
                </a:lnTo>
                <a:lnTo>
                  <a:pt x="32775" y="439185"/>
                </a:lnTo>
                <a:lnTo>
                  <a:pt x="18685" y="487782"/>
                </a:lnTo>
                <a:lnTo>
                  <a:pt x="8415" y="537868"/>
                </a:lnTo>
                <a:lnTo>
                  <a:pt x="2131" y="589278"/>
                </a:lnTo>
                <a:lnTo>
                  <a:pt x="0" y="641844"/>
                </a:lnTo>
                <a:lnTo>
                  <a:pt x="2131" y="694409"/>
                </a:lnTo>
                <a:lnTo>
                  <a:pt x="8415" y="745819"/>
                </a:lnTo>
                <a:lnTo>
                  <a:pt x="18685" y="795905"/>
                </a:lnTo>
                <a:lnTo>
                  <a:pt x="32775" y="844503"/>
                </a:lnTo>
                <a:lnTo>
                  <a:pt x="50518" y="891444"/>
                </a:lnTo>
                <a:lnTo>
                  <a:pt x="71747" y="936564"/>
                </a:lnTo>
                <a:lnTo>
                  <a:pt x="96297" y="979695"/>
                </a:lnTo>
                <a:lnTo>
                  <a:pt x="124000" y="1020670"/>
                </a:lnTo>
                <a:lnTo>
                  <a:pt x="154691" y="1059324"/>
                </a:lnTo>
                <a:lnTo>
                  <a:pt x="188202" y="1095491"/>
                </a:lnTo>
                <a:lnTo>
                  <a:pt x="224368" y="1129002"/>
                </a:lnTo>
                <a:lnTo>
                  <a:pt x="263022" y="1159693"/>
                </a:lnTo>
                <a:lnTo>
                  <a:pt x="303997" y="1187397"/>
                </a:lnTo>
                <a:lnTo>
                  <a:pt x="347128" y="1211947"/>
                </a:lnTo>
                <a:lnTo>
                  <a:pt x="392247" y="1233176"/>
                </a:lnTo>
                <a:lnTo>
                  <a:pt x="439189" y="1250919"/>
                </a:lnTo>
                <a:lnTo>
                  <a:pt x="487786" y="1265009"/>
                </a:lnTo>
                <a:lnTo>
                  <a:pt x="537872" y="1275279"/>
                </a:lnTo>
                <a:lnTo>
                  <a:pt x="589282" y="1281563"/>
                </a:lnTo>
                <a:lnTo>
                  <a:pt x="641847" y="1283695"/>
                </a:lnTo>
                <a:lnTo>
                  <a:pt x="694413" y="1281563"/>
                </a:lnTo>
                <a:lnTo>
                  <a:pt x="745822" y="1275279"/>
                </a:lnTo>
                <a:lnTo>
                  <a:pt x="750202" y="1274381"/>
                </a:lnTo>
                <a:lnTo>
                  <a:pt x="641847" y="1274381"/>
                </a:lnTo>
                <a:lnTo>
                  <a:pt x="589970" y="1272284"/>
                </a:lnTo>
                <a:lnTo>
                  <a:pt x="539247" y="1266102"/>
                </a:lnTo>
                <a:lnTo>
                  <a:pt x="489842" y="1255998"/>
                </a:lnTo>
                <a:lnTo>
                  <a:pt x="441917" y="1242134"/>
                </a:lnTo>
                <a:lnTo>
                  <a:pt x="395636" y="1224674"/>
                </a:lnTo>
                <a:lnTo>
                  <a:pt x="351161" y="1203779"/>
                </a:lnTo>
                <a:lnTo>
                  <a:pt x="308655" y="1179613"/>
                </a:lnTo>
                <a:lnTo>
                  <a:pt x="268280" y="1152339"/>
                </a:lnTo>
                <a:lnTo>
                  <a:pt x="230200" y="1122119"/>
                </a:lnTo>
                <a:lnTo>
                  <a:pt x="194577" y="1089116"/>
                </a:lnTo>
                <a:lnTo>
                  <a:pt x="161575" y="1053493"/>
                </a:lnTo>
                <a:lnTo>
                  <a:pt x="131355" y="1015413"/>
                </a:lnTo>
                <a:lnTo>
                  <a:pt x="104080" y="975039"/>
                </a:lnTo>
                <a:lnTo>
                  <a:pt x="79915" y="932532"/>
                </a:lnTo>
                <a:lnTo>
                  <a:pt x="59020" y="888057"/>
                </a:lnTo>
                <a:lnTo>
                  <a:pt x="41559" y="841776"/>
                </a:lnTo>
                <a:lnTo>
                  <a:pt x="27696" y="793851"/>
                </a:lnTo>
                <a:lnTo>
                  <a:pt x="17591" y="744445"/>
                </a:lnTo>
                <a:lnTo>
                  <a:pt x="11409" y="693722"/>
                </a:lnTo>
                <a:lnTo>
                  <a:pt x="9312" y="641844"/>
                </a:lnTo>
                <a:lnTo>
                  <a:pt x="11409" y="589966"/>
                </a:lnTo>
                <a:lnTo>
                  <a:pt x="17591" y="539244"/>
                </a:lnTo>
                <a:lnTo>
                  <a:pt x="27696" y="489839"/>
                </a:lnTo>
                <a:lnTo>
                  <a:pt x="41559" y="441915"/>
                </a:lnTo>
                <a:lnTo>
                  <a:pt x="59020" y="395634"/>
                </a:lnTo>
                <a:lnTo>
                  <a:pt x="79915" y="351159"/>
                </a:lnTo>
                <a:lnTo>
                  <a:pt x="104080" y="308652"/>
                </a:lnTo>
                <a:lnTo>
                  <a:pt x="131355" y="268278"/>
                </a:lnTo>
                <a:lnTo>
                  <a:pt x="161575" y="230198"/>
                </a:lnTo>
                <a:lnTo>
                  <a:pt x="194577" y="194575"/>
                </a:lnTo>
                <a:lnTo>
                  <a:pt x="230200" y="161572"/>
                </a:lnTo>
                <a:lnTo>
                  <a:pt x="268280" y="131352"/>
                </a:lnTo>
                <a:lnTo>
                  <a:pt x="308655" y="104078"/>
                </a:lnTo>
                <a:lnTo>
                  <a:pt x="351161" y="79912"/>
                </a:lnTo>
                <a:lnTo>
                  <a:pt x="395636" y="59017"/>
                </a:lnTo>
                <a:lnTo>
                  <a:pt x="441917" y="41556"/>
                </a:lnTo>
                <a:lnTo>
                  <a:pt x="489842" y="27692"/>
                </a:lnTo>
                <a:lnTo>
                  <a:pt x="539247" y="17587"/>
                </a:lnTo>
                <a:lnTo>
                  <a:pt x="589970" y="11405"/>
                </a:lnTo>
                <a:lnTo>
                  <a:pt x="641847" y="9309"/>
                </a:lnTo>
                <a:lnTo>
                  <a:pt x="750179" y="9309"/>
                </a:lnTo>
                <a:lnTo>
                  <a:pt x="745822" y="8415"/>
                </a:lnTo>
                <a:lnTo>
                  <a:pt x="694413" y="2131"/>
                </a:lnTo>
                <a:lnTo>
                  <a:pt x="641847" y="0"/>
                </a:lnTo>
                <a:close/>
              </a:path>
              <a:path w="1283970" h="1283970">
                <a:moveTo>
                  <a:pt x="750179" y="9309"/>
                </a:moveTo>
                <a:lnTo>
                  <a:pt x="641847" y="9309"/>
                </a:lnTo>
                <a:lnTo>
                  <a:pt x="693725" y="11405"/>
                </a:lnTo>
                <a:lnTo>
                  <a:pt x="744448" y="17587"/>
                </a:lnTo>
                <a:lnTo>
                  <a:pt x="793853" y="27692"/>
                </a:lnTo>
                <a:lnTo>
                  <a:pt x="841778" y="41556"/>
                </a:lnTo>
                <a:lnTo>
                  <a:pt x="888059" y="59017"/>
                </a:lnTo>
                <a:lnTo>
                  <a:pt x="932534" y="79912"/>
                </a:lnTo>
                <a:lnTo>
                  <a:pt x="975040" y="104078"/>
                </a:lnTo>
                <a:lnTo>
                  <a:pt x="1015415" y="131352"/>
                </a:lnTo>
                <a:lnTo>
                  <a:pt x="1053495" y="161572"/>
                </a:lnTo>
                <a:lnTo>
                  <a:pt x="1089117" y="194575"/>
                </a:lnTo>
                <a:lnTo>
                  <a:pt x="1122120" y="230198"/>
                </a:lnTo>
                <a:lnTo>
                  <a:pt x="1152340" y="268278"/>
                </a:lnTo>
                <a:lnTo>
                  <a:pt x="1179614" y="308652"/>
                </a:lnTo>
                <a:lnTo>
                  <a:pt x="1203780" y="351159"/>
                </a:lnTo>
                <a:lnTo>
                  <a:pt x="1224675" y="395634"/>
                </a:lnTo>
                <a:lnTo>
                  <a:pt x="1242135" y="441915"/>
                </a:lnTo>
                <a:lnTo>
                  <a:pt x="1255999" y="489839"/>
                </a:lnTo>
                <a:lnTo>
                  <a:pt x="1266103" y="539244"/>
                </a:lnTo>
                <a:lnTo>
                  <a:pt x="1272285" y="589966"/>
                </a:lnTo>
                <a:lnTo>
                  <a:pt x="1274382" y="641844"/>
                </a:lnTo>
                <a:lnTo>
                  <a:pt x="1272285" y="693722"/>
                </a:lnTo>
                <a:lnTo>
                  <a:pt x="1266103" y="744445"/>
                </a:lnTo>
                <a:lnTo>
                  <a:pt x="1255999" y="793851"/>
                </a:lnTo>
                <a:lnTo>
                  <a:pt x="1242135" y="841776"/>
                </a:lnTo>
                <a:lnTo>
                  <a:pt x="1224675" y="888057"/>
                </a:lnTo>
                <a:lnTo>
                  <a:pt x="1203780" y="932532"/>
                </a:lnTo>
                <a:lnTo>
                  <a:pt x="1179614" y="975039"/>
                </a:lnTo>
                <a:lnTo>
                  <a:pt x="1152340" y="1015413"/>
                </a:lnTo>
                <a:lnTo>
                  <a:pt x="1122120" y="1053493"/>
                </a:lnTo>
                <a:lnTo>
                  <a:pt x="1089117" y="1089116"/>
                </a:lnTo>
                <a:lnTo>
                  <a:pt x="1053495" y="1122119"/>
                </a:lnTo>
                <a:lnTo>
                  <a:pt x="1015415" y="1152339"/>
                </a:lnTo>
                <a:lnTo>
                  <a:pt x="975040" y="1179613"/>
                </a:lnTo>
                <a:lnTo>
                  <a:pt x="932534" y="1203779"/>
                </a:lnTo>
                <a:lnTo>
                  <a:pt x="888059" y="1224674"/>
                </a:lnTo>
                <a:lnTo>
                  <a:pt x="841778" y="1242134"/>
                </a:lnTo>
                <a:lnTo>
                  <a:pt x="793853" y="1255998"/>
                </a:lnTo>
                <a:lnTo>
                  <a:pt x="744448" y="1266102"/>
                </a:lnTo>
                <a:lnTo>
                  <a:pt x="693725" y="1272284"/>
                </a:lnTo>
                <a:lnTo>
                  <a:pt x="641847" y="1274381"/>
                </a:lnTo>
                <a:lnTo>
                  <a:pt x="750202" y="1274381"/>
                </a:lnTo>
                <a:lnTo>
                  <a:pt x="795908" y="1265009"/>
                </a:lnTo>
                <a:lnTo>
                  <a:pt x="844505" y="1250919"/>
                </a:lnTo>
                <a:lnTo>
                  <a:pt x="891446" y="1233176"/>
                </a:lnTo>
                <a:lnTo>
                  <a:pt x="936565" y="1211947"/>
                </a:lnTo>
                <a:lnTo>
                  <a:pt x="979696" y="1187397"/>
                </a:lnTo>
                <a:lnTo>
                  <a:pt x="1020671" y="1159693"/>
                </a:lnTo>
                <a:lnTo>
                  <a:pt x="1059325" y="1129002"/>
                </a:lnTo>
                <a:lnTo>
                  <a:pt x="1095491" y="1095491"/>
                </a:lnTo>
                <a:lnTo>
                  <a:pt x="1129003" y="1059324"/>
                </a:lnTo>
                <a:lnTo>
                  <a:pt x="1159694" y="1020670"/>
                </a:lnTo>
                <a:lnTo>
                  <a:pt x="1187397" y="979695"/>
                </a:lnTo>
                <a:lnTo>
                  <a:pt x="1211947" y="936564"/>
                </a:lnTo>
                <a:lnTo>
                  <a:pt x="1233176" y="891444"/>
                </a:lnTo>
                <a:lnTo>
                  <a:pt x="1250919" y="844503"/>
                </a:lnTo>
                <a:lnTo>
                  <a:pt x="1265009" y="795905"/>
                </a:lnTo>
                <a:lnTo>
                  <a:pt x="1275279" y="745819"/>
                </a:lnTo>
                <a:lnTo>
                  <a:pt x="1281563" y="694409"/>
                </a:lnTo>
                <a:lnTo>
                  <a:pt x="1283695" y="641844"/>
                </a:lnTo>
                <a:lnTo>
                  <a:pt x="1281563" y="589278"/>
                </a:lnTo>
                <a:lnTo>
                  <a:pt x="1275279" y="537868"/>
                </a:lnTo>
                <a:lnTo>
                  <a:pt x="1265009" y="487782"/>
                </a:lnTo>
                <a:lnTo>
                  <a:pt x="1250919" y="439185"/>
                </a:lnTo>
                <a:lnTo>
                  <a:pt x="1233176" y="392244"/>
                </a:lnTo>
                <a:lnTo>
                  <a:pt x="1211947" y="347125"/>
                </a:lnTo>
                <a:lnTo>
                  <a:pt x="1187397" y="303995"/>
                </a:lnTo>
                <a:lnTo>
                  <a:pt x="1159694" y="263019"/>
                </a:lnTo>
                <a:lnTo>
                  <a:pt x="1129003" y="224366"/>
                </a:lnTo>
                <a:lnTo>
                  <a:pt x="1095491" y="188200"/>
                </a:lnTo>
                <a:lnTo>
                  <a:pt x="1059325" y="154689"/>
                </a:lnTo>
                <a:lnTo>
                  <a:pt x="1020671" y="123999"/>
                </a:lnTo>
                <a:lnTo>
                  <a:pt x="979696" y="96296"/>
                </a:lnTo>
                <a:lnTo>
                  <a:pt x="936565" y="71746"/>
                </a:lnTo>
                <a:lnTo>
                  <a:pt x="891446" y="50517"/>
                </a:lnTo>
                <a:lnTo>
                  <a:pt x="844505" y="32775"/>
                </a:lnTo>
                <a:lnTo>
                  <a:pt x="795908" y="18685"/>
                </a:lnTo>
                <a:lnTo>
                  <a:pt x="750179" y="9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44182" y="2722759"/>
            <a:ext cx="1274445" cy="1274445"/>
          </a:xfrm>
          <a:custGeom>
            <a:avLst/>
            <a:gdLst/>
            <a:ahLst/>
            <a:cxnLst/>
            <a:rect l="l" t="t" r="r" b="b"/>
            <a:pathLst>
              <a:path w="1274445" h="1274445">
                <a:moveTo>
                  <a:pt x="637197" y="0"/>
                </a:moveTo>
                <a:lnTo>
                  <a:pt x="585014" y="2116"/>
                </a:lnTo>
                <a:lnTo>
                  <a:pt x="533978" y="8355"/>
                </a:lnTo>
                <a:lnTo>
                  <a:pt x="484256" y="18550"/>
                </a:lnTo>
                <a:lnTo>
                  <a:pt x="436011" y="32538"/>
                </a:lnTo>
                <a:lnTo>
                  <a:pt x="389411" y="50153"/>
                </a:lnTo>
                <a:lnTo>
                  <a:pt x="344619" y="71229"/>
                </a:lnTo>
                <a:lnTo>
                  <a:pt x="301801" y="95601"/>
                </a:lnTo>
                <a:lnTo>
                  <a:pt x="261122" y="123104"/>
                </a:lnTo>
                <a:lnTo>
                  <a:pt x="222748" y="153572"/>
                </a:lnTo>
                <a:lnTo>
                  <a:pt x="186843" y="186841"/>
                </a:lnTo>
                <a:lnTo>
                  <a:pt x="153574" y="222746"/>
                </a:lnTo>
                <a:lnTo>
                  <a:pt x="123105" y="261119"/>
                </a:lnTo>
                <a:lnTo>
                  <a:pt x="95602" y="301798"/>
                </a:lnTo>
                <a:lnTo>
                  <a:pt x="71230" y="344616"/>
                </a:lnTo>
                <a:lnTo>
                  <a:pt x="50154" y="389408"/>
                </a:lnTo>
                <a:lnTo>
                  <a:pt x="32539" y="436009"/>
                </a:lnTo>
                <a:lnTo>
                  <a:pt x="18551" y="484253"/>
                </a:lnTo>
                <a:lnTo>
                  <a:pt x="8355" y="533976"/>
                </a:lnTo>
                <a:lnTo>
                  <a:pt x="2116" y="585012"/>
                </a:lnTo>
                <a:lnTo>
                  <a:pt x="0" y="637195"/>
                </a:lnTo>
                <a:lnTo>
                  <a:pt x="2116" y="689379"/>
                </a:lnTo>
                <a:lnTo>
                  <a:pt x="8355" y="740414"/>
                </a:lnTo>
                <a:lnTo>
                  <a:pt x="18551" y="790137"/>
                </a:lnTo>
                <a:lnTo>
                  <a:pt x="32539" y="838381"/>
                </a:lnTo>
                <a:lnTo>
                  <a:pt x="50154" y="884981"/>
                </a:lnTo>
                <a:lnTo>
                  <a:pt x="71230" y="929772"/>
                </a:lnTo>
                <a:lnTo>
                  <a:pt x="95602" y="972590"/>
                </a:lnTo>
                <a:lnTo>
                  <a:pt x="123105" y="1013268"/>
                </a:lnTo>
                <a:lnTo>
                  <a:pt x="153574" y="1051641"/>
                </a:lnTo>
                <a:lnTo>
                  <a:pt x="186843" y="1087544"/>
                </a:lnTo>
                <a:lnTo>
                  <a:pt x="222748" y="1120812"/>
                </a:lnTo>
                <a:lnTo>
                  <a:pt x="261122" y="1151280"/>
                </a:lnTo>
                <a:lnTo>
                  <a:pt x="301801" y="1178783"/>
                </a:lnTo>
                <a:lnTo>
                  <a:pt x="344619" y="1203154"/>
                </a:lnTo>
                <a:lnTo>
                  <a:pt x="389411" y="1224229"/>
                </a:lnTo>
                <a:lnTo>
                  <a:pt x="436011" y="1241843"/>
                </a:lnTo>
                <a:lnTo>
                  <a:pt x="484256" y="1255831"/>
                </a:lnTo>
                <a:lnTo>
                  <a:pt x="533978" y="1266026"/>
                </a:lnTo>
                <a:lnTo>
                  <a:pt x="585014" y="1272265"/>
                </a:lnTo>
                <a:lnTo>
                  <a:pt x="637197" y="1274381"/>
                </a:lnTo>
                <a:lnTo>
                  <a:pt x="689381" y="1272265"/>
                </a:lnTo>
                <a:lnTo>
                  <a:pt x="740417" y="1266026"/>
                </a:lnTo>
                <a:lnTo>
                  <a:pt x="790140" y="1255831"/>
                </a:lnTo>
                <a:lnTo>
                  <a:pt x="838385" y="1241843"/>
                </a:lnTo>
                <a:lnTo>
                  <a:pt x="884986" y="1224229"/>
                </a:lnTo>
                <a:lnTo>
                  <a:pt x="929778" y="1203154"/>
                </a:lnTo>
                <a:lnTo>
                  <a:pt x="972597" y="1178783"/>
                </a:lnTo>
                <a:lnTo>
                  <a:pt x="1013275" y="1151280"/>
                </a:lnTo>
                <a:lnTo>
                  <a:pt x="1051650" y="1120812"/>
                </a:lnTo>
                <a:lnTo>
                  <a:pt x="1087554" y="1087544"/>
                </a:lnTo>
                <a:lnTo>
                  <a:pt x="1120823" y="1051641"/>
                </a:lnTo>
                <a:lnTo>
                  <a:pt x="1151292" y="1013268"/>
                </a:lnTo>
                <a:lnTo>
                  <a:pt x="1178795" y="972590"/>
                </a:lnTo>
                <a:lnTo>
                  <a:pt x="1203167" y="929772"/>
                </a:lnTo>
                <a:lnTo>
                  <a:pt x="1224243" y="884981"/>
                </a:lnTo>
                <a:lnTo>
                  <a:pt x="1241857" y="838381"/>
                </a:lnTo>
                <a:lnTo>
                  <a:pt x="1255845" y="790137"/>
                </a:lnTo>
                <a:lnTo>
                  <a:pt x="1266041" y="740414"/>
                </a:lnTo>
                <a:lnTo>
                  <a:pt x="1272280" y="689379"/>
                </a:lnTo>
                <a:lnTo>
                  <a:pt x="1274396" y="637195"/>
                </a:lnTo>
                <a:lnTo>
                  <a:pt x="1272280" y="585012"/>
                </a:lnTo>
                <a:lnTo>
                  <a:pt x="1266041" y="533976"/>
                </a:lnTo>
                <a:lnTo>
                  <a:pt x="1255845" y="484253"/>
                </a:lnTo>
                <a:lnTo>
                  <a:pt x="1241857" y="436009"/>
                </a:lnTo>
                <a:lnTo>
                  <a:pt x="1224243" y="389408"/>
                </a:lnTo>
                <a:lnTo>
                  <a:pt x="1203167" y="344616"/>
                </a:lnTo>
                <a:lnTo>
                  <a:pt x="1178795" y="301798"/>
                </a:lnTo>
                <a:lnTo>
                  <a:pt x="1151292" y="261119"/>
                </a:lnTo>
                <a:lnTo>
                  <a:pt x="1120823" y="222746"/>
                </a:lnTo>
                <a:lnTo>
                  <a:pt x="1087554" y="186841"/>
                </a:lnTo>
                <a:lnTo>
                  <a:pt x="1051650" y="153572"/>
                </a:lnTo>
                <a:lnTo>
                  <a:pt x="1013275" y="123104"/>
                </a:lnTo>
                <a:lnTo>
                  <a:pt x="972597" y="95601"/>
                </a:lnTo>
                <a:lnTo>
                  <a:pt x="929778" y="71229"/>
                </a:lnTo>
                <a:lnTo>
                  <a:pt x="884986" y="50153"/>
                </a:lnTo>
                <a:lnTo>
                  <a:pt x="838385" y="32538"/>
                </a:lnTo>
                <a:lnTo>
                  <a:pt x="790140" y="18550"/>
                </a:lnTo>
                <a:lnTo>
                  <a:pt x="740417" y="8355"/>
                </a:lnTo>
                <a:lnTo>
                  <a:pt x="689381" y="2116"/>
                </a:lnTo>
                <a:lnTo>
                  <a:pt x="637197" y="0"/>
                </a:lnTo>
                <a:close/>
              </a:path>
            </a:pathLst>
          </a:custGeom>
          <a:solidFill>
            <a:srgbClr val="003C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39538" y="2718104"/>
            <a:ext cx="1283970" cy="1283970"/>
          </a:xfrm>
          <a:custGeom>
            <a:avLst/>
            <a:gdLst/>
            <a:ahLst/>
            <a:cxnLst/>
            <a:rect l="l" t="t" r="r" b="b"/>
            <a:pathLst>
              <a:path w="1283970" h="1283970">
                <a:moveTo>
                  <a:pt x="641844" y="0"/>
                </a:moveTo>
                <a:lnTo>
                  <a:pt x="589278" y="2131"/>
                </a:lnTo>
                <a:lnTo>
                  <a:pt x="537869" y="8415"/>
                </a:lnTo>
                <a:lnTo>
                  <a:pt x="487783" y="18685"/>
                </a:lnTo>
                <a:lnTo>
                  <a:pt x="439187" y="32775"/>
                </a:lnTo>
                <a:lnTo>
                  <a:pt x="392245" y="50518"/>
                </a:lnTo>
                <a:lnTo>
                  <a:pt x="347127" y="71747"/>
                </a:lnTo>
                <a:lnTo>
                  <a:pt x="303996" y="96297"/>
                </a:lnTo>
                <a:lnTo>
                  <a:pt x="263021" y="124000"/>
                </a:lnTo>
                <a:lnTo>
                  <a:pt x="224367" y="154690"/>
                </a:lnTo>
                <a:lnTo>
                  <a:pt x="188202" y="188202"/>
                </a:lnTo>
                <a:lnTo>
                  <a:pt x="154690" y="224368"/>
                </a:lnTo>
                <a:lnTo>
                  <a:pt x="124000" y="263022"/>
                </a:lnTo>
                <a:lnTo>
                  <a:pt x="96296" y="303997"/>
                </a:lnTo>
                <a:lnTo>
                  <a:pt x="71747" y="347127"/>
                </a:lnTo>
                <a:lnTo>
                  <a:pt x="50518" y="392247"/>
                </a:lnTo>
                <a:lnTo>
                  <a:pt x="32775" y="439188"/>
                </a:lnTo>
                <a:lnTo>
                  <a:pt x="18685" y="487785"/>
                </a:lnTo>
                <a:lnTo>
                  <a:pt x="8415" y="537871"/>
                </a:lnTo>
                <a:lnTo>
                  <a:pt x="2131" y="589280"/>
                </a:lnTo>
                <a:lnTo>
                  <a:pt x="0" y="641846"/>
                </a:lnTo>
                <a:lnTo>
                  <a:pt x="2131" y="694412"/>
                </a:lnTo>
                <a:lnTo>
                  <a:pt x="8415" y="745821"/>
                </a:lnTo>
                <a:lnTo>
                  <a:pt x="18685" y="795908"/>
                </a:lnTo>
                <a:lnTo>
                  <a:pt x="32775" y="844505"/>
                </a:lnTo>
                <a:lnTo>
                  <a:pt x="50518" y="891447"/>
                </a:lnTo>
                <a:lnTo>
                  <a:pt x="71747" y="936566"/>
                </a:lnTo>
                <a:lnTo>
                  <a:pt x="96296" y="979697"/>
                </a:lnTo>
                <a:lnTo>
                  <a:pt x="124000" y="1020673"/>
                </a:lnTo>
                <a:lnTo>
                  <a:pt x="154690" y="1059327"/>
                </a:lnTo>
                <a:lnTo>
                  <a:pt x="188202" y="1095493"/>
                </a:lnTo>
                <a:lnTo>
                  <a:pt x="224367" y="1129005"/>
                </a:lnTo>
                <a:lnTo>
                  <a:pt x="263021" y="1159696"/>
                </a:lnTo>
                <a:lnTo>
                  <a:pt x="303996" y="1187400"/>
                </a:lnTo>
                <a:lnTo>
                  <a:pt x="347127" y="1211949"/>
                </a:lnTo>
                <a:lnTo>
                  <a:pt x="392245" y="1233179"/>
                </a:lnTo>
                <a:lnTo>
                  <a:pt x="439187" y="1250922"/>
                </a:lnTo>
                <a:lnTo>
                  <a:pt x="487783" y="1265012"/>
                </a:lnTo>
                <a:lnTo>
                  <a:pt x="537869" y="1275282"/>
                </a:lnTo>
                <a:lnTo>
                  <a:pt x="589278" y="1281566"/>
                </a:lnTo>
                <a:lnTo>
                  <a:pt x="641844" y="1283698"/>
                </a:lnTo>
                <a:lnTo>
                  <a:pt x="694409" y="1281566"/>
                </a:lnTo>
                <a:lnTo>
                  <a:pt x="745818" y="1275282"/>
                </a:lnTo>
                <a:lnTo>
                  <a:pt x="750212" y="1274381"/>
                </a:lnTo>
                <a:lnTo>
                  <a:pt x="641844" y="1274381"/>
                </a:lnTo>
                <a:lnTo>
                  <a:pt x="589966" y="1272284"/>
                </a:lnTo>
                <a:lnTo>
                  <a:pt x="539244" y="1266102"/>
                </a:lnTo>
                <a:lnTo>
                  <a:pt x="489839" y="1255998"/>
                </a:lnTo>
                <a:lnTo>
                  <a:pt x="441914" y="1242134"/>
                </a:lnTo>
                <a:lnTo>
                  <a:pt x="395633" y="1224674"/>
                </a:lnTo>
                <a:lnTo>
                  <a:pt x="351158" y="1203779"/>
                </a:lnTo>
                <a:lnTo>
                  <a:pt x="308652" y="1179613"/>
                </a:lnTo>
                <a:lnTo>
                  <a:pt x="268277" y="1152339"/>
                </a:lnTo>
                <a:lnTo>
                  <a:pt x="230197" y="1122119"/>
                </a:lnTo>
                <a:lnTo>
                  <a:pt x="194574" y="1089117"/>
                </a:lnTo>
                <a:lnTo>
                  <a:pt x="161572" y="1053494"/>
                </a:lnTo>
                <a:lnTo>
                  <a:pt x="131352" y="1015414"/>
                </a:lnTo>
                <a:lnTo>
                  <a:pt x="104077" y="975039"/>
                </a:lnTo>
                <a:lnTo>
                  <a:pt x="79911" y="932533"/>
                </a:lnTo>
                <a:lnTo>
                  <a:pt x="59017" y="888058"/>
                </a:lnTo>
                <a:lnTo>
                  <a:pt x="41556" y="841777"/>
                </a:lnTo>
                <a:lnTo>
                  <a:pt x="27692" y="793852"/>
                </a:lnTo>
                <a:lnTo>
                  <a:pt x="17587" y="744447"/>
                </a:lnTo>
                <a:lnTo>
                  <a:pt x="11405" y="693724"/>
                </a:lnTo>
                <a:lnTo>
                  <a:pt x="9309" y="641846"/>
                </a:lnTo>
                <a:lnTo>
                  <a:pt x="11405" y="589969"/>
                </a:lnTo>
                <a:lnTo>
                  <a:pt x="17587" y="539246"/>
                </a:lnTo>
                <a:lnTo>
                  <a:pt x="27692" y="489842"/>
                </a:lnTo>
                <a:lnTo>
                  <a:pt x="41556" y="441918"/>
                </a:lnTo>
                <a:lnTo>
                  <a:pt x="59017" y="395637"/>
                </a:lnTo>
                <a:lnTo>
                  <a:pt x="79911" y="351162"/>
                </a:lnTo>
                <a:lnTo>
                  <a:pt x="104077" y="308656"/>
                </a:lnTo>
                <a:lnTo>
                  <a:pt x="131352" y="268282"/>
                </a:lnTo>
                <a:lnTo>
                  <a:pt x="161572" y="230203"/>
                </a:lnTo>
                <a:lnTo>
                  <a:pt x="194574" y="194580"/>
                </a:lnTo>
                <a:lnTo>
                  <a:pt x="230197" y="161578"/>
                </a:lnTo>
                <a:lnTo>
                  <a:pt x="268277" y="131358"/>
                </a:lnTo>
                <a:lnTo>
                  <a:pt x="308652" y="104084"/>
                </a:lnTo>
                <a:lnTo>
                  <a:pt x="351158" y="79918"/>
                </a:lnTo>
                <a:lnTo>
                  <a:pt x="395633" y="59024"/>
                </a:lnTo>
                <a:lnTo>
                  <a:pt x="441914" y="41563"/>
                </a:lnTo>
                <a:lnTo>
                  <a:pt x="489839" y="27699"/>
                </a:lnTo>
                <a:lnTo>
                  <a:pt x="539244" y="17595"/>
                </a:lnTo>
                <a:lnTo>
                  <a:pt x="589966" y="11413"/>
                </a:lnTo>
                <a:lnTo>
                  <a:pt x="641844" y="9316"/>
                </a:lnTo>
                <a:lnTo>
                  <a:pt x="750212" y="9316"/>
                </a:lnTo>
                <a:lnTo>
                  <a:pt x="745818" y="8415"/>
                </a:lnTo>
                <a:lnTo>
                  <a:pt x="694409" y="2131"/>
                </a:lnTo>
                <a:lnTo>
                  <a:pt x="641844" y="0"/>
                </a:lnTo>
                <a:close/>
              </a:path>
              <a:path w="1283970" h="1283970">
                <a:moveTo>
                  <a:pt x="750212" y="9316"/>
                </a:moveTo>
                <a:lnTo>
                  <a:pt x="641844" y="9316"/>
                </a:lnTo>
                <a:lnTo>
                  <a:pt x="693722" y="11413"/>
                </a:lnTo>
                <a:lnTo>
                  <a:pt x="744445" y="17595"/>
                </a:lnTo>
                <a:lnTo>
                  <a:pt x="793851" y="27699"/>
                </a:lnTo>
                <a:lnTo>
                  <a:pt x="841776" y="41563"/>
                </a:lnTo>
                <a:lnTo>
                  <a:pt x="888057" y="59024"/>
                </a:lnTo>
                <a:lnTo>
                  <a:pt x="932532" y="79918"/>
                </a:lnTo>
                <a:lnTo>
                  <a:pt x="975039" y="104084"/>
                </a:lnTo>
                <a:lnTo>
                  <a:pt x="1015413" y="131358"/>
                </a:lnTo>
                <a:lnTo>
                  <a:pt x="1053493" y="161578"/>
                </a:lnTo>
                <a:lnTo>
                  <a:pt x="1089116" y="194580"/>
                </a:lnTo>
                <a:lnTo>
                  <a:pt x="1122119" y="230203"/>
                </a:lnTo>
                <a:lnTo>
                  <a:pt x="1152339" y="268282"/>
                </a:lnTo>
                <a:lnTo>
                  <a:pt x="1179613" y="308656"/>
                </a:lnTo>
                <a:lnTo>
                  <a:pt x="1203779" y="351162"/>
                </a:lnTo>
                <a:lnTo>
                  <a:pt x="1224674" y="395637"/>
                </a:lnTo>
                <a:lnTo>
                  <a:pt x="1242134" y="441918"/>
                </a:lnTo>
                <a:lnTo>
                  <a:pt x="1255998" y="489842"/>
                </a:lnTo>
                <a:lnTo>
                  <a:pt x="1266102" y="539246"/>
                </a:lnTo>
                <a:lnTo>
                  <a:pt x="1272284" y="589969"/>
                </a:lnTo>
                <a:lnTo>
                  <a:pt x="1274381" y="641846"/>
                </a:lnTo>
                <a:lnTo>
                  <a:pt x="1272284" y="693724"/>
                </a:lnTo>
                <a:lnTo>
                  <a:pt x="1266102" y="744447"/>
                </a:lnTo>
                <a:lnTo>
                  <a:pt x="1255998" y="793852"/>
                </a:lnTo>
                <a:lnTo>
                  <a:pt x="1242134" y="841777"/>
                </a:lnTo>
                <a:lnTo>
                  <a:pt x="1224674" y="888058"/>
                </a:lnTo>
                <a:lnTo>
                  <a:pt x="1203779" y="932533"/>
                </a:lnTo>
                <a:lnTo>
                  <a:pt x="1179613" y="975039"/>
                </a:lnTo>
                <a:lnTo>
                  <a:pt x="1152339" y="1015414"/>
                </a:lnTo>
                <a:lnTo>
                  <a:pt x="1122119" y="1053494"/>
                </a:lnTo>
                <a:lnTo>
                  <a:pt x="1089116" y="1089117"/>
                </a:lnTo>
                <a:lnTo>
                  <a:pt x="1053493" y="1122119"/>
                </a:lnTo>
                <a:lnTo>
                  <a:pt x="1015413" y="1152339"/>
                </a:lnTo>
                <a:lnTo>
                  <a:pt x="975039" y="1179613"/>
                </a:lnTo>
                <a:lnTo>
                  <a:pt x="932532" y="1203779"/>
                </a:lnTo>
                <a:lnTo>
                  <a:pt x="888057" y="1224674"/>
                </a:lnTo>
                <a:lnTo>
                  <a:pt x="841776" y="1242134"/>
                </a:lnTo>
                <a:lnTo>
                  <a:pt x="793851" y="1255998"/>
                </a:lnTo>
                <a:lnTo>
                  <a:pt x="744445" y="1266102"/>
                </a:lnTo>
                <a:lnTo>
                  <a:pt x="693722" y="1272284"/>
                </a:lnTo>
                <a:lnTo>
                  <a:pt x="641844" y="1274381"/>
                </a:lnTo>
                <a:lnTo>
                  <a:pt x="750212" y="1274381"/>
                </a:lnTo>
                <a:lnTo>
                  <a:pt x="795905" y="1265012"/>
                </a:lnTo>
                <a:lnTo>
                  <a:pt x="844502" y="1250922"/>
                </a:lnTo>
                <a:lnTo>
                  <a:pt x="891444" y="1233179"/>
                </a:lnTo>
                <a:lnTo>
                  <a:pt x="936563" y="1211949"/>
                </a:lnTo>
                <a:lnTo>
                  <a:pt x="979694" y="1187400"/>
                </a:lnTo>
                <a:lnTo>
                  <a:pt x="1020669" y="1159696"/>
                </a:lnTo>
                <a:lnTo>
                  <a:pt x="1059323" y="1129005"/>
                </a:lnTo>
                <a:lnTo>
                  <a:pt x="1095490" y="1095493"/>
                </a:lnTo>
                <a:lnTo>
                  <a:pt x="1129001" y="1059327"/>
                </a:lnTo>
                <a:lnTo>
                  <a:pt x="1159692" y="1020673"/>
                </a:lnTo>
                <a:lnTo>
                  <a:pt x="1187396" y="979697"/>
                </a:lnTo>
                <a:lnTo>
                  <a:pt x="1211946" y="936566"/>
                </a:lnTo>
                <a:lnTo>
                  <a:pt x="1233175" y="891447"/>
                </a:lnTo>
                <a:lnTo>
                  <a:pt x="1250918" y="844505"/>
                </a:lnTo>
                <a:lnTo>
                  <a:pt x="1265008" y="795908"/>
                </a:lnTo>
                <a:lnTo>
                  <a:pt x="1275278" y="745821"/>
                </a:lnTo>
                <a:lnTo>
                  <a:pt x="1281562" y="694412"/>
                </a:lnTo>
                <a:lnTo>
                  <a:pt x="1283694" y="641846"/>
                </a:lnTo>
                <a:lnTo>
                  <a:pt x="1281562" y="589280"/>
                </a:lnTo>
                <a:lnTo>
                  <a:pt x="1275278" y="537871"/>
                </a:lnTo>
                <a:lnTo>
                  <a:pt x="1265008" y="487785"/>
                </a:lnTo>
                <a:lnTo>
                  <a:pt x="1250918" y="439188"/>
                </a:lnTo>
                <a:lnTo>
                  <a:pt x="1233175" y="392247"/>
                </a:lnTo>
                <a:lnTo>
                  <a:pt x="1211946" y="347127"/>
                </a:lnTo>
                <a:lnTo>
                  <a:pt x="1187396" y="303997"/>
                </a:lnTo>
                <a:lnTo>
                  <a:pt x="1159692" y="263022"/>
                </a:lnTo>
                <a:lnTo>
                  <a:pt x="1129001" y="224368"/>
                </a:lnTo>
                <a:lnTo>
                  <a:pt x="1095490" y="188202"/>
                </a:lnTo>
                <a:lnTo>
                  <a:pt x="1059323" y="154690"/>
                </a:lnTo>
                <a:lnTo>
                  <a:pt x="1020669" y="124000"/>
                </a:lnTo>
                <a:lnTo>
                  <a:pt x="979694" y="96297"/>
                </a:lnTo>
                <a:lnTo>
                  <a:pt x="936563" y="71747"/>
                </a:lnTo>
                <a:lnTo>
                  <a:pt x="891444" y="50518"/>
                </a:lnTo>
                <a:lnTo>
                  <a:pt x="844502" y="32775"/>
                </a:lnTo>
                <a:lnTo>
                  <a:pt x="795905" y="18685"/>
                </a:lnTo>
                <a:lnTo>
                  <a:pt x="750212" y="93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21029" y="4307716"/>
            <a:ext cx="1274445" cy="1274445"/>
          </a:xfrm>
          <a:custGeom>
            <a:avLst/>
            <a:gdLst/>
            <a:ahLst/>
            <a:cxnLst/>
            <a:rect l="l" t="t" r="r" b="b"/>
            <a:pathLst>
              <a:path w="1274445" h="1274445">
                <a:moveTo>
                  <a:pt x="637185" y="0"/>
                </a:moveTo>
                <a:lnTo>
                  <a:pt x="585002" y="2116"/>
                </a:lnTo>
                <a:lnTo>
                  <a:pt x="533966" y="8355"/>
                </a:lnTo>
                <a:lnTo>
                  <a:pt x="484244" y="18551"/>
                </a:lnTo>
                <a:lnTo>
                  <a:pt x="436000" y="32540"/>
                </a:lnTo>
                <a:lnTo>
                  <a:pt x="389399" y="50155"/>
                </a:lnTo>
                <a:lnTo>
                  <a:pt x="344608" y="71232"/>
                </a:lnTo>
                <a:lnTo>
                  <a:pt x="301791" y="95605"/>
                </a:lnTo>
                <a:lnTo>
                  <a:pt x="261113" y="123109"/>
                </a:lnTo>
                <a:lnTo>
                  <a:pt x="222740" y="153579"/>
                </a:lnTo>
                <a:lnTo>
                  <a:pt x="186836" y="186850"/>
                </a:lnTo>
                <a:lnTo>
                  <a:pt x="153568" y="222755"/>
                </a:lnTo>
                <a:lnTo>
                  <a:pt x="123100" y="261130"/>
                </a:lnTo>
                <a:lnTo>
                  <a:pt x="95598" y="301810"/>
                </a:lnTo>
                <a:lnTo>
                  <a:pt x="71227" y="344629"/>
                </a:lnTo>
                <a:lnTo>
                  <a:pt x="50151" y="389422"/>
                </a:lnTo>
                <a:lnTo>
                  <a:pt x="32537" y="436024"/>
                </a:lnTo>
                <a:lnTo>
                  <a:pt x="18550" y="484270"/>
                </a:lnTo>
                <a:lnTo>
                  <a:pt x="8354" y="533994"/>
                </a:lnTo>
                <a:lnTo>
                  <a:pt x="2116" y="585030"/>
                </a:lnTo>
                <a:lnTo>
                  <a:pt x="0" y="637214"/>
                </a:lnTo>
                <a:lnTo>
                  <a:pt x="2116" y="689397"/>
                </a:lnTo>
                <a:lnTo>
                  <a:pt x="8354" y="740432"/>
                </a:lnTo>
                <a:lnTo>
                  <a:pt x="18550" y="790154"/>
                </a:lnTo>
                <a:lnTo>
                  <a:pt x="32537" y="838398"/>
                </a:lnTo>
                <a:lnTo>
                  <a:pt x="50151" y="884998"/>
                </a:lnTo>
                <a:lnTo>
                  <a:pt x="71227" y="929789"/>
                </a:lnTo>
                <a:lnTo>
                  <a:pt x="95598" y="972606"/>
                </a:lnTo>
                <a:lnTo>
                  <a:pt x="123100" y="1013284"/>
                </a:lnTo>
                <a:lnTo>
                  <a:pt x="153568" y="1051657"/>
                </a:lnTo>
                <a:lnTo>
                  <a:pt x="186836" y="1087560"/>
                </a:lnTo>
                <a:lnTo>
                  <a:pt x="222740" y="1120828"/>
                </a:lnTo>
                <a:lnTo>
                  <a:pt x="261113" y="1151296"/>
                </a:lnTo>
                <a:lnTo>
                  <a:pt x="301791" y="1178798"/>
                </a:lnTo>
                <a:lnTo>
                  <a:pt x="344608" y="1203169"/>
                </a:lnTo>
                <a:lnTo>
                  <a:pt x="389399" y="1224245"/>
                </a:lnTo>
                <a:lnTo>
                  <a:pt x="436000" y="1241858"/>
                </a:lnTo>
                <a:lnTo>
                  <a:pt x="484244" y="1255846"/>
                </a:lnTo>
                <a:lnTo>
                  <a:pt x="533966" y="1266041"/>
                </a:lnTo>
                <a:lnTo>
                  <a:pt x="585002" y="1272280"/>
                </a:lnTo>
                <a:lnTo>
                  <a:pt x="637185" y="1274396"/>
                </a:lnTo>
                <a:lnTo>
                  <a:pt x="689368" y="1272280"/>
                </a:lnTo>
                <a:lnTo>
                  <a:pt x="740404" y="1266041"/>
                </a:lnTo>
                <a:lnTo>
                  <a:pt x="790126" y="1255846"/>
                </a:lnTo>
                <a:lnTo>
                  <a:pt x="838371" y="1241858"/>
                </a:lnTo>
                <a:lnTo>
                  <a:pt x="884971" y="1224245"/>
                </a:lnTo>
                <a:lnTo>
                  <a:pt x="929764" y="1203169"/>
                </a:lnTo>
                <a:lnTo>
                  <a:pt x="972582" y="1178798"/>
                </a:lnTo>
                <a:lnTo>
                  <a:pt x="1013261" y="1151296"/>
                </a:lnTo>
                <a:lnTo>
                  <a:pt x="1051635" y="1120828"/>
                </a:lnTo>
                <a:lnTo>
                  <a:pt x="1087540" y="1087560"/>
                </a:lnTo>
                <a:lnTo>
                  <a:pt x="1120809" y="1051657"/>
                </a:lnTo>
                <a:lnTo>
                  <a:pt x="1151278" y="1013284"/>
                </a:lnTo>
                <a:lnTo>
                  <a:pt x="1178781" y="972606"/>
                </a:lnTo>
                <a:lnTo>
                  <a:pt x="1203154" y="929789"/>
                </a:lnTo>
                <a:lnTo>
                  <a:pt x="1224230" y="884998"/>
                </a:lnTo>
                <a:lnTo>
                  <a:pt x="1241845" y="838398"/>
                </a:lnTo>
                <a:lnTo>
                  <a:pt x="1255833" y="790154"/>
                </a:lnTo>
                <a:lnTo>
                  <a:pt x="1266030" y="740432"/>
                </a:lnTo>
                <a:lnTo>
                  <a:pt x="1272268" y="689397"/>
                </a:lnTo>
                <a:lnTo>
                  <a:pt x="1274385" y="637214"/>
                </a:lnTo>
                <a:lnTo>
                  <a:pt x="1272268" y="585030"/>
                </a:lnTo>
                <a:lnTo>
                  <a:pt x="1266030" y="533994"/>
                </a:lnTo>
                <a:lnTo>
                  <a:pt x="1255833" y="484270"/>
                </a:lnTo>
                <a:lnTo>
                  <a:pt x="1241845" y="436024"/>
                </a:lnTo>
                <a:lnTo>
                  <a:pt x="1224230" y="389422"/>
                </a:lnTo>
                <a:lnTo>
                  <a:pt x="1203154" y="344629"/>
                </a:lnTo>
                <a:lnTo>
                  <a:pt x="1178781" y="301810"/>
                </a:lnTo>
                <a:lnTo>
                  <a:pt x="1151278" y="261130"/>
                </a:lnTo>
                <a:lnTo>
                  <a:pt x="1120809" y="222755"/>
                </a:lnTo>
                <a:lnTo>
                  <a:pt x="1087540" y="186850"/>
                </a:lnTo>
                <a:lnTo>
                  <a:pt x="1051635" y="153579"/>
                </a:lnTo>
                <a:lnTo>
                  <a:pt x="1013261" y="123109"/>
                </a:lnTo>
                <a:lnTo>
                  <a:pt x="972582" y="95605"/>
                </a:lnTo>
                <a:lnTo>
                  <a:pt x="929764" y="71232"/>
                </a:lnTo>
                <a:lnTo>
                  <a:pt x="884971" y="50155"/>
                </a:lnTo>
                <a:lnTo>
                  <a:pt x="838371" y="32540"/>
                </a:lnTo>
                <a:lnTo>
                  <a:pt x="790126" y="18551"/>
                </a:lnTo>
                <a:lnTo>
                  <a:pt x="740404" y="8355"/>
                </a:lnTo>
                <a:lnTo>
                  <a:pt x="689368" y="2116"/>
                </a:lnTo>
                <a:lnTo>
                  <a:pt x="637185" y="0"/>
                </a:lnTo>
                <a:close/>
              </a:path>
            </a:pathLst>
          </a:custGeom>
          <a:solidFill>
            <a:srgbClr val="938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16366" y="4303072"/>
            <a:ext cx="1283970" cy="1283970"/>
          </a:xfrm>
          <a:custGeom>
            <a:avLst/>
            <a:gdLst/>
            <a:ahLst/>
            <a:cxnLst/>
            <a:rect l="l" t="t" r="r" b="b"/>
            <a:pathLst>
              <a:path w="1283970" h="1283970">
                <a:moveTo>
                  <a:pt x="641847" y="0"/>
                </a:moveTo>
                <a:lnTo>
                  <a:pt x="589282" y="2131"/>
                </a:lnTo>
                <a:lnTo>
                  <a:pt x="537872" y="8415"/>
                </a:lnTo>
                <a:lnTo>
                  <a:pt x="487786" y="18685"/>
                </a:lnTo>
                <a:lnTo>
                  <a:pt x="439189" y="32775"/>
                </a:lnTo>
                <a:lnTo>
                  <a:pt x="392247" y="50518"/>
                </a:lnTo>
                <a:lnTo>
                  <a:pt x="347128" y="71747"/>
                </a:lnTo>
                <a:lnTo>
                  <a:pt x="303997" y="96297"/>
                </a:lnTo>
                <a:lnTo>
                  <a:pt x="263022" y="124000"/>
                </a:lnTo>
                <a:lnTo>
                  <a:pt x="224368" y="154691"/>
                </a:lnTo>
                <a:lnTo>
                  <a:pt x="188202" y="188202"/>
                </a:lnTo>
                <a:lnTo>
                  <a:pt x="154691" y="224368"/>
                </a:lnTo>
                <a:lnTo>
                  <a:pt x="124000" y="263022"/>
                </a:lnTo>
                <a:lnTo>
                  <a:pt x="96297" y="303997"/>
                </a:lnTo>
                <a:lnTo>
                  <a:pt x="71747" y="347128"/>
                </a:lnTo>
                <a:lnTo>
                  <a:pt x="50518" y="392247"/>
                </a:lnTo>
                <a:lnTo>
                  <a:pt x="32775" y="439189"/>
                </a:lnTo>
                <a:lnTo>
                  <a:pt x="18685" y="487786"/>
                </a:lnTo>
                <a:lnTo>
                  <a:pt x="8415" y="537872"/>
                </a:lnTo>
                <a:lnTo>
                  <a:pt x="2131" y="589282"/>
                </a:lnTo>
                <a:lnTo>
                  <a:pt x="0" y="641847"/>
                </a:lnTo>
                <a:lnTo>
                  <a:pt x="2131" y="694413"/>
                </a:lnTo>
                <a:lnTo>
                  <a:pt x="8415" y="745822"/>
                </a:lnTo>
                <a:lnTo>
                  <a:pt x="18685" y="795908"/>
                </a:lnTo>
                <a:lnTo>
                  <a:pt x="32775" y="844505"/>
                </a:lnTo>
                <a:lnTo>
                  <a:pt x="50518" y="891446"/>
                </a:lnTo>
                <a:lnTo>
                  <a:pt x="71747" y="936565"/>
                </a:lnTo>
                <a:lnTo>
                  <a:pt x="96297" y="979696"/>
                </a:lnTo>
                <a:lnTo>
                  <a:pt x="124000" y="1020671"/>
                </a:lnTo>
                <a:lnTo>
                  <a:pt x="154691" y="1059325"/>
                </a:lnTo>
                <a:lnTo>
                  <a:pt x="188202" y="1095491"/>
                </a:lnTo>
                <a:lnTo>
                  <a:pt x="224368" y="1129003"/>
                </a:lnTo>
                <a:lnTo>
                  <a:pt x="263022" y="1159694"/>
                </a:lnTo>
                <a:lnTo>
                  <a:pt x="303997" y="1187397"/>
                </a:lnTo>
                <a:lnTo>
                  <a:pt x="347128" y="1211947"/>
                </a:lnTo>
                <a:lnTo>
                  <a:pt x="392247" y="1233176"/>
                </a:lnTo>
                <a:lnTo>
                  <a:pt x="439189" y="1250919"/>
                </a:lnTo>
                <a:lnTo>
                  <a:pt x="487786" y="1265009"/>
                </a:lnTo>
                <a:lnTo>
                  <a:pt x="537872" y="1275279"/>
                </a:lnTo>
                <a:lnTo>
                  <a:pt x="589282" y="1281563"/>
                </a:lnTo>
                <a:lnTo>
                  <a:pt x="641847" y="1283695"/>
                </a:lnTo>
                <a:lnTo>
                  <a:pt x="694413" y="1281563"/>
                </a:lnTo>
                <a:lnTo>
                  <a:pt x="745822" y="1275279"/>
                </a:lnTo>
                <a:lnTo>
                  <a:pt x="750196" y="1274382"/>
                </a:lnTo>
                <a:lnTo>
                  <a:pt x="641847" y="1274382"/>
                </a:lnTo>
                <a:lnTo>
                  <a:pt x="589970" y="1272285"/>
                </a:lnTo>
                <a:lnTo>
                  <a:pt x="539247" y="1266103"/>
                </a:lnTo>
                <a:lnTo>
                  <a:pt x="489842" y="1255999"/>
                </a:lnTo>
                <a:lnTo>
                  <a:pt x="441917" y="1242135"/>
                </a:lnTo>
                <a:lnTo>
                  <a:pt x="395636" y="1224675"/>
                </a:lnTo>
                <a:lnTo>
                  <a:pt x="351161" y="1203780"/>
                </a:lnTo>
                <a:lnTo>
                  <a:pt x="308655" y="1179614"/>
                </a:lnTo>
                <a:lnTo>
                  <a:pt x="268280" y="1152340"/>
                </a:lnTo>
                <a:lnTo>
                  <a:pt x="230200" y="1122120"/>
                </a:lnTo>
                <a:lnTo>
                  <a:pt x="194577" y="1089117"/>
                </a:lnTo>
                <a:lnTo>
                  <a:pt x="161575" y="1053495"/>
                </a:lnTo>
                <a:lnTo>
                  <a:pt x="131355" y="1015415"/>
                </a:lnTo>
                <a:lnTo>
                  <a:pt x="104080" y="975040"/>
                </a:lnTo>
                <a:lnTo>
                  <a:pt x="79915" y="932534"/>
                </a:lnTo>
                <a:lnTo>
                  <a:pt x="59020" y="888059"/>
                </a:lnTo>
                <a:lnTo>
                  <a:pt x="41559" y="841778"/>
                </a:lnTo>
                <a:lnTo>
                  <a:pt x="27696" y="793853"/>
                </a:lnTo>
                <a:lnTo>
                  <a:pt x="17591" y="744448"/>
                </a:lnTo>
                <a:lnTo>
                  <a:pt x="11409" y="693725"/>
                </a:lnTo>
                <a:lnTo>
                  <a:pt x="9312" y="641847"/>
                </a:lnTo>
                <a:lnTo>
                  <a:pt x="11409" y="589970"/>
                </a:lnTo>
                <a:lnTo>
                  <a:pt x="17591" y="539247"/>
                </a:lnTo>
                <a:lnTo>
                  <a:pt x="27696" y="489841"/>
                </a:lnTo>
                <a:lnTo>
                  <a:pt x="41559" y="441917"/>
                </a:lnTo>
                <a:lnTo>
                  <a:pt x="59020" y="395635"/>
                </a:lnTo>
                <a:lnTo>
                  <a:pt x="79915" y="351160"/>
                </a:lnTo>
                <a:lnTo>
                  <a:pt x="104080" y="308654"/>
                </a:lnTo>
                <a:lnTo>
                  <a:pt x="131355" y="268279"/>
                </a:lnTo>
                <a:lnTo>
                  <a:pt x="161575" y="230199"/>
                </a:lnTo>
                <a:lnTo>
                  <a:pt x="194577" y="194576"/>
                </a:lnTo>
                <a:lnTo>
                  <a:pt x="230200" y="161573"/>
                </a:lnTo>
                <a:lnTo>
                  <a:pt x="268280" y="131353"/>
                </a:lnTo>
                <a:lnTo>
                  <a:pt x="308655" y="104079"/>
                </a:lnTo>
                <a:lnTo>
                  <a:pt x="351161" y="79913"/>
                </a:lnTo>
                <a:lnTo>
                  <a:pt x="395636" y="59018"/>
                </a:lnTo>
                <a:lnTo>
                  <a:pt x="441917" y="41557"/>
                </a:lnTo>
                <a:lnTo>
                  <a:pt x="489842" y="27693"/>
                </a:lnTo>
                <a:lnTo>
                  <a:pt x="539247" y="17589"/>
                </a:lnTo>
                <a:lnTo>
                  <a:pt x="589970" y="11407"/>
                </a:lnTo>
                <a:lnTo>
                  <a:pt x="641847" y="9310"/>
                </a:lnTo>
                <a:lnTo>
                  <a:pt x="750184" y="9310"/>
                </a:lnTo>
                <a:lnTo>
                  <a:pt x="745822" y="8415"/>
                </a:lnTo>
                <a:lnTo>
                  <a:pt x="694413" y="2131"/>
                </a:lnTo>
                <a:lnTo>
                  <a:pt x="641847" y="0"/>
                </a:lnTo>
                <a:close/>
              </a:path>
              <a:path w="1283970" h="1283970">
                <a:moveTo>
                  <a:pt x="750184" y="9310"/>
                </a:moveTo>
                <a:lnTo>
                  <a:pt x="641847" y="9310"/>
                </a:lnTo>
                <a:lnTo>
                  <a:pt x="693725" y="11407"/>
                </a:lnTo>
                <a:lnTo>
                  <a:pt x="744448" y="17589"/>
                </a:lnTo>
                <a:lnTo>
                  <a:pt x="793853" y="27693"/>
                </a:lnTo>
                <a:lnTo>
                  <a:pt x="841778" y="41557"/>
                </a:lnTo>
                <a:lnTo>
                  <a:pt x="888059" y="59018"/>
                </a:lnTo>
                <a:lnTo>
                  <a:pt x="932534" y="79913"/>
                </a:lnTo>
                <a:lnTo>
                  <a:pt x="975040" y="104079"/>
                </a:lnTo>
                <a:lnTo>
                  <a:pt x="1015415" y="131353"/>
                </a:lnTo>
                <a:lnTo>
                  <a:pt x="1053495" y="161573"/>
                </a:lnTo>
                <a:lnTo>
                  <a:pt x="1089117" y="194576"/>
                </a:lnTo>
                <a:lnTo>
                  <a:pt x="1122120" y="230199"/>
                </a:lnTo>
                <a:lnTo>
                  <a:pt x="1152340" y="268279"/>
                </a:lnTo>
                <a:lnTo>
                  <a:pt x="1179614" y="308654"/>
                </a:lnTo>
                <a:lnTo>
                  <a:pt x="1203780" y="351160"/>
                </a:lnTo>
                <a:lnTo>
                  <a:pt x="1224675" y="395635"/>
                </a:lnTo>
                <a:lnTo>
                  <a:pt x="1242135" y="441917"/>
                </a:lnTo>
                <a:lnTo>
                  <a:pt x="1255999" y="489841"/>
                </a:lnTo>
                <a:lnTo>
                  <a:pt x="1266103" y="539247"/>
                </a:lnTo>
                <a:lnTo>
                  <a:pt x="1272285" y="589970"/>
                </a:lnTo>
                <a:lnTo>
                  <a:pt x="1274382" y="641847"/>
                </a:lnTo>
                <a:lnTo>
                  <a:pt x="1272285" y="693725"/>
                </a:lnTo>
                <a:lnTo>
                  <a:pt x="1266103" y="744448"/>
                </a:lnTo>
                <a:lnTo>
                  <a:pt x="1255999" y="793853"/>
                </a:lnTo>
                <a:lnTo>
                  <a:pt x="1242135" y="841778"/>
                </a:lnTo>
                <a:lnTo>
                  <a:pt x="1224675" y="888059"/>
                </a:lnTo>
                <a:lnTo>
                  <a:pt x="1203780" y="932534"/>
                </a:lnTo>
                <a:lnTo>
                  <a:pt x="1179614" y="975040"/>
                </a:lnTo>
                <a:lnTo>
                  <a:pt x="1152340" y="1015415"/>
                </a:lnTo>
                <a:lnTo>
                  <a:pt x="1122120" y="1053495"/>
                </a:lnTo>
                <a:lnTo>
                  <a:pt x="1089117" y="1089117"/>
                </a:lnTo>
                <a:lnTo>
                  <a:pt x="1053495" y="1122120"/>
                </a:lnTo>
                <a:lnTo>
                  <a:pt x="1015415" y="1152340"/>
                </a:lnTo>
                <a:lnTo>
                  <a:pt x="975040" y="1179614"/>
                </a:lnTo>
                <a:lnTo>
                  <a:pt x="932534" y="1203780"/>
                </a:lnTo>
                <a:lnTo>
                  <a:pt x="888059" y="1224675"/>
                </a:lnTo>
                <a:lnTo>
                  <a:pt x="841778" y="1242135"/>
                </a:lnTo>
                <a:lnTo>
                  <a:pt x="793853" y="1255999"/>
                </a:lnTo>
                <a:lnTo>
                  <a:pt x="744448" y="1266103"/>
                </a:lnTo>
                <a:lnTo>
                  <a:pt x="693725" y="1272285"/>
                </a:lnTo>
                <a:lnTo>
                  <a:pt x="641847" y="1274382"/>
                </a:lnTo>
                <a:lnTo>
                  <a:pt x="750196" y="1274382"/>
                </a:lnTo>
                <a:lnTo>
                  <a:pt x="795908" y="1265009"/>
                </a:lnTo>
                <a:lnTo>
                  <a:pt x="844505" y="1250919"/>
                </a:lnTo>
                <a:lnTo>
                  <a:pt x="891446" y="1233176"/>
                </a:lnTo>
                <a:lnTo>
                  <a:pt x="936565" y="1211947"/>
                </a:lnTo>
                <a:lnTo>
                  <a:pt x="979696" y="1187397"/>
                </a:lnTo>
                <a:lnTo>
                  <a:pt x="1020671" y="1159694"/>
                </a:lnTo>
                <a:lnTo>
                  <a:pt x="1059325" y="1129003"/>
                </a:lnTo>
                <a:lnTo>
                  <a:pt x="1095491" y="1095491"/>
                </a:lnTo>
                <a:lnTo>
                  <a:pt x="1129003" y="1059325"/>
                </a:lnTo>
                <a:lnTo>
                  <a:pt x="1159694" y="1020671"/>
                </a:lnTo>
                <a:lnTo>
                  <a:pt x="1187397" y="979696"/>
                </a:lnTo>
                <a:lnTo>
                  <a:pt x="1211947" y="936565"/>
                </a:lnTo>
                <a:lnTo>
                  <a:pt x="1233176" y="891446"/>
                </a:lnTo>
                <a:lnTo>
                  <a:pt x="1250919" y="844505"/>
                </a:lnTo>
                <a:lnTo>
                  <a:pt x="1265009" y="795908"/>
                </a:lnTo>
                <a:lnTo>
                  <a:pt x="1275279" y="745822"/>
                </a:lnTo>
                <a:lnTo>
                  <a:pt x="1281563" y="694413"/>
                </a:lnTo>
                <a:lnTo>
                  <a:pt x="1283695" y="641847"/>
                </a:lnTo>
                <a:lnTo>
                  <a:pt x="1281563" y="589282"/>
                </a:lnTo>
                <a:lnTo>
                  <a:pt x="1275279" y="537872"/>
                </a:lnTo>
                <a:lnTo>
                  <a:pt x="1265009" y="487786"/>
                </a:lnTo>
                <a:lnTo>
                  <a:pt x="1250919" y="439189"/>
                </a:lnTo>
                <a:lnTo>
                  <a:pt x="1233176" y="392247"/>
                </a:lnTo>
                <a:lnTo>
                  <a:pt x="1211947" y="347128"/>
                </a:lnTo>
                <a:lnTo>
                  <a:pt x="1187397" y="303997"/>
                </a:lnTo>
                <a:lnTo>
                  <a:pt x="1159694" y="263022"/>
                </a:lnTo>
                <a:lnTo>
                  <a:pt x="1129003" y="224368"/>
                </a:lnTo>
                <a:lnTo>
                  <a:pt x="1095491" y="188202"/>
                </a:lnTo>
                <a:lnTo>
                  <a:pt x="1059325" y="154691"/>
                </a:lnTo>
                <a:lnTo>
                  <a:pt x="1020671" y="124000"/>
                </a:lnTo>
                <a:lnTo>
                  <a:pt x="979696" y="96297"/>
                </a:lnTo>
                <a:lnTo>
                  <a:pt x="936565" y="71747"/>
                </a:lnTo>
                <a:lnTo>
                  <a:pt x="891446" y="50518"/>
                </a:lnTo>
                <a:lnTo>
                  <a:pt x="844505" y="32775"/>
                </a:lnTo>
                <a:lnTo>
                  <a:pt x="795908" y="18685"/>
                </a:lnTo>
                <a:lnTo>
                  <a:pt x="750184" y="93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11420" y="1388502"/>
            <a:ext cx="207010" cy="257810"/>
          </a:xfrm>
          <a:custGeom>
            <a:avLst/>
            <a:gdLst/>
            <a:ahLst/>
            <a:cxnLst/>
            <a:rect l="l" t="t" r="r" b="b"/>
            <a:pathLst>
              <a:path w="207009" h="257810">
                <a:moveTo>
                  <a:pt x="200983" y="47156"/>
                </a:moveTo>
                <a:lnTo>
                  <a:pt x="102545" y="47156"/>
                </a:lnTo>
                <a:lnTo>
                  <a:pt x="118965" y="49329"/>
                </a:lnTo>
                <a:lnTo>
                  <a:pt x="129967" y="56260"/>
                </a:lnTo>
                <a:lnTo>
                  <a:pt x="134892" y="68509"/>
                </a:lnTo>
                <a:lnTo>
                  <a:pt x="133675" y="78011"/>
                </a:lnTo>
                <a:lnTo>
                  <a:pt x="130135" y="87793"/>
                </a:lnTo>
                <a:lnTo>
                  <a:pt x="98460" y="128267"/>
                </a:lnTo>
                <a:lnTo>
                  <a:pt x="64324" y="158020"/>
                </a:lnTo>
                <a:lnTo>
                  <a:pt x="29870" y="185093"/>
                </a:lnTo>
                <a:lnTo>
                  <a:pt x="19649" y="193186"/>
                </a:lnTo>
                <a:lnTo>
                  <a:pt x="10537" y="200693"/>
                </a:lnTo>
                <a:lnTo>
                  <a:pt x="2820" y="207541"/>
                </a:lnTo>
                <a:lnTo>
                  <a:pt x="0" y="257745"/>
                </a:lnTo>
                <a:lnTo>
                  <a:pt x="206992" y="257745"/>
                </a:lnTo>
                <a:lnTo>
                  <a:pt x="206992" y="210268"/>
                </a:lnTo>
                <a:lnTo>
                  <a:pt x="86583" y="210268"/>
                </a:lnTo>
                <a:lnTo>
                  <a:pt x="86583" y="209541"/>
                </a:lnTo>
                <a:lnTo>
                  <a:pt x="88251" y="208272"/>
                </a:lnTo>
                <a:lnTo>
                  <a:pt x="92819" y="204901"/>
                </a:lnTo>
                <a:lnTo>
                  <a:pt x="99827" y="199633"/>
                </a:lnTo>
                <a:lnTo>
                  <a:pt x="130863" y="174504"/>
                </a:lnTo>
                <a:lnTo>
                  <a:pt x="167214" y="139709"/>
                </a:lnTo>
                <a:lnTo>
                  <a:pt x="196403" y="100797"/>
                </a:lnTo>
                <a:lnTo>
                  <a:pt x="205723" y="75312"/>
                </a:lnTo>
                <a:lnTo>
                  <a:pt x="204323" y="58365"/>
                </a:lnTo>
                <a:lnTo>
                  <a:pt x="200983" y="47156"/>
                </a:lnTo>
                <a:close/>
              </a:path>
              <a:path w="207009" h="257810">
                <a:moveTo>
                  <a:pt x="119624" y="0"/>
                </a:moveTo>
                <a:lnTo>
                  <a:pt x="71149" y="4513"/>
                </a:lnTo>
                <a:lnTo>
                  <a:pt x="33137" y="20197"/>
                </a:lnTo>
                <a:lnTo>
                  <a:pt x="6410" y="63016"/>
                </a:lnTo>
                <a:lnTo>
                  <a:pt x="76344" y="74961"/>
                </a:lnTo>
                <a:lnTo>
                  <a:pt x="79778" y="61868"/>
                </a:lnTo>
                <a:lnTo>
                  <a:pt x="88834" y="51628"/>
                </a:lnTo>
                <a:lnTo>
                  <a:pt x="102545" y="47156"/>
                </a:lnTo>
                <a:lnTo>
                  <a:pt x="200983" y="47156"/>
                </a:lnTo>
                <a:lnTo>
                  <a:pt x="200029" y="43956"/>
                </a:lnTo>
                <a:lnTo>
                  <a:pt x="173437" y="14272"/>
                </a:lnTo>
                <a:lnTo>
                  <a:pt x="133949" y="1362"/>
                </a:lnTo>
                <a:lnTo>
                  <a:pt x="1196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31244" y="2990026"/>
            <a:ext cx="140335" cy="269875"/>
          </a:xfrm>
          <a:custGeom>
            <a:avLst/>
            <a:gdLst/>
            <a:ahLst/>
            <a:cxnLst/>
            <a:rect l="l" t="t" r="r" b="b"/>
            <a:pathLst>
              <a:path w="140334" h="269875">
                <a:moveTo>
                  <a:pt x="139881" y="75270"/>
                </a:moveTo>
                <a:lnTo>
                  <a:pt x="57041" y="75270"/>
                </a:lnTo>
                <a:lnTo>
                  <a:pt x="65852" y="269708"/>
                </a:lnTo>
                <a:lnTo>
                  <a:pt x="139881" y="269708"/>
                </a:lnTo>
                <a:lnTo>
                  <a:pt x="139881" y="75270"/>
                </a:lnTo>
                <a:close/>
              </a:path>
              <a:path w="140334" h="269875">
                <a:moveTo>
                  <a:pt x="139881" y="0"/>
                </a:moveTo>
                <a:lnTo>
                  <a:pt x="77896" y="0"/>
                </a:lnTo>
                <a:lnTo>
                  <a:pt x="67994" y="8030"/>
                </a:lnTo>
                <a:lnTo>
                  <a:pt x="57604" y="15474"/>
                </a:lnTo>
                <a:lnTo>
                  <a:pt x="24030" y="34071"/>
                </a:lnTo>
                <a:lnTo>
                  <a:pt x="164" y="43144"/>
                </a:lnTo>
                <a:lnTo>
                  <a:pt x="0" y="103305"/>
                </a:lnTo>
                <a:lnTo>
                  <a:pt x="34934" y="88010"/>
                </a:lnTo>
                <a:lnTo>
                  <a:pt x="57041" y="75270"/>
                </a:lnTo>
                <a:lnTo>
                  <a:pt x="139881" y="75270"/>
                </a:lnTo>
                <a:lnTo>
                  <a:pt x="139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84790" y="4549143"/>
            <a:ext cx="264160" cy="291465"/>
          </a:xfrm>
          <a:custGeom>
            <a:avLst/>
            <a:gdLst/>
            <a:ahLst/>
            <a:cxnLst/>
            <a:rect l="l" t="t" r="r" b="b"/>
            <a:pathLst>
              <a:path w="264159" h="291464">
                <a:moveTo>
                  <a:pt x="219779" y="235411"/>
                </a:moveTo>
                <a:lnTo>
                  <a:pt x="138600" y="235411"/>
                </a:lnTo>
                <a:lnTo>
                  <a:pt x="138600" y="291397"/>
                </a:lnTo>
                <a:lnTo>
                  <a:pt x="219779" y="291397"/>
                </a:lnTo>
                <a:lnTo>
                  <a:pt x="219779" y="235411"/>
                </a:lnTo>
                <a:close/>
              </a:path>
              <a:path w="264159" h="291464">
                <a:moveTo>
                  <a:pt x="219779" y="0"/>
                </a:moveTo>
                <a:lnTo>
                  <a:pt x="123440" y="0"/>
                </a:lnTo>
                <a:lnTo>
                  <a:pt x="0" y="180619"/>
                </a:lnTo>
                <a:lnTo>
                  <a:pt x="0" y="235411"/>
                </a:lnTo>
                <a:lnTo>
                  <a:pt x="264063" y="235411"/>
                </a:lnTo>
                <a:lnTo>
                  <a:pt x="264063" y="180619"/>
                </a:lnTo>
                <a:lnTo>
                  <a:pt x="71146" y="180619"/>
                </a:lnTo>
                <a:lnTo>
                  <a:pt x="138957" y="72457"/>
                </a:lnTo>
                <a:lnTo>
                  <a:pt x="219779" y="72457"/>
                </a:lnTo>
                <a:lnTo>
                  <a:pt x="219779" y="0"/>
                </a:lnTo>
                <a:close/>
              </a:path>
              <a:path w="264159" h="291464">
                <a:moveTo>
                  <a:pt x="219779" y="72457"/>
                </a:moveTo>
                <a:lnTo>
                  <a:pt x="139791" y="72457"/>
                </a:lnTo>
                <a:lnTo>
                  <a:pt x="139791" y="180619"/>
                </a:lnTo>
                <a:lnTo>
                  <a:pt x="219779" y="180619"/>
                </a:lnTo>
                <a:lnTo>
                  <a:pt x="219779" y="724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32780" y="3011266"/>
            <a:ext cx="211454" cy="263525"/>
          </a:xfrm>
          <a:custGeom>
            <a:avLst/>
            <a:gdLst/>
            <a:ahLst/>
            <a:cxnLst/>
            <a:rect l="l" t="t" r="r" b="b"/>
            <a:pathLst>
              <a:path w="211454" h="263525">
                <a:moveTo>
                  <a:pt x="0" y="184172"/>
                </a:moveTo>
                <a:lnTo>
                  <a:pt x="12985" y="227547"/>
                </a:lnTo>
                <a:lnTo>
                  <a:pt x="43596" y="251981"/>
                </a:lnTo>
                <a:lnTo>
                  <a:pt x="84843" y="262284"/>
                </a:lnTo>
                <a:lnTo>
                  <a:pt x="99747" y="263410"/>
                </a:lnTo>
                <a:lnTo>
                  <a:pt x="117577" y="262680"/>
                </a:lnTo>
                <a:lnTo>
                  <a:pt x="162241" y="251261"/>
                </a:lnTo>
                <a:lnTo>
                  <a:pt x="193035" y="227003"/>
                </a:lnTo>
                <a:lnTo>
                  <a:pt x="200754" y="214785"/>
                </a:lnTo>
                <a:lnTo>
                  <a:pt x="109430" y="214785"/>
                </a:lnTo>
                <a:lnTo>
                  <a:pt x="92986" y="212827"/>
                </a:lnTo>
                <a:lnTo>
                  <a:pt x="80914" y="206584"/>
                </a:lnTo>
                <a:lnTo>
                  <a:pt x="73560" y="196362"/>
                </a:lnTo>
                <a:lnTo>
                  <a:pt x="0" y="184172"/>
                </a:lnTo>
                <a:close/>
              </a:path>
              <a:path w="211454" h="263525">
                <a:moveTo>
                  <a:pt x="203900" y="131621"/>
                </a:moveTo>
                <a:lnTo>
                  <a:pt x="92330" y="131621"/>
                </a:lnTo>
                <a:lnTo>
                  <a:pt x="111257" y="132462"/>
                </a:lnTo>
                <a:lnTo>
                  <a:pt x="124555" y="137306"/>
                </a:lnTo>
                <a:lnTo>
                  <a:pt x="133028" y="145603"/>
                </a:lnTo>
                <a:lnTo>
                  <a:pt x="137478" y="156806"/>
                </a:lnTo>
                <a:lnTo>
                  <a:pt x="137078" y="174948"/>
                </a:lnTo>
                <a:lnTo>
                  <a:pt x="134334" y="190278"/>
                </a:lnTo>
                <a:lnTo>
                  <a:pt x="128985" y="202335"/>
                </a:lnTo>
                <a:lnTo>
                  <a:pt x="120771" y="210658"/>
                </a:lnTo>
                <a:lnTo>
                  <a:pt x="109430" y="214785"/>
                </a:lnTo>
                <a:lnTo>
                  <a:pt x="200754" y="214785"/>
                </a:lnTo>
                <a:lnTo>
                  <a:pt x="205459" y="204337"/>
                </a:lnTo>
                <a:lnTo>
                  <a:pt x="209149" y="191199"/>
                </a:lnTo>
                <a:lnTo>
                  <a:pt x="211117" y="176923"/>
                </a:lnTo>
                <a:lnTo>
                  <a:pt x="210317" y="159969"/>
                </a:lnTo>
                <a:lnTo>
                  <a:pt x="207741" y="144322"/>
                </a:lnTo>
                <a:lnTo>
                  <a:pt x="203900" y="131621"/>
                </a:lnTo>
                <a:close/>
              </a:path>
              <a:path w="211454" h="263525">
                <a:moveTo>
                  <a:pt x="195807" y="0"/>
                </a:moveTo>
                <a:lnTo>
                  <a:pt x="9298" y="0"/>
                </a:lnTo>
                <a:lnTo>
                  <a:pt x="4121" y="152135"/>
                </a:lnTo>
                <a:lnTo>
                  <a:pt x="75697" y="152135"/>
                </a:lnTo>
                <a:lnTo>
                  <a:pt x="81338" y="139622"/>
                </a:lnTo>
                <a:lnTo>
                  <a:pt x="92330" y="131621"/>
                </a:lnTo>
                <a:lnTo>
                  <a:pt x="203900" y="131621"/>
                </a:lnTo>
                <a:lnTo>
                  <a:pt x="203441" y="130105"/>
                </a:lnTo>
                <a:lnTo>
                  <a:pt x="197470" y="117439"/>
                </a:lnTo>
                <a:lnTo>
                  <a:pt x="194418" y="113022"/>
                </a:lnTo>
                <a:lnTo>
                  <a:pt x="69778" y="113022"/>
                </a:lnTo>
                <a:lnTo>
                  <a:pt x="74217" y="48420"/>
                </a:lnTo>
                <a:lnTo>
                  <a:pt x="195807" y="48420"/>
                </a:lnTo>
                <a:lnTo>
                  <a:pt x="195807" y="0"/>
                </a:lnTo>
                <a:close/>
              </a:path>
              <a:path w="211454" h="263525">
                <a:moveTo>
                  <a:pt x="144339" y="81688"/>
                </a:moveTo>
                <a:lnTo>
                  <a:pt x="100348" y="87962"/>
                </a:lnTo>
                <a:lnTo>
                  <a:pt x="73297" y="109740"/>
                </a:lnTo>
                <a:lnTo>
                  <a:pt x="69778" y="113022"/>
                </a:lnTo>
                <a:lnTo>
                  <a:pt x="194418" y="113022"/>
                </a:lnTo>
                <a:lnTo>
                  <a:pt x="189878" y="106449"/>
                </a:lnTo>
                <a:lnTo>
                  <a:pt x="180717" y="97256"/>
                </a:lnTo>
                <a:lnTo>
                  <a:pt x="170040" y="89983"/>
                </a:lnTo>
                <a:lnTo>
                  <a:pt x="157896" y="84753"/>
                </a:lnTo>
                <a:lnTo>
                  <a:pt x="144339" y="816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635435" y="790344"/>
            <a:ext cx="836294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0" marR="5080" indent="-235585">
              <a:lnSpc>
                <a:spcPts val="1190"/>
              </a:lnSpc>
            </a:pP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Ст</a:t>
            </a:r>
            <a:r>
              <a:rPr sz="1050" spc="-10" dirty="0">
                <a:solidFill>
                  <a:srgbClr val="575756"/>
                </a:solidFill>
                <a:latin typeface="Arial"/>
                <a:cs typeface="Arial"/>
              </a:rPr>
              <a:t>р</a:t>
            </a: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у</a:t>
            </a:r>
            <a:r>
              <a:rPr sz="1050" spc="10" dirty="0">
                <a:solidFill>
                  <a:srgbClr val="575756"/>
                </a:solidFill>
                <a:latin typeface="Arial"/>
                <a:cs typeface="Arial"/>
              </a:rPr>
              <a:t>кт</a:t>
            </a:r>
            <a:r>
              <a:rPr sz="1050" spc="-10" dirty="0">
                <a:solidFill>
                  <a:srgbClr val="575756"/>
                </a:solidFill>
                <a:latin typeface="Arial"/>
                <a:cs typeface="Arial"/>
              </a:rPr>
              <a:t>у</a:t>
            </a: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рные меры</a:t>
            </a:r>
            <a:endParaRPr sz="10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683698" y="1513573"/>
            <a:ext cx="838835" cy="614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0670" marR="12065" indent="48895">
              <a:lnSpc>
                <a:spcPts val="940"/>
              </a:lnSpc>
            </a:pPr>
            <a:r>
              <a:rPr sz="850" spc="-5" dirty="0">
                <a:solidFill>
                  <a:srgbClr val="FEFEFE"/>
                </a:solidFill>
                <a:latin typeface="Arial"/>
                <a:cs typeface="Arial"/>
              </a:rPr>
              <a:t>Пра</a:t>
            </a:r>
            <a:r>
              <a:rPr sz="850" spc="-20" dirty="0">
                <a:solidFill>
                  <a:srgbClr val="FEFEFE"/>
                </a:solidFill>
                <a:latin typeface="Arial"/>
                <a:cs typeface="Arial"/>
              </a:rPr>
              <a:t>в</a:t>
            </a:r>
            <a:r>
              <a:rPr sz="850" spc="-10" dirty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850" spc="-20" dirty="0">
                <a:solidFill>
                  <a:srgbClr val="FEFEFE"/>
                </a:solidFill>
                <a:latin typeface="Arial"/>
                <a:cs typeface="Arial"/>
              </a:rPr>
              <a:t>в</a:t>
            </a:r>
            <a:r>
              <a:rPr sz="850" spc="-10" dirty="0">
                <a:solidFill>
                  <a:srgbClr val="FEFEFE"/>
                </a:solidFill>
                <a:latin typeface="Arial"/>
                <a:cs typeface="Arial"/>
              </a:rPr>
              <a:t>а</a:t>
            </a:r>
            <a:r>
              <a:rPr sz="850" spc="15" dirty="0">
                <a:solidFill>
                  <a:srgbClr val="FEFEFE"/>
                </a:solidFill>
                <a:latin typeface="Arial"/>
                <a:cs typeface="Arial"/>
              </a:rPr>
              <a:t>я</a:t>
            </a:r>
            <a:r>
              <a:rPr sz="850" spc="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850" spc="-5" dirty="0">
                <a:solidFill>
                  <a:srgbClr val="FEFEFE"/>
                </a:solidFill>
                <a:latin typeface="Arial"/>
                <a:cs typeface="Arial"/>
              </a:rPr>
              <a:t>реформа</a:t>
            </a:r>
            <a:r>
              <a:rPr sz="850" spc="5" dirty="0">
                <a:solidFill>
                  <a:srgbClr val="FEFEFE"/>
                </a:solidFill>
                <a:latin typeface="Arial"/>
                <a:cs typeface="Arial"/>
              </a:rPr>
              <a:t>,</a:t>
            </a:r>
            <a:endParaRPr sz="850">
              <a:latin typeface="Arial"/>
              <a:cs typeface="Arial"/>
            </a:endParaRPr>
          </a:p>
          <a:p>
            <a:pPr marL="12700" marR="5080" algn="ctr">
              <a:lnSpc>
                <a:spcPts val="940"/>
              </a:lnSpc>
            </a:pPr>
            <a:r>
              <a:rPr sz="850" spc="-10" dirty="0">
                <a:solidFill>
                  <a:srgbClr val="FEFEFE"/>
                </a:solidFill>
                <a:latin typeface="Arial"/>
                <a:cs typeface="Arial"/>
              </a:rPr>
              <a:t>пра</a:t>
            </a:r>
            <a:r>
              <a:rPr sz="850" spc="-20" dirty="0">
                <a:solidFill>
                  <a:srgbClr val="FEFEFE"/>
                </a:solidFill>
                <a:latin typeface="Arial"/>
                <a:cs typeface="Arial"/>
              </a:rPr>
              <a:t>в</a:t>
            </a:r>
            <a:r>
              <a:rPr sz="850" spc="15" dirty="0">
                <a:solidFill>
                  <a:srgbClr val="FEFEFE"/>
                </a:solidFill>
                <a:latin typeface="Arial"/>
                <a:cs typeface="Arial"/>
              </a:rPr>
              <a:t>а</a:t>
            </a:r>
            <a:r>
              <a:rPr sz="850" spc="-1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FEFEFE"/>
                </a:solidFill>
                <a:latin typeface="Arial"/>
                <a:cs typeface="Arial"/>
              </a:rPr>
              <a:t>ч</a:t>
            </a:r>
            <a:r>
              <a:rPr sz="850" spc="-40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r>
              <a:rPr sz="850" dirty="0">
                <a:solidFill>
                  <a:srgbClr val="FEFEFE"/>
                </a:solidFill>
                <a:latin typeface="Arial"/>
                <a:cs typeface="Arial"/>
              </a:rPr>
              <a:t>л</a:t>
            </a:r>
            <a:r>
              <a:rPr sz="850" spc="-10" dirty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850" spc="-20" dirty="0">
                <a:solidFill>
                  <a:srgbClr val="FEFEFE"/>
                </a:solidFill>
                <a:latin typeface="Arial"/>
                <a:cs typeface="Arial"/>
              </a:rPr>
              <a:t>в</a:t>
            </a:r>
            <a:r>
              <a:rPr sz="850" spc="-10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r>
              <a:rPr sz="850" spc="10" dirty="0">
                <a:solidFill>
                  <a:srgbClr val="FEFEFE"/>
                </a:solidFill>
                <a:latin typeface="Arial"/>
                <a:cs typeface="Arial"/>
              </a:rPr>
              <a:t>к</a:t>
            </a:r>
            <a:r>
              <a:rPr sz="850" spc="-15" dirty="0">
                <a:solidFill>
                  <a:srgbClr val="FEFEFE"/>
                </a:solidFill>
                <a:latin typeface="Arial"/>
                <a:cs typeface="Arial"/>
              </a:rPr>
              <a:t>а</a:t>
            </a:r>
            <a:r>
              <a:rPr sz="850" spc="5" dirty="0">
                <a:solidFill>
                  <a:srgbClr val="FEFEFE"/>
                </a:solidFill>
                <a:latin typeface="Arial"/>
                <a:cs typeface="Arial"/>
              </a:rPr>
              <a:t>, </a:t>
            </a:r>
            <a:r>
              <a:rPr sz="850" spc="-10" dirty="0">
                <a:solidFill>
                  <a:srgbClr val="FEFEFE"/>
                </a:solidFill>
                <a:latin typeface="Arial"/>
                <a:cs typeface="Arial"/>
              </a:rPr>
              <a:t>стигм</a:t>
            </a:r>
            <a:r>
              <a:rPr sz="850" spc="15" dirty="0">
                <a:solidFill>
                  <a:srgbClr val="FEFEFE"/>
                </a:solidFill>
                <a:latin typeface="Arial"/>
                <a:cs typeface="Arial"/>
              </a:rPr>
              <a:t>а</a:t>
            </a:r>
            <a:r>
              <a:rPr sz="850" spc="-1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EFEFE"/>
                </a:solidFill>
                <a:latin typeface="Arial"/>
                <a:cs typeface="Arial"/>
              </a:rPr>
              <a:t>и</a:t>
            </a:r>
            <a:r>
              <a:rPr sz="850" spc="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FEFEFE"/>
                </a:solidFill>
                <a:latin typeface="Arial"/>
                <a:cs typeface="Arial"/>
              </a:rPr>
              <a:t>дискриминаци</a:t>
            </a:r>
            <a:r>
              <a:rPr sz="850" spc="15" dirty="0">
                <a:solidFill>
                  <a:srgbClr val="FEFEFE"/>
                </a:solidFill>
                <a:latin typeface="Arial"/>
                <a:cs typeface="Arial"/>
              </a:rPr>
              <a:t>я</a:t>
            </a:r>
            <a:endParaRPr sz="8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163950" y="3335602"/>
            <a:ext cx="74168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75" dirty="0">
                <a:solidFill>
                  <a:srgbClr val="FEFEFE"/>
                </a:solidFill>
                <a:latin typeface="Arial"/>
                <a:cs typeface="Arial"/>
              </a:rPr>
              <a:t>У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пра</a:t>
            </a:r>
            <a:r>
              <a:rPr sz="1050" spc="-50" dirty="0">
                <a:solidFill>
                  <a:srgbClr val="FEFEFE"/>
                </a:solidFill>
                <a:latin typeface="Arial"/>
                <a:cs typeface="Arial"/>
              </a:rPr>
              <a:t>в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лени</a:t>
            </a:r>
            <a:r>
              <a:rPr sz="1050" spc="5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endParaRPr sz="10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115280" y="3477891"/>
            <a:ext cx="839469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программам</a:t>
            </a:r>
            <a:r>
              <a:rPr sz="1050" spc="5" dirty="0">
                <a:solidFill>
                  <a:srgbClr val="FEFEFE"/>
                </a:solidFill>
                <a:latin typeface="Arial"/>
                <a:cs typeface="Arial"/>
              </a:rPr>
              <a:t>и</a:t>
            </a:r>
            <a:endParaRPr sz="10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753425" y="3308735"/>
            <a:ext cx="77851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60" dirty="0">
                <a:solidFill>
                  <a:srgbClr val="FEFEFE"/>
                </a:solidFill>
                <a:latin typeface="Arial"/>
                <a:cs typeface="Arial"/>
              </a:rPr>
              <a:t>Р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асширени</a:t>
            </a:r>
            <a:r>
              <a:rPr sz="1050" spc="5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endParaRPr sz="10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705507" y="3451025"/>
            <a:ext cx="874394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 marR="5080" indent="-98425">
              <a:lnSpc>
                <a:spcPts val="1120"/>
              </a:lnSpc>
            </a:pPr>
            <a:r>
              <a:rPr sz="1050" spc="-40" dirty="0">
                <a:solidFill>
                  <a:srgbClr val="FEFEFE"/>
                </a:solidFill>
                <a:latin typeface="Arial"/>
                <a:cs typeface="Arial"/>
              </a:rPr>
              <a:t>во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зм</a:t>
            </a:r>
            <a:r>
              <a:rPr sz="1050" spc="-40" dirty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жнос</a:t>
            </a:r>
            <a:r>
              <a:rPr sz="1050" spc="-45" dirty="0">
                <a:solidFill>
                  <a:srgbClr val="FEFEFE"/>
                </a:solidFill>
                <a:latin typeface="Arial"/>
                <a:cs typeface="Arial"/>
              </a:rPr>
              <a:t>т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r>
              <a:rPr sz="1050" spc="5" dirty="0">
                <a:solidFill>
                  <a:srgbClr val="FEFEFE"/>
                </a:solidFill>
                <a:latin typeface="Arial"/>
                <a:cs typeface="Arial"/>
              </a:rPr>
              <a:t>й</a:t>
            </a:r>
            <a:r>
              <a:rPr sz="105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050" spc="-15" dirty="0">
                <a:solidFill>
                  <a:srgbClr val="FEFEFE"/>
                </a:solidFill>
                <a:latin typeface="Arial"/>
                <a:cs typeface="Arial"/>
              </a:rPr>
              <a:t>с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ооб</a:t>
            </a:r>
            <a:r>
              <a:rPr sz="1050" spc="-40" dirty="0">
                <a:solidFill>
                  <a:srgbClr val="FEFEFE"/>
                </a:solidFill>
                <a:latin typeface="Arial"/>
                <a:cs typeface="Arial"/>
              </a:rPr>
              <a:t>щ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ест</a:t>
            </a:r>
            <a:r>
              <a:rPr sz="1050" spc="5" dirty="0">
                <a:solidFill>
                  <a:srgbClr val="FEFEFE"/>
                </a:solidFill>
                <a:latin typeface="Arial"/>
                <a:cs typeface="Arial"/>
              </a:rPr>
              <a:t>в</a:t>
            </a:r>
            <a:endParaRPr sz="10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645252" y="4914217"/>
            <a:ext cx="99885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ts val="1120"/>
              </a:lnSpc>
            </a:pPr>
            <a:r>
              <a:rPr sz="1050" spc="-15" dirty="0">
                <a:solidFill>
                  <a:srgbClr val="FEFEFE"/>
                </a:solidFill>
                <a:latin typeface="Arial"/>
                <a:cs typeface="Arial"/>
              </a:rPr>
              <a:t>М</a:t>
            </a:r>
            <a:r>
              <a:rPr sz="1050" spc="-60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r>
              <a:rPr sz="1050" spc="-45" dirty="0">
                <a:solidFill>
                  <a:srgbClr val="FEFEFE"/>
                </a:solidFill>
                <a:latin typeface="Arial"/>
                <a:cs typeface="Arial"/>
              </a:rPr>
              <a:t>т</a:t>
            </a:r>
            <a:r>
              <a:rPr sz="1050" spc="-50" dirty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д</a:t>
            </a:r>
            <a:r>
              <a:rPr sz="1050" spc="5" dirty="0">
                <a:solidFill>
                  <a:srgbClr val="FEFEFE"/>
                </a:solidFill>
                <a:latin typeface="Arial"/>
                <a:cs typeface="Arial"/>
              </a:rPr>
              <a:t>ы</a:t>
            </a:r>
            <a:r>
              <a:rPr sz="105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пр</a:t>
            </a:r>
            <a:r>
              <a:rPr sz="1050" spc="-50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дос</a:t>
            </a:r>
            <a:r>
              <a:rPr sz="1050" spc="-45" dirty="0">
                <a:solidFill>
                  <a:srgbClr val="FEFEFE"/>
                </a:solidFill>
                <a:latin typeface="Arial"/>
                <a:cs typeface="Arial"/>
              </a:rPr>
              <a:t>т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а</a:t>
            </a:r>
            <a:r>
              <a:rPr sz="1050" spc="-50" dirty="0">
                <a:solidFill>
                  <a:srgbClr val="FEFEFE"/>
                </a:solidFill>
                <a:latin typeface="Arial"/>
                <a:cs typeface="Arial"/>
              </a:rPr>
              <a:t>в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лени</a:t>
            </a:r>
            <a:r>
              <a:rPr sz="1050" spc="5" dirty="0">
                <a:solidFill>
                  <a:srgbClr val="FEFEFE"/>
                </a:solidFill>
                <a:latin typeface="Arial"/>
                <a:cs typeface="Arial"/>
              </a:rPr>
              <a:t>я</a:t>
            </a:r>
            <a:r>
              <a:rPr sz="105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050" spc="-40" dirty="0">
                <a:solidFill>
                  <a:srgbClr val="FEFEFE"/>
                </a:solidFill>
                <a:latin typeface="Arial"/>
                <a:cs typeface="Arial"/>
              </a:rPr>
              <a:t>у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слу</a:t>
            </a:r>
            <a:r>
              <a:rPr sz="1050" dirty="0">
                <a:solidFill>
                  <a:srgbClr val="FEFEFE"/>
                </a:solidFill>
                <a:latin typeface="Arial"/>
                <a:cs typeface="Arial"/>
              </a:rPr>
              <a:t>г</a:t>
            </a:r>
            <a:endParaRPr sz="10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269468" y="4600088"/>
            <a:ext cx="176911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5080" indent="-26034">
              <a:lnSpc>
                <a:spcPts val="1330"/>
              </a:lnSpc>
            </a:pP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П</a:t>
            </a:r>
            <a:r>
              <a:rPr sz="1200" spc="-40" dirty="0">
                <a:solidFill>
                  <a:srgbClr val="575756"/>
                </a:solidFill>
                <a:latin typeface="Arial"/>
                <a:cs typeface="Arial"/>
              </a:rPr>
              <a:t>о</a:t>
            </a: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д</a:t>
            </a:r>
            <a:r>
              <a:rPr sz="1200" spc="-25" dirty="0">
                <a:solidFill>
                  <a:srgbClr val="575756"/>
                </a:solidFill>
                <a:latin typeface="Arial"/>
                <a:cs typeface="Arial"/>
              </a:rPr>
              <a:t>х</a:t>
            </a:r>
            <a:r>
              <a:rPr sz="1200" spc="-40" dirty="0">
                <a:solidFill>
                  <a:srgbClr val="575756"/>
                </a:solidFill>
                <a:latin typeface="Arial"/>
                <a:cs typeface="Arial"/>
              </a:rPr>
              <a:t>о</a:t>
            </a: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ды</a:t>
            </a:r>
            <a:r>
              <a:rPr sz="1200" spc="-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для</a:t>
            </a:r>
            <a:r>
              <a:rPr sz="1200" spc="-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575756"/>
                </a:solidFill>
                <a:latin typeface="Arial"/>
                <a:cs typeface="Arial"/>
              </a:rPr>
              <a:t>у</a:t>
            </a: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лучшения непрерывно</a:t>
            </a:r>
            <a:r>
              <a:rPr sz="1200" spc="-35" dirty="0">
                <a:solidFill>
                  <a:srgbClr val="575756"/>
                </a:solidFill>
                <a:latin typeface="Arial"/>
                <a:cs typeface="Arial"/>
              </a:rPr>
              <a:t>г</a:t>
            </a: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о</a:t>
            </a:r>
            <a:r>
              <a:rPr sz="1200" spc="-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про</a:t>
            </a:r>
            <a:r>
              <a:rPr sz="1200" spc="-25" dirty="0">
                <a:solidFill>
                  <a:srgbClr val="575756"/>
                </a:solidFill>
                <a:latin typeface="Arial"/>
                <a:cs typeface="Arial"/>
              </a:rPr>
              <a:t>ц</a:t>
            </a: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есса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145754" y="4938181"/>
            <a:ext cx="2016760" cy="51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330"/>
              </a:lnSpc>
            </a:pP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профила</a:t>
            </a:r>
            <a:r>
              <a:rPr sz="1200" dirty="0">
                <a:solidFill>
                  <a:srgbClr val="575756"/>
                </a:solidFill>
                <a:latin typeface="Arial"/>
                <a:cs typeface="Arial"/>
              </a:rPr>
              <a:t>к</a:t>
            </a: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тики,</a:t>
            </a:r>
            <a:r>
              <a:rPr sz="1200" spc="-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диагностики, л</a:t>
            </a:r>
            <a:r>
              <a:rPr sz="1200" spc="-50" dirty="0">
                <a:solidFill>
                  <a:srgbClr val="575756"/>
                </a:solidFill>
                <a:latin typeface="Arial"/>
                <a:cs typeface="Arial"/>
              </a:rPr>
              <a:t>е</a:t>
            </a: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чения</a:t>
            </a:r>
            <a:r>
              <a:rPr sz="1200" spc="-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и</a:t>
            </a:r>
            <a:r>
              <a:rPr sz="1200" spc="-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помощи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05"/>
              </a:lnSpc>
            </a:pP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при</a:t>
            </a:r>
            <a:r>
              <a:rPr sz="1200" spc="-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ВИЧ</a:t>
            </a:r>
            <a:r>
              <a:rPr sz="1200" spc="-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и</a:t>
            </a:r>
            <a:r>
              <a:rPr sz="1200" spc="-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575756"/>
                </a:solidFill>
                <a:latin typeface="Arial"/>
                <a:cs typeface="Arial"/>
              </a:rPr>
              <a:t>г</a:t>
            </a: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еп</a:t>
            </a:r>
            <a:r>
              <a:rPr sz="1200" spc="-40" dirty="0">
                <a:solidFill>
                  <a:srgbClr val="575756"/>
                </a:solidFill>
                <a:latin typeface="Arial"/>
                <a:cs typeface="Arial"/>
              </a:rPr>
              <a:t>а</a:t>
            </a: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ти</a:t>
            </a:r>
            <a:r>
              <a:rPr sz="1200" spc="-25" dirty="0">
                <a:solidFill>
                  <a:srgbClr val="575756"/>
                </a:solidFill>
                <a:latin typeface="Arial"/>
                <a:cs typeface="Arial"/>
              </a:rPr>
              <a:t>т</a:t>
            </a: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е</a:t>
            </a:r>
            <a:r>
              <a:rPr sz="1200" spc="-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5756"/>
                </a:solidFill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954228" y="4062658"/>
            <a:ext cx="129667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Зап</a:t>
            </a:r>
            <a:r>
              <a:rPr sz="1050" spc="-10" dirty="0">
                <a:solidFill>
                  <a:srgbClr val="575756"/>
                </a:solidFill>
                <a:latin typeface="Arial"/>
                <a:cs typeface="Arial"/>
              </a:rPr>
              <a:t>у</a:t>
            </a:r>
            <a:r>
              <a:rPr sz="1050" dirty="0">
                <a:solidFill>
                  <a:srgbClr val="575756"/>
                </a:solidFill>
                <a:latin typeface="Arial"/>
                <a:cs typeface="Arial"/>
              </a:rPr>
              <a:t>ск, </a:t>
            </a: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упра</a:t>
            </a:r>
            <a:r>
              <a:rPr sz="1050" spc="-25" dirty="0">
                <a:solidFill>
                  <a:srgbClr val="575756"/>
                </a:solidFill>
                <a:latin typeface="Arial"/>
                <a:cs typeface="Arial"/>
              </a:rPr>
              <a:t>в</a:t>
            </a: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ление,</a:t>
            </a:r>
            <a:endParaRPr sz="10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170146" y="4213206"/>
            <a:ext cx="864869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0" marR="5080" indent="-32384">
              <a:lnSpc>
                <a:spcPts val="1190"/>
              </a:lnSpc>
            </a:pP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мони</a:t>
            </a:r>
            <a:r>
              <a:rPr sz="1050" spc="-15" dirty="0">
                <a:solidFill>
                  <a:srgbClr val="575756"/>
                </a:solidFill>
                <a:latin typeface="Arial"/>
                <a:cs typeface="Arial"/>
              </a:rPr>
              <a:t>т</a:t>
            </a: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оринг</a:t>
            </a:r>
            <a:r>
              <a:rPr sz="105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и расширение</a:t>
            </a:r>
            <a:endParaRPr sz="10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237592" y="4514303"/>
            <a:ext cx="73025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5" dirty="0">
                <a:solidFill>
                  <a:srgbClr val="575756"/>
                </a:solidFill>
                <a:latin typeface="Arial"/>
                <a:cs typeface="Arial"/>
              </a:rPr>
              <a:t>программы</a:t>
            </a:r>
            <a:endParaRPr sz="105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270622" y="2989878"/>
            <a:ext cx="200660" cy="241935"/>
          </a:xfrm>
          <a:custGeom>
            <a:avLst/>
            <a:gdLst/>
            <a:ahLst/>
            <a:cxnLst/>
            <a:rect l="l" t="t" r="r" b="b"/>
            <a:pathLst>
              <a:path w="200659" h="241935">
                <a:moveTo>
                  <a:pt x="0" y="169618"/>
                </a:moveTo>
                <a:lnTo>
                  <a:pt x="15222" y="211014"/>
                </a:lnTo>
                <a:lnTo>
                  <a:pt x="46261" y="233415"/>
                </a:lnTo>
                <a:lnTo>
                  <a:pt x="88731" y="241450"/>
                </a:lnTo>
                <a:lnTo>
                  <a:pt x="104577" y="241065"/>
                </a:lnTo>
                <a:lnTo>
                  <a:pt x="149921" y="233347"/>
                </a:lnTo>
                <a:lnTo>
                  <a:pt x="184879" y="213523"/>
                </a:lnTo>
                <a:lnTo>
                  <a:pt x="195743" y="196914"/>
                </a:lnTo>
                <a:lnTo>
                  <a:pt x="92467" y="196914"/>
                </a:lnTo>
                <a:lnTo>
                  <a:pt x="81378" y="194544"/>
                </a:lnTo>
                <a:lnTo>
                  <a:pt x="70044" y="184405"/>
                </a:lnTo>
                <a:lnTo>
                  <a:pt x="65643" y="173639"/>
                </a:lnTo>
                <a:lnTo>
                  <a:pt x="0" y="169618"/>
                </a:lnTo>
                <a:close/>
              </a:path>
              <a:path w="200659" h="241935">
                <a:moveTo>
                  <a:pt x="188083" y="138597"/>
                </a:moveTo>
                <a:lnTo>
                  <a:pt x="81033" y="138597"/>
                </a:lnTo>
                <a:lnTo>
                  <a:pt x="95319" y="138702"/>
                </a:lnTo>
                <a:lnTo>
                  <a:pt x="109382" y="140316"/>
                </a:lnTo>
                <a:lnTo>
                  <a:pt x="121690" y="144616"/>
                </a:lnTo>
                <a:lnTo>
                  <a:pt x="130715" y="152780"/>
                </a:lnTo>
                <a:lnTo>
                  <a:pt x="134929" y="165985"/>
                </a:lnTo>
                <a:lnTo>
                  <a:pt x="131483" y="181561"/>
                </a:lnTo>
                <a:lnTo>
                  <a:pt x="122424" y="191604"/>
                </a:lnTo>
                <a:lnTo>
                  <a:pt x="109975" y="196864"/>
                </a:lnTo>
                <a:lnTo>
                  <a:pt x="92467" y="196914"/>
                </a:lnTo>
                <a:lnTo>
                  <a:pt x="195743" y="196914"/>
                </a:lnTo>
                <a:lnTo>
                  <a:pt x="197910" y="192147"/>
                </a:lnTo>
                <a:lnTo>
                  <a:pt x="200329" y="178688"/>
                </a:lnTo>
                <a:lnTo>
                  <a:pt x="198828" y="162463"/>
                </a:lnTo>
                <a:lnTo>
                  <a:pt x="194415" y="148763"/>
                </a:lnTo>
                <a:lnTo>
                  <a:pt x="188083" y="138597"/>
                </a:lnTo>
                <a:close/>
              </a:path>
              <a:path w="200659" h="241935">
                <a:moveTo>
                  <a:pt x="193838" y="45484"/>
                </a:moveTo>
                <a:lnTo>
                  <a:pt x="104847" y="45484"/>
                </a:lnTo>
                <a:lnTo>
                  <a:pt x="118955" y="48620"/>
                </a:lnTo>
                <a:lnTo>
                  <a:pt x="127731" y="54899"/>
                </a:lnTo>
                <a:lnTo>
                  <a:pt x="110963" y="90806"/>
                </a:lnTo>
                <a:lnTo>
                  <a:pt x="86148" y="95232"/>
                </a:lnTo>
                <a:lnTo>
                  <a:pt x="72954" y="95232"/>
                </a:lnTo>
                <a:lnTo>
                  <a:pt x="68050" y="138823"/>
                </a:lnTo>
                <a:lnTo>
                  <a:pt x="81033" y="138597"/>
                </a:lnTo>
                <a:lnTo>
                  <a:pt x="188083" y="138597"/>
                </a:lnTo>
                <a:lnTo>
                  <a:pt x="187393" y="137489"/>
                </a:lnTo>
                <a:lnTo>
                  <a:pt x="178060" y="128540"/>
                </a:lnTo>
                <a:lnTo>
                  <a:pt x="166716" y="121819"/>
                </a:lnTo>
                <a:lnTo>
                  <a:pt x="153661" y="117224"/>
                </a:lnTo>
                <a:lnTo>
                  <a:pt x="141804" y="114012"/>
                </a:lnTo>
                <a:lnTo>
                  <a:pt x="155320" y="110625"/>
                </a:lnTo>
                <a:lnTo>
                  <a:pt x="167901" y="104666"/>
                </a:lnTo>
                <a:lnTo>
                  <a:pt x="178893" y="96379"/>
                </a:lnTo>
                <a:lnTo>
                  <a:pt x="179861" y="95232"/>
                </a:lnTo>
                <a:lnTo>
                  <a:pt x="86148" y="95232"/>
                </a:lnTo>
                <a:lnTo>
                  <a:pt x="179867" y="95224"/>
                </a:lnTo>
                <a:lnTo>
                  <a:pt x="187641" y="86010"/>
                </a:lnTo>
                <a:lnTo>
                  <a:pt x="193489" y="73803"/>
                </a:lnTo>
                <a:lnTo>
                  <a:pt x="195782" y="60004"/>
                </a:lnTo>
                <a:lnTo>
                  <a:pt x="193838" y="45484"/>
                </a:lnTo>
                <a:close/>
              </a:path>
              <a:path w="200659" h="241935">
                <a:moveTo>
                  <a:pt x="112419" y="0"/>
                </a:moveTo>
                <a:lnTo>
                  <a:pt x="64617" y="5103"/>
                </a:lnTo>
                <a:lnTo>
                  <a:pt x="27272" y="22362"/>
                </a:lnTo>
                <a:lnTo>
                  <a:pt x="7455" y="53815"/>
                </a:lnTo>
                <a:lnTo>
                  <a:pt x="71377" y="66399"/>
                </a:lnTo>
                <a:lnTo>
                  <a:pt x="75429" y="53801"/>
                </a:lnTo>
                <a:lnTo>
                  <a:pt x="86219" y="45662"/>
                </a:lnTo>
                <a:lnTo>
                  <a:pt x="193838" y="45484"/>
                </a:lnTo>
                <a:lnTo>
                  <a:pt x="193725" y="44646"/>
                </a:lnTo>
                <a:lnTo>
                  <a:pt x="187980" y="32019"/>
                </a:lnTo>
                <a:lnTo>
                  <a:pt x="155108" y="8094"/>
                </a:lnTo>
                <a:lnTo>
                  <a:pt x="126657" y="1344"/>
                </a:lnTo>
                <a:lnTo>
                  <a:pt x="1124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9191018" y="3153281"/>
            <a:ext cx="106997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23850">
              <a:lnSpc>
                <a:spcPts val="1120"/>
              </a:lnSpc>
            </a:pPr>
            <a:r>
              <a:rPr sz="1050" spc="-95" dirty="0">
                <a:solidFill>
                  <a:srgbClr val="FEFEFE"/>
                </a:solidFill>
                <a:latin typeface="Arial"/>
                <a:cs typeface="Arial"/>
              </a:rPr>
              <a:t>У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слуг</a:t>
            </a:r>
            <a:r>
              <a:rPr sz="1050" spc="5" dirty="0">
                <a:solidFill>
                  <a:srgbClr val="FEFEFE"/>
                </a:solidFill>
                <a:latin typeface="Arial"/>
                <a:cs typeface="Arial"/>
              </a:rPr>
              <a:t>и</a:t>
            </a:r>
            <a:r>
              <a:rPr sz="105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050" spc="-55" dirty="0">
                <a:solidFill>
                  <a:srgbClr val="FEFEFE"/>
                </a:solidFill>
                <a:latin typeface="Arial"/>
                <a:cs typeface="Arial"/>
              </a:rPr>
              <a:t>з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дра</a:t>
            </a:r>
            <a:r>
              <a:rPr sz="1050" spc="-40" dirty="0">
                <a:solidFill>
                  <a:srgbClr val="FEFEFE"/>
                </a:solidFill>
                <a:latin typeface="Arial"/>
                <a:cs typeface="Arial"/>
              </a:rPr>
              <a:t>в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1050" spc="-40" dirty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хранени</a:t>
            </a:r>
            <a:r>
              <a:rPr sz="1050" spc="5" dirty="0">
                <a:solidFill>
                  <a:srgbClr val="FEFEFE"/>
                </a:solidFill>
                <a:latin typeface="Arial"/>
                <a:cs typeface="Arial"/>
              </a:rPr>
              <a:t>я</a:t>
            </a:r>
            <a:endParaRPr sz="10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334827" y="3437855"/>
            <a:ext cx="78232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5" dirty="0">
                <a:solidFill>
                  <a:srgbClr val="FEFEFE"/>
                </a:solidFill>
                <a:latin typeface="Arial"/>
                <a:cs typeface="Arial"/>
              </a:rPr>
              <a:t>и</a:t>
            </a:r>
            <a:r>
              <a:rPr sz="1050" spc="-3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п</a:t>
            </a:r>
            <a:r>
              <a:rPr sz="1050" spc="-50" dirty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1050" spc="-25" dirty="0">
                <a:solidFill>
                  <a:srgbClr val="FEFEFE"/>
                </a:solidFill>
                <a:latin typeface="Arial"/>
                <a:cs typeface="Arial"/>
              </a:rPr>
              <a:t>ддержк</a:t>
            </a:r>
            <a:r>
              <a:rPr sz="1050" spc="5" dirty="0">
                <a:solidFill>
                  <a:srgbClr val="FEFEFE"/>
                </a:solidFill>
                <a:latin typeface="Arial"/>
                <a:cs typeface="Arial"/>
              </a:rPr>
              <a:t>и</a:t>
            </a:r>
            <a:endParaRPr sz="105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926748" y="2764939"/>
            <a:ext cx="337820" cy="1188720"/>
          </a:xfrm>
          <a:custGeom>
            <a:avLst/>
            <a:gdLst/>
            <a:ahLst/>
            <a:cxnLst/>
            <a:rect l="l" t="t" r="r" b="b"/>
            <a:pathLst>
              <a:path w="337820" h="1188720">
                <a:moveTo>
                  <a:pt x="337578" y="0"/>
                </a:moveTo>
                <a:lnTo>
                  <a:pt x="281509" y="20748"/>
                </a:lnTo>
                <a:lnTo>
                  <a:pt x="228804" y="52445"/>
                </a:lnTo>
                <a:lnTo>
                  <a:pt x="180060" y="94209"/>
                </a:lnTo>
                <a:lnTo>
                  <a:pt x="135876" y="145158"/>
                </a:lnTo>
                <a:lnTo>
                  <a:pt x="96849" y="204410"/>
                </a:lnTo>
                <a:lnTo>
                  <a:pt x="63577" y="271084"/>
                </a:lnTo>
                <a:lnTo>
                  <a:pt x="49287" y="306928"/>
                </a:lnTo>
                <a:lnTo>
                  <a:pt x="36659" y="344297"/>
                </a:lnTo>
                <a:lnTo>
                  <a:pt x="25769" y="383081"/>
                </a:lnTo>
                <a:lnTo>
                  <a:pt x="16691" y="423170"/>
                </a:lnTo>
                <a:lnTo>
                  <a:pt x="9501" y="464452"/>
                </a:lnTo>
                <a:lnTo>
                  <a:pt x="4272" y="506819"/>
                </a:lnTo>
                <a:lnTo>
                  <a:pt x="1080" y="550159"/>
                </a:lnTo>
                <a:lnTo>
                  <a:pt x="0" y="594363"/>
                </a:lnTo>
                <a:lnTo>
                  <a:pt x="1080" y="638567"/>
                </a:lnTo>
                <a:lnTo>
                  <a:pt x="4272" y="681907"/>
                </a:lnTo>
                <a:lnTo>
                  <a:pt x="9501" y="724273"/>
                </a:lnTo>
                <a:lnTo>
                  <a:pt x="16691" y="765556"/>
                </a:lnTo>
                <a:lnTo>
                  <a:pt x="25769" y="805644"/>
                </a:lnTo>
                <a:lnTo>
                  <a:pt x="36659" y="844428"/>
                </a:lnTo>
                <a:lnTo>
                  <a:pt x="49287" y="881797"/>
                </a:lnTo>
                <a:lnTo>
                  <a:pt x="63577" y="917641"/>
                </a:lnTo>
                <a:lnTo>
                  <a:pt x="96849" y="984315"/>
                </a:lnTo>
                <a:lnTo>
                  <a:pt x="135876" y="1043567"/>
                </a:lnTo>
                <a:lnTo>
                  <a:pt x="180060" y="1094516"/>
                </a:lnTo>
                <a:lnTo>
                  <a:pt x="228804" y="1136280"/>
                </a:lnTo>
                <a:lnTo>
                  <a:pt x="281509" y="1167978"/>
                </a:lnTo>
                <a:lnTo>
                  <a:pt x="337578" y="1188727"/>
                </a:lnTo>
                <a:lnTo>
                  <a:pt x="316764" y="1179776"/>
                </a:lnTo>
                <a:lnTo>
                  <a:pt x="296511" y="1167978"/>
                </a:lnTo>
                <a:lnTo>
                  <a:pt x="257907" y="1136280"/>
                </a:lnTo>
                <a:lnTo>
                  <a:pt x="222205" y="1094516"/>
                </a:lnTo>
                <a:lnTo>
                  <a:pt x="189842" y="1043567"/>
                </a:lnTo>
                <a:lnTo>
                  <a:pt x="161257" y="984315"/>
                </a:lnTo>
                <a:lnTo>
                  <a:pt x="136887" y="917641"/>
                </a:lnTo>
                <a:lnTo>
                  <a:pt x="117171" y="844428"/>
                </a:lnTo>
                <a:lnTo>
                  <a:pt x="109194" y="805644"/>
                </a:lnTo>
                <a:lnTo>
                  <a:pt x="102545" y="765556"/>
                </a:lnTo>
                <a:lnTo>
                  <a:pt x="97278" y="724273"/>
                </a:lnTo>
                <a:lnTo>
                  <a:pt x="93449" y="681907"/>
                </a:lnTo>
                <a:lnTo>
                  <a:pt x="91111" y="638567"/>
                </a:lnTo>
                <a:lnTo>
                  <a:pt x="90319" y="594363"/>
                </a:lnTo>
                <a:lnTo>
                  <a:pt x="91111" y="550159"/>
                </a:lnTo>
                <a:lnTo>
                  <a:pt x="93449" y="506819"/>
                </a:lnTo>
                <a:lnTo>
                  <a:pt x="97278" y="464452"/>
                </a:lnTo>
                <a:lnTo>
                  <a:pt x="102545" y="423170"/>
                </a:lnTo>
                <a:lnTo>
                  <a:pt x="109194" y="383081"/>
                </a:lnTo>
                <a:lnTo>
                  <a:pt x="117171" y="344297"/>
                </a:lnTo>
                <a:lnTo>
                  <a:pt x="126420" y="306928"/>
                </a:lnTo>
                <a:lnTo>
                  <a:pt x="148518" y="236874"/>
                </a:lnTo>
                <a:lnTo>
                  <a:pt x="175050" y="173801"/>
                </a:lnTo>
                <a:lnTo>
                  <a:pt x="205579" y="118590"/>
                </a:lnTo>
                <a:lnTo>
                  <a:pt x="239666" y="72124"/>
                </a:lnTo>
                <a:lnTo>
                  <a:pt x="276873" y="35284"/>
                </a:lnTo>
                <a:lnTo>
                  <a:pt x="316764" y="8950"/>
                </a:lnTo>
                <a:lnTo>
                  <a:pt x="337578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506219" y="2760689"/>
            <a:ext cx="337820" cy="1188720"/>
          </a:xfrm>
          <a:custGeom>
            <a:avLst/>
            <a:gdLst/>
            <a:ahLst/>
            <a:cxnLst/>
            <a:rect l="l" t="t" r="r" b="b"/>
            <a:pathLst>
              <a:path w="337820" h="1188720">
                <a:moveTo>
                  <a:pt x="337579" y="0"/>
                </a:moveTo>
                <a:lnTo>
                  <a:pt x="281510" y="20749"/>
                </a:lnTo>
                <a:lnTo>
                  <a:pt x="228804" y="52447"/>
                </a:lnTo>
                <a:lnTo>
                  <a:pt x="180060" y="94211"/>
                </a:lnTo>
                <a:lnTo>
                  <a:pt x="135876" y="145160"/>
                </a:lnTo>
                <a:lnTo>
                  <a:pt x="96849" y="204412"/>
                </a:lnTo>
                <a:lnTo>
                  <a:pt x="63577" y="271086"/>
                </a:lnTo>
                <a:lnTo>
                  <a:pt x="49287" y="306930"/>
                </a:lnTo>
                <a:lnTo>
                  <a:pt x="36659" y="344300"/>
                </a:lnTo>
                <a:lnTo>
                  <a:pt x="25769" y="383084"/>
                </a:lnTo>
                <a:lnTo>
                  <a:pt x="16691" y="423172"/>
                </a:lnTo>
                <a:lnTo>
                  <a:pt x="9501" y="464455"/>
                </a:lnTo>
                <a:lnTo>
                  <a:pt x="4272" y="506821"/>
                </a:lnTo>
                <a:lnTo>
                  <a:pt x="1080" y="550162"/>
                </a:lnTo>
                <a:lnTo>
                  <a:pt x="0" y="594366"/>
                </a:lnTo>
                <a:lnTo>
                  <a:pt x="1080" y="638570"/>
                </a:lnTo>
                <a:lnTo>
                  <a:pt x="4272" y="681910"/>
                </a:lnTo>
                <a:lnTo>
                  <a:pt x="9501" y="724276"/>
                </a:lnTo>
                <a:lnTo>
                  <a:pt x="16691" y="765558"/>
                </a:lnTo>
                <a:lnTo>
                  <a:pt x="25769" y="805646"/>
                </a:lnTo>
                <a:lnTo>
                  <a:pt x="36659" y="844430"/>
                </a:lnTo>
                <a:lnTo>
                  <a:pt x="49287" y="881799"/>
                </a:lnTo>
                <a:lnTo>
                  <a:pt x="63577" y="917644"/>
                </a:lnTo>
                <a:lnTo>
                  <a:pt x="96849" y="984317"/>
                </a:lnTo>
                <a:lnTo>
                  <a:pt x="135876" y="1043570"/>
                </a:lnTo>
                <a:lnTo>
                  <a:pt x="180060" y="1094518"/>
                </a:lnTo>
                <a:lnTo>
                  <a:pt x="228804" y="1136282"/>
                </a:lnTo>
                <a:lnTo>
                  <a:pt x="281510" y="1167980"/>
                </a:lnTo>
                <a:lnTo>
                  <a:pt x="337579" y="1188730"/>
                </a:lnTo>
                <a:lnTo>
                  <a:pt x="316765" y="1179778"/>
                </a:lnTo>
                <a:lnTo>
                  <a:pt x="296512" y="1167980"/>
                </a:lnTo>
                <a:lnTo>
                  <a:pt x="257908" y="1136282"/>
                </a:lnTo>
                <a:lnTo>
                  <a:pt x="222205" y="1094518"/>
                </a:lnTo>
                <a:lnTo>
                  <a:pt x="189843" y="1043570"/>
                </a:lnTo>
                <a:lnTo>
                  <a:pt x="161258" y="984317"/>
                </a:lnTo>
                <a:lnTo>
                  <a:pt x="136888" y="917644"/>
                </a:lnTo>
                <a:lnTo>
                  <a:pt x="117172" y="844430"/>
                </a:lnTo>
                <a:lnTo>
                  <a:pt x="109195" y="805646"/>
                </a:lnTo>
                <a:lnTo>
                  <a:pt x="102546" y="765558"/>
                </a:lnTo>
                <a:lnTo>
                  <a:pt x="97280" y="724276"/>
                </a:lnTo>
                <a:lnTo>
                  <a:pt x="93450" y="681910"/>
                </a:lnTo>
                <a:lnTo>
                  <a:pt x="91112" y="638570"/>
                </a:lnTo>
                <a:lnTo>
                  <a:pt x="90321" y="594366"/>
                </a:lnTo>
                <a:lnTo>
                  <a:pt x="91112" y="550162"/>
                </a:lnTo>
                <a:lnTo>
                  <a:pt x="93450" y="506821"/>
                </a:lnTo>
                <a:lnTo>
                  <a:pt x="97280" y="464455"/>
                </a:lnTo>
                <a:lnTo>
                  <a:pt x="102546" y="423172"/>
                </a:lnTo>
                <a:lnTo>
                  <a:pt x="109195" y="383084"/>
                </a:lnTo>
                <a:lnTo>
                  <a:pt x="117172" y="344300"/>
                </a:lnTo>
                <a:lnTo>
                  <a:pt x="126421" y="306930"/>
                </a:lnTo>
                <a:lnTo>
                  <a:pt x="148519" y="236876"/>
                </a:lnTo>
                <a:lnTo>
                  <a:pt x="175051" y="173803"/>
                </a:lnTo>
                <a:lnTo>
                  <a:pt x="205579" y="118592"/>
                </a:lnTo>
                <a:lnTo>
                  <a:pt x="239666" y="72126"/>
                </a:lnTo>
                <a:lnTo>
                  <a:pt x="276874" y="35284"/>
                </a:lnTo>
                <a:lnTo>
                  <a:pt x="316765" y="8951"/>
                </a:lnTo>
                <a:lnTo>
                  <a:pt x="337579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079534" y="2769436"/>
            <a:ext cx="337820" cy="1188720"/>
          </a:xfrm>
          <a:custGeom>
            <a:avLst/>
            <a:gdLst/>
            <a:ahLst/>
            <a:cxnLst/>
            <a:rect l="l" t="t" r="r" b="b"/>
            <a:pathLst>
              <a:path w="337820" h="1188720">
                <a:moveTo>
                  <a:pt x="337582" y="0"/>
                </a:moveTo>
                <a:lnTo>
                  <a:pt x="281513" y="20749"/>
                </a:lnTo>
                <a:lnTo>
                  <a:pt x="228807" y="52447"/>
                </a:lnTo>
                <a:lnTo>
                  <a:pt x="180063" y="94211"/>
                </a:lnTo>
                <a:lnTo>
                  <a:pt x="135878" y="145160"/>
                </a:lnTo>
                <a:lnTo>
                  <a:pt x="96851" y="204412"/>
                </a:lnTo>
                <a:lnTo>
                  <a:pt x="63579" y="271086"/>
                </a:lnTo>
                <a:lnTo>
                  <a:pt x="49288" y="306931"/>
                </a:lnTo>
                <a:lnTo>
                  <a:pt x="36660" y="344300"/>
                </a:lnTo>
                <a:lnTo>
                  <a:pt x="25769" y="383084"/>
                </a:lnTo>
                <a:lnTo>
                  <a:pt x="16691" y="423173"/>
                </a:lnTo>
                <a:lnTo>
                  <a:pt x="9501" y="464456"/>
                </a:lnTo>
                <a:lnTo>
                  <a:pt x="4272" y="506822"/>
                </a:lnTo>
                <a:lnTo>
                  <a:pt x="1080" y="550163"/>
                </a:lnTo>
                <a:lnTo>
                  <a:pt x="0" y="594367"/>
                </a:lnTo>
                <a:lnTo>
                  <a:pt x="1080" y="638571"/>
                </a:lnTo>
                <a:lnTo>
                  <a:pt x="4272" y="681911"/>
                </a:lnTo>
                <a:lnTo>
                  <a:pt x="9501" y="724277"/>
                </a:lnTo>
                <a:lnTo>
                  <a:pt x="16691" y="765559"/>
                </a:lnTo>
                <a:lnTo>
                  <a:pt x="25769" y="805647"/>
                </a:lnTo>
                <a:lnTo>
                  <a:pt x="36660" y="844431"/>
                </a:lnTo>
                <a:lnTo>
                  <a:pt x="49288" y="881800"/>
                </a:lnTo>
                <a:lnTo>
                  <a:pt x="63579" y="917644"/>
                </a:lnTo>
                <a:lnTo>
                  <a:pt x="96851" y="984317"/>
                </a:lnTo>
                <a:lnTo>
                  <a:pt x="135878" y="1043569"/>
                </a:lnTo>
                <a:lnTo>
                  <a:pt x="180063" y="1094518"/>
                </a:lnTo>
                <a:lnTo>
                  <a:pt x="228807" y="1136281"/>
                </a:lnTo>
                <a:lnTo>
                  <a:pt x="281513" y="1167978"/>
                </a:lnTo>
                <a:lnTo>
                  <a:pt x="337582" y="1188727"/>
                </a:lnTo>
                <a:lnTo>
                  <a:pt x="316768" y="1179776"/>
                </a:lnTo>
                <a:lnTo>
                  <a:pt x="296514" y="1167978"/>
                </a:lnTo>
                <a:lnTo>
                  <a:pt x="257911" y="1136281"/>
                </a:lnTo>
                <a:lnTo>
                  <a:pt x="222209" y="1094518"/>
                </a:lnTo>
                <a:lnTo>
                  <a:pt x="189846" y="1043569"/>
                </a:lnTo>
                <a:lnTo>
                  <a:pt x="161261" y="984317"/>
                </a:lnTo>
                <a:lnTo>
                  <a:pt x="136891" y="917644"/>
                </a:lnTo>
                <a:lnTo>
                  <a:pt x="117174" y="844431"/>
                </a:lnTo>
                <a:lnTo>
                  <a:pt x="109198" y="805647"/>
                </a:lnTo>
                <a:lnTo>
                  <a:pt x="102549" y="765559"/>
                </a:lnTo>
                <a:lnTo>
                  <a:pt x="97282" y="724277"/>
                </a:lnTo>
                <a:lnTo>
                  <a:pt x="93453" y="681911"/>
                </a:lnTo>
                <a:lnTo>
                  <a:pt x="91115" y="638571"/>
                </a:lnTo>
                <a:lnTo>
                  <a:pt x="90323" y="594367"/>
                </a:lnTo>
                <a:lnTo>
                  <a:pt x="91115" y="550163"/>
                </a:lnTo>
                <a:lnTo>
                  <a:pt x="93453" y="506822"/>
                </a:lnTo>
                <a:lnTo>
                  <a:pt x="97282" y="464456"/>
                </a:lnTo>
                <a:lnTo>
                  <a:pt x="102549" y="423173"/>
                </a:lnTo>
                <a:lnTo>
                  <a:pt x="109198" y="383084"/>
                </a:lnTo>
                <a:lnTo>
                  <a:pt x="117174" y="344300"/>
                </a:lnTo>
                <a:lnTo>
                  <a:pt x="126424" y="306931"/>
                </a:lnTo>
                <a:lnTo>
                  <a:pt x="148522" y="236877"/>
                </a:lnTo>
                <a:lnTo>
                  <a:pt x="175054" y="173803"/>
                </a:lnTo>
                <a:lnTo>
                  <a:pt x="205582" y="118592"/>
                </a:lnTo>
                <a:lnTo>
                  <a:pt x="239670" y="72126"/>
                </a:lnTo>
                <a:lnTo>
                  <a:pt x="276877" y="35285"/>
                </a:lnTo>
                <a:lnTo>
                  <a:pt x="316768" y="8951"/>
                </a:lnTo>
                <a:lnTo>
                  <a:pt x="33758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503955" y="4349512"/>
            <a:ext cx="337820" cy="1188720"/>
          </a:xfrm>
          <a:custGeom>
            <a:avLst/>
            <a:gdLst/>
            <a:ahLst/>
            <a:cxnLst/>
            <a:rect l="l" t="t" r="r" b="b"/>
            <a:pathLst>
              <a:path w="337820" h="1188720">
                <a:moveTo>
                  <a:pt x="337582" y="0"/>
                </a:moveTo>
                <a:lnTo>
                  <a:pt x="281512" y="20749"/>
                </a:lnTo>
                <a:lnTo>
                  <a:pt x="228805" y="52447"/>
                </a:lnTo>
                <a:lnTo>
                  <a:pt x="180061" y="94211"/>
                </a:lnTo>
                <a:lnTo>
                  <a:pt x="135877" y="145160"/>
                </a:lnTo>
                <a:lnTo>
                  <a:pt x="96849" y="204413"/>
                </a:lnTo>
                <a:lnTo>
                  <a:pt x="63578" y="271087"/>
                </a:lnTo>
                <a:lnTo>
                  <a:pt x="49287" y="306931"/>
                </a:lnTo>
                <a:lnTo>
                  <a:pt x="36659" y="344301"/>
                </a:lnTo>
                <a:lnTo>
                  <a:pt x="25769" y="383085"/>
                </a:lnTo>
                <a:lnTo>
                  <a:pt x="16691" y="423173"/>
                </a:lnTo>
                <a:lnTo>
                  <a:pt x="9501" y="464456"/>
                </a:lnTo>
                <a:lnTo>
                  <a:pt x="4272" y="506823"/>
                </a:lnTo>
                <a:lnTo>
                  <a:pt x="1080" y="550163"/>
                </a:lnTo>
                <a:lnTo>
                  <a:pt x="0" y="594367"/>
                </a:lnTo>
                <a:lnTo>
                  <a:pt x="1080" y="638571"/>
                </a:lnTo>
                <a:lnTo>
                  <a:pt x="4272" y="681911"/>
                </a:lnTo>
                <a:lnTo>
                  <a:pt x="9501" y="724277"/>
                </a:lnTo>
                <a:lnTo>
                  <a:pt x="16691" y="765559"/>
                </a:lnTo>
                <a:lnTo>
                  <a:pt x="25769" y="805647"/>
                </a:lnTo>
                <a:lnTo>
                  <a:pt x="36659" y="844431"/>
                </a:lnTo>
                <a:lnTo>
                  <a:pt x="49287" y="881800"/>
                </a:lnTo>
                <a:lnTo>
                  <a:pt x="63578" y="917645"/>
                </a:lnTo>
                <a:lnTo>
                  <a:pt x="96849" y="984318"/>
                </a:lnTo>
                <a:lnTo>
                  <a:pt x="135877" y="1043570"/>
                </a:lnTo>
                <a:lnTo>
                  <a:pt x="180061" y="1094519"/>
                </a:lnTo>
                <a:lnTo>
                  <a:pt x="228805" y="1136284"/>
                </a:lnTo>
                <a:lnTo>
                  <a:pt x="281512" y="1167981"/>
                </a:lnTo>
                <a:lnTo>
                  <a:pt x="337582" y="1188731"/>
                </a:lnTo>
                <a:lnTo>
                  <a:pt x="316767" y="1179780"/>
                </a:lnTo>
                <a:lnTo>
                  <a:pt x="296514" y="1167981"/>
                </a:lnTo>
                <a:lnTo>
                  <a:pt x="257909" y="1136284"/>
                </a:lnTo>
                <a:lnTo>
                  <a:pt x="222207" y="1094519"/>
                </a:lnTo>
                <a:lnTo>
                  <a:pt x="189844" y="1043570"/>
                </a:lnTo>
                <a:lnTo>
                  <a:pt x="161259" y="984318"/>
                </a:lnTo>
                <a:lnTo>
                  <a:pt x="136890" y="917645"/>
                </a:lnTo>
                <a:lnTo>
                  <a:pt x="117174" y="844431"/>
                </a:lnTo>
                <a:lnTo>
                  <a:pt x="109197" y="805647"/>
                </a:lnTo>
                <a:lnTo>
                  <a:pt x="102549" y="765559"/>
                </a:lnTo>
                <a:lnTo>
                  <a:pt x="97282" y="724277"/>
                </a:lnTo>
                <a:lnTo>
                  <a:pt x="93453" y="681911"/>
                </a:lnTo>
                <a:lnTo>
                  <a:pt x="91115" y="638571"/>
                </a:lnTo>
                <a:lnTo>
                  <a:pt x="90323" y="594367"/>
                </a:lnTo>
                <a:lnTo>
                  <a:pt x="91115" y="550163"/>
                </a:lnTo>
                <a:lnTo>
                  <a:pt x="93453" y="506823"/>
                </a:lnTo>
                <a:lnTo>
                  <a:pt x="97282" y="464456"/>
                </a:lnTo>
                <a:lnTo>
                  <a:pt x="102549" y="423173"/>
                </a:lnTo>
                <a:lnTo>
                  <a:pt x="109197" y="383085"/>
                </a:lnTo>
                <a:lnTo>
                  <a:pt x="117174" y="344301"/>
                </a:lnTo>
                <a:lnTo>
                  <a:pt x="126423" y="306931"/>
                </a:lnTo>
                <a:lnTo>
                  <a:pt x="148520" y="236877"/>
                </a:lnTo>
                <a:lnTo>
                  <a:pt x="175052" y="173804"/>
                </a:lnTo>
                <a:lnTo>
                  <a:pt x="205581" y="118593"/>
                </a:lnTo>
                <a:lnTo>
                  <a:pt x="239668" y="72126"/>
                </a:lnTo>
                <a:lnTo>
                  <a:pt x="276876" y="35285"/>
                </a:lnTo>
                <a:lnTo>
                  <a:pt x="316767" y="8951"/>
                </a:lnTo>
                <a:lnTo>
                  <a:pt x="33758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500581" y="1202180"/>
            <a:ext cx="337820" cy="1188720"/>
          </a:xfrm>
          <a:custGeom>
            <a:avLst/>
            <a:gdLst/>
            <a:ahLst/>
            <a:cxnLst/>
            <a:rect l="l" t="t" r="r" b="b"/>
            <a:pathLst>
              <a:path w="337820" h="1188720">
                <a:moveTo>
                  <a:pt x="337578" y="0"/>
                </a:moveTo>
                <a:lnTo>
                  <a:pt x="281509" y="20748"/>
                </a:lnTo>
                <a:lnTo>
                  <a:pt x="228804" y="52445"/>
                </a:lnTo>
                <a:lnTo>
                  <a:pt x="180060" y="94209"/>
                </a:lnTo>
                <a:lnTo>
                  <a:pt x="135876" y="145158"/>
                </a:lnTo>
                <a:lnTo>
                  <a:pt x="96849" y="204410"/>
                </a:lnTo>
                <a:lnTo>
                  <a:pt x="63577" y="271084"/>
                </a:lnTo>
                <a:lnTo>
                  <a:pt x="49287" y="306929"/>
                </a:lnTo>
                <a:lnTo>
                  <a:pt x="36659" y="344298"/>
                </a:lnTo>
                <a:lnTo>
                  <a:pt x="25769" y="383082"/>
                </a:lnTo>
                <a:lnTo>
                  <a:pt x="16691" y="423171"/>
                </a:lnTo>
                <a:lnTo>
                  <a:pt x="9501" y="464453"/>
                </a:lnTo>
                <a:lnTo>
                  <a:pt x="4272" y="506819"/>
                </a:lnTo>
                <a:lnTo>
                  <a:pt x="1080" y="550160"/>
                </a:lnTo>
                <a:lnTo>
                  <a:pt x="0" y="594363"/>
                </a:lnTo>
                <a:lnTo>
                  <a:pt x="1080" y="638567"/>
                </a:lnTo>
                <a:lnTo>
                  <a:pt x="4272" y="681907"/>
                </a:lnTo>
                <a:lnTo>
                  <a:pt x="9501" y="724273"/>
                </a:lnTo>
                <a:lnTo>
                  <a:pt x="16691" y="765555"/>
                </a:lnTo>
                <a:lnTo>
                  <a:pt x="25769" y="805644"/>
                </a:lnTo>
                <a:lnTo>
                  <a:pt x="36659" y="844428"/>
                </a:lnTo>
                <a:lnTo>
                  <a:pt x="49287" y="881797"/>
                </a:lnTo>
                <a:lnTo>
                  <a:pt x="63577" y="917641"/>
                </a:lnTo>
                <a:lnTo>
                  <a:pt x="96849" y="984315"/>
                </a:lnTo>
                <a:lnTo>
                  <a:pt x="135876" y="1043567"/>
                </a:lnTo>
                <a:lnTo>
                  <a:pt x="180060" y="1094516"/>
                </a:lnTo>
                <a:lnTo>
                  <a:pt x="228804" y="1136280"/>
                </a:lnTo>
                <a:lnTo>
                  <a:pt x="281509" y="1167977"/>
                </a:lnTo>
                <a:lnTo>
                  <a:pt x="337578" y="1188726"/>
                </a:lnTo>
                <a:lnTo>
                  <a:pt x="316764" y="1179775"/>
                </a:lnTo>
                <a:lnTo>
                  <a:pt x="296511" y="1167977"/>
                </a:lnTo>
                <a:lnTo>
                  <a:pt x="257907" y="1136280"/>
                </a:lnTo>
                <a:lnTo>
                  <a:pt x="222205" y="1094516"/>
                </a:lnTo>
                <a:lnTo>
                  <a:pt x="189843" y="1043567"/>
                </a:lnTo>
                <a:lnTo>
                  <a:pt x="161258" y="984315"/>
                </a:lnTo>
                <a:lnTo>
                  <a:pt x="136888" y="917641"/>
                </a:lnTo>
                <a:lnTo>
                  <a:pt x="117172" y="844428"/>
                </a:lnTo>
                <a:lnTo>
                  <a:pt x="109195" y="805644"/>
                </a:lnTo>
                <a:lnTo>
                  <a:pt x="102546" y="765555"/>
                </a:lnTo>
                <a:lnTo>
                  <a:pt x="97280" y="724273"/>
                </a:lnTo>
                <a:lnTo>
                  <a:pt x="93450" y="681907"/>
                </a:lnTo>
                <a:lnTo>
                  <a:pt x="91112" y="638567"/>
                </a:lnTo>
                <a:lnTo>
                  <a:pt x="90321" y="594363"/>
                </a:lnTo>
                <a:lnTo>
                  <a:pt x="91112" y="550160"/>
                </a:lnTo>
                <a:lnTo>
                  <a:pt x="93450" y="506819"/>
                </a:lnTo>
                <a:lnTo>
                  <a:pt x="97280" y="464453"/>
                </a:lnTo>
                <a:lnTo>
                  <a:pt x="102546" y="423171"/>
                </a:lnTo>
                <a:lnTo>
                  <a:pt x="109195" y="383082"/>
                </a:lnTo>
                <a:lnTo>
                  <a:pt x="117172" y="344298"/>
                </a:lnTo>
                <a:lnTo>
                  <a:pt x="126421" y="306929"/>
                </a:lnTo>
                <a:lnTo>
                  <a:pt x="148518" y="236875"/>
                </a:lnTo>
                <a:lnTo>
                  <a:pt x="175051" y="173801"/>
                </a:lnTo>
                <a:lnTo>
                  <a:pt x="205579" y="118591"/>
                </a:lnTo>
                <a:lnTo>
                  <a:pt x="239666" y="72124"/>
                </a:lnTo>
                <a:lnTo>
                  <a:pt x="276873" y="35283"/>
                </a:lnTo>
                <a:lnTo>
                  <a:pt x="316764" y="8950"/>
                </a:lnTo>
                <a:lnTo>
                  <a:pt x="337578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4042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39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159636"/>
            <a:ext cx="576008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первый</a:t>
            </a:r>
            <a:r>
              <a:rPr sz="1600" b="1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5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3846" y="1063465"/>
            <a:ext cx="11279505" cy="4490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2703195" algn="l"/>
                <a:tab pos="4807585" algn="l"/>
                <a:tab pos="5743575" algn="l"/>
                <a:tab pos="7235190" algn="l"/>
                <a:tab pos="8805545" algn="l"/>
              </a:tabLst>
            </a:pPr>
            <a:r>
              <a:rPr sz="3600" b="1" dirty="0">
                <a:solidFill>
                  <a:srgbClr val="269A37"/>
                </a:solidFill>
                <a:latin typeface="Century Schoolbook"/>
                <a:cs typeface="Century Schoolbook"/>
              </a:rPr>
              <a:t>«Мозговой	штур</a:t>
            </a:r>
            <a:r>
              <a:rPr sz="3600" b="1" spc="15" dirty="0">
                <a:solidFill>
                  <a:srgbClr val="269A37"/>
                </a:solidFill>
                <a:latin typeface="Century Schoolbook"/>
                <a:cs typeface="Century Schoolbook"/>
              </a:rPr>
              <a:t>м</a:t>
            </a:r>
            <a:r>
              <a:rPr sz="3600" b="1" dirty="0">
                <a:solidFill>
                  <a:srgbClr val="269A37"/>
                </a:solidFill>
                <a:latin typeface="Century Schoolbook"/>
                <a:cs typeface="Century Schoolbook"/>
              </a:rPr>
              <a:t>»:	что	такое	права	человека?</a:t>
            </a:r>
            <a:endParaRPr sz="3600">
              <a:latin typeface="Century Schoolbook"/>
              <a:cs typeface="Century Schoolbook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 marL="612775" indent="-360045">
              <a:lnSpc>
                <a:spcPct val="100000"/>
              </a:lnSpc>
              <a:spcBef>
                <a:spcPts val="3080"/>
              </a:spcBef>
              <a:buClr>
                <a:srgbClr val="269A37"/>
              </a:buClr>
              <a:buSzPct val="118750"/>
              <a:buFont typeface="Arial"/>
              <a:buChar char="●"/>
              <a:tabLst>
                <a:tab pos="61341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примеры прав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endParaRPr sz="2400">
              <a:latin typeface="Arial"/>
              <a:cs typeface="Arial"/>
            </a:endParaRPr>
          </a:p>
          <a:p>
            <a:pPr marL="612775" indent="-360045">
              <a:lnSpc>
                <a:spcPct val="100000"/>
              </a:lnSpc>
              <a:spcBef>
                <a:spcPts val="2520"/>
              </a:spcBef>
              <a:buClr>
                <a:srgbClr val="269A37"/>
              </a:buClr>
              <a:buSzPct val="118750"/>
              <a:buFont typeface="Arial"/>
              <a:buChar char="●"/>
              <a:tabLst>
                <a:tab pos="61341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че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 п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400" spc="-10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5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ажны?</a:t>
            </a:r>
            <a:endParaRPr sz="2400">
              <a:latin typeface="Arial"/>
              <a:cs typeface="Arial"/>
            </a:endParaRPr>
          </a:p>
          <a:p>
            <a:pPr marL="612775" indent="-360045">
              <a:lnSpc>
                <a:spcPts val="2745"/>
              </a:lnSpc>
              <a:spcBef>
                <a:spcPts val="2520"/>
              </a:spcBef>
              <a:buClr>
                <a:srgbClr val="269A37"/>
              </a:buClr>
              <a:buSzPct val="118750"/>
              <a:buFont typeface="Arial"/>
              <a:buChar char="●"/>
              <a:tabLst>
                <a:tab pos="61341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8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ъясни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е,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чему пра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 ч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тно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ся к л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дям,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ляющим</a:t>
            </a:r>
            <a:endParaRPr sz="2400">
              <a:latin typeface="Arial"/>
              <a:cs typeface="Arial"/>
            </a:endParaRPr>
          </a:p>
          <a:p>
            <a:pPr marL="612775">
              <a:lnSpc>
                <a:spcPts val="2745"/>
              </a:lnSpc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тики,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в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ом числе инъекционным</a:t>
            </a:r>
            <a:r>
              <a:rPr sz="2400" spc="-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спо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обом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2450">
              <a:latin typeface="Times New Roman"/>
              <a:cs typeface="Times New Roman"/>
            </a:endParaRPr>
          </a:p>
          <a:p>
            <a:pPr marL="612775" marR="169545" indent="-360045">
              <a:lnSpc>
                <a:spcPts val="2600"/>
              </a:lnSpc>
              <a:buClr>
                <a:srgbClr val="269A37"/>
              </a:buClr>
              <a:buSzPct val="118750"/>
              <a:buFont typeface="Arial"/>
              <a:buChar char="●"/>
              <a:tabLst>
                <a:tab pos="613410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дите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примеры на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уш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ний</a:t>
            </a:r>
            <a:r>
              <a:rPr sz="24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аших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ст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енных прав либо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прав 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-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о, 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вы зна</a:t>
            </a:r>
            <a:r>
              <a:rPr sz="2400" spc="-10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-1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68636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40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441" y="862549"/>
            <a:ext cx="11336655" cy="4617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4825">
              <a:lnSpc>
                <a:spcPct val="100000"/>
              </a:lnSpc>
              <a:tabLst>
                <a:tab pos="3370579" algn="l"/>
                <a:tab pos="5454650" algn="l"/>
                <a:tab pos="5902960" algn="l"/>
              </a:tabLst>
            </a:pPr>
            <a:r>
              <a:rPr sz="3600" b="1" dirty="0">
                <a:solidFill>
                  <a:srgbClr val="269A37"/>
                </a:solidFill>
                <a:latin typeface="Century Schoolbook"/>
                <a:cs typeface="Century Schoolbook"/>
              </a:rPr>
              <a:t>Изменение	законов	и	политики</a:t>
            </a:r>
            <a:endParaRPr sz="3600">
              <a:latin typeface="Century Schoolbook"/>
              <a:cs typeface="Century Schoolbook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 marL="372110" marR="5080" indent="-359410">
              <a:lnSpc>
                <a:spcPct val="90300"/>
              </a:lnSpc>
              <a:spcBef>
                <a:spcPts val="2160"/>
              </a:spcBef>
              <a:buClr>
                <a:srgbClr val="269A37"/>
              </a:buClr>
              <a:buSzPct val="118750"/>
              <a:buFont typeface="Arial"/>
              <a:buChar char="●"/>
              <a:tabLst>
                <a:tab pos="372745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За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оны, криминализи</a:t>
            </a:r>
            <a:r>
              <a:rPr sz="2400" spc="-3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ующие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исп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льзо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ание или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ладение нар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</a:t>
            </a:r>
            <a:r>
              <a:rPr sz="2400" spc="5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ами или инъекционно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 обо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ани</a:t>
            </a:r>
            <a:r>
              <a:rPr sz="2400" spc="-10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,</a:t>
            </a:r>
            <a:r>
              <a:rPr sz="24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могут 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тпугнуть л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де</a:t>
            </a:r>
            <a:r>
              <a:rPr sz="2400" spc="10" dirty="0">
                <a:solidFill>
                  <a:srgbClr val="565654"/>
                </a:solidFill>
                <a:latin typeface="Arial"/>
                <a:cs typeface="Arial"/>
              </a:rPr>
              <a:t>й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,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8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ляющих инъекцио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ные нар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тики,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 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браще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ия за </a:t>
            </a:r>
            <a:r>
              <a:rPr sz="2400" spc="-3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слу</a:t>
            </a:r>
            <a:r>
              <a:rPr sz="2400" spc="-3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ами</a:t>
            </a:r>
            <a:r>
              <a:rPr sz="2400" spc="-5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-за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боязни аре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-1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, а с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бное пресл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ание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ж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нанести у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ерб эффе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тивности пр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действия ВИЧ и</a:t>
            </a:r>
            <a:r>
              <a:rPr sz="2400" spc="-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"/>
              </a:spcBef>
              <a:buClr>
                <a:srgbClr val="269A37"/>
              </a:buClr>
              <a:buFont typeface="Arial"/>
              <a:buChar char="●"/>
            </a:pPr>
            <a:endParaRPr sz="2400">
              <a:latin typeface="Times New Roman"/>
              <a:cs typeface="Times New Roman"/>
            </a:endParaRPr>
          </a:p>
          <a:p>
            <a:pPr marL="372110" marR="292735" indent="-359410">
              <a:lnSpc>
                <a:spcPct val="90300"/>
              </a:lnSpc>
              <a:buClr>
                <a:srgbClr val="269A37"/>
              </a:buClr>
              <a:buSzPct val="118750"/>
              <a:buFont typeface="Arial"/>
              <a:buChar char="●"/>
              <a:tabLst>
                <a:tab pos="372745" algn="l"/>
              </a:tabLst>
            </a:pP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Сни</a:t>
            </a:r>
            <a:r>
              <a:rPr sz="2400" b="1" spc="-35" dirty="0">
                <a:solidFill>
                  <a:srgbClr val="565654"/>
                </a:solidFill>
                <a:latin typeface="Arial"/>
                <a:cs typeface="Arial"/>
              </a:rPr>
              <a:t>ж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ение вреда</a:t>
            </a:r>
            <a:r>
              <a:rPr sz="2400" b="1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зн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ча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 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тики,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программы и пра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тики,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орые нап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лены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в пер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ую 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чер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дь на снижение н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ла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оприятных посл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дствий для 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доровья, социа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э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ономичес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 </a:t>
            </a: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ла</a:t>
            </a:r>
            <a:r>
              <a:rPr sz="2400" spc="-3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лучия в с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язи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 уп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лением ле</a:t>
            </a:r>
            <a:r>
              <a:rPr sz="2400" spc="-3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альных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или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spc="-10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ле</a:t>
            </a:r>
            <a:r>
              <a:rPr sz="2400" spc="-3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альных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пси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оа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тивных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еств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159636"/>
            <a:ext cx="576008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первый</a:t>
            </a:r>
            <a:r>
              <a:rPr sz="1600" b="1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5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45259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7694" y="170661"/>
            <a:ext cx="11260455" cy="208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021695" algn="l"/>
              </a:tabLst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первый</a:t>
            </a:r>
            <a:r>
              <a:rPr sz="1600" b="1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5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41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7693" y="1770383"/>
            <a:ext cx="11543665" cy="634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590"/>
              </a:lnSpc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По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алия пр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дла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 лучший пример</a:t>
            </a:r>
            <a:r>
              <a:rPr sz="24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зитивно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во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дейс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вия,</a:t>
            </a:r>
            <a:r>
              <a:rPr sz="2400" spc="-5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орое м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ж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 о</a:t>
            </a:r>
            <a:r>
              <a:rPr sz="2400" spc="5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ть реформа за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онов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литик</a:t>
            </a:r>
            <a:r>
              <a:rPr sz="2400" spc="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7693" y="2428014"/>
            <a:ext cx="11108055" cy="94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indent="-359410">
              <a:lnSpc>
                <a:spcPct val="100000"/>
              </a:lnSpc>
              <a:buClr>
                <a:srgbClr val="269A37"/>
              </a:buClr>
              <a:buSzPct val="120000"/>
              <a:buFont typeface="Arial"/>
              <a:buChar char="●"/>
              <a:tabLst>
                <a:tab pos="372745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По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алия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4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зала</a:t>
            </a:r>
            <a:r>
              <a:rPr sz="2000" spc="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криминализации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7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ления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000" spc="4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ти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ов</a:t>
            </a:r>
            <a:r>
              <a:rPr sz="2000" spc="-1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(б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лее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15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на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за</a:t>
            </a:r>
            <a:r>
              <a:rPr sz="2000" spc="-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0"/>
              </a:spcBef>
            </a:pPr>
            <a:r>
              <a:rPr sz="2400" dirty="0">
                <a:solidFill>
                  <a:srgbClr val="269A37"/>
                </a:solidFill>
                <a:latin typeface="Arial"/>
                <a:cs typeface="Arial"/>
              </a:rPr>
              <a:t>●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7358" y="3076106"/>
            <a:ext cx="10927080" cy="1042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3300"/>
              </a:lnSpc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ди,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тре</a:t>
            </a:r>
            <a:r>
              <a:rPr sz="2000" spc="-9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ляющие нар</a:t>
            </a:r>
            <a:r>
              <a:rPr sz="2000" spc="1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тики,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не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алкива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го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овными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об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инениями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хранение </a:t>
            </a:r>
            <a:r>
              <a:rPr sz="2000" spc="4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аки</a:t>
            </a:r>
            <a:r>
              <a:rPr sz="2000" spc="-5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-либо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ов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(в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чая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ероин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амф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ами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).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Им могут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быть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1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чены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то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ль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 администр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тивные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на</a:t>
            </a:r>
            <a:r>
              <a:rPr sz="2000" spc="4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зания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напра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ление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 слу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ж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бы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снижения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да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чени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,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ли посл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днее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нео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димо.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7693" y="4409949"/>
            <a:ext cx="9918065" cy="939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indent="-359410">
              <a:lnSpc>
                <a:spcPct val="100000"/>
              </a:lnSpc>
              <a:buClr>
                <a:srgbClr val="269A37"/>
              </a:buClr>
              <a:buSzPct val="120000"/>
              <a:buFont typeface="Arial"/>
              <a:buChar char="●"/>
              <a:tabLst>
                <a:tab pos="372745" algn="l"/>
              </a:tabLst>
            </a:pPr>
            <a:r>
              <a:rPr sz="2000" spc="-9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ень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9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ления нар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ти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ов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 По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алии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ниже,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чем в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днем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по</a:t>
            </a:r>
            <a:r>
              <a:rPr sz="2000" spc="-9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Европе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0"/>
              </a:spcBef>
            </a:pPr>
            <a:r>
              <a:rPr sz="2400" dirty="0">
                <a:solidFill>
                  <a:srgbClr val="269A37"/>
                </a:solidFill>
                <a:latin typeface="Arial"/>
                <a:cs typeface="Arial"/>
              </a:rPr>
              <a:t>●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7358" y="5057560"/>
            <a:ext cx="1107313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89"/>
              </a:lnSpc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нас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оя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ее время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 По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алии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меньше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дей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озрас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15</a:t>
            </a:r>
            <a:r>
              <a:rPr sz="2000" spc="5" dirty="0">
                <a:solidFill>
                  <a:srgbClr val="565654"/>
                </a:solidFill>
                <a:latin typeface="Arial"/>
                <a:cs typeface="Arial"/>
              </a:rPr>
              <a:t>-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24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7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ть нар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тики,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чем</a:t>
            </a:r>
            <a:r>
              <a:rPr sz="2000" spc="-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вр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мена,</a:t>
            </a:r>
            <a:r>
              <a:rPr sz="2000" spc="-6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7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да</a:t>
            </a:r>
            <a:r>
              <a:rPr sz="2000" spc="-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ди,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7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ющие нар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ки,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были</a:t>
            </a:r>
            <a:r>
              <a:rPr sz="20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криминал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из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аны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7693" y="5882487"/>
            <a:ext cx="1123505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indent="-359410">
              <a:lnSpc>
                <a:spcPct val="100000"/>
              </a:lnSpc>
              <a:buClr>
                <a:srgbClr val="269A37"/>
              </a:buClr>
              <a:buSzPct val="120000"/>
              <a:buFont typeface="Arial"/>
              <a:buChar char="●"/>
              <a:tabLst>
                <a:tab pos="372745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По</a:t>
            </a:r>
            <a:r>
              <a:rPr sz="2000" spc="4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ли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распространенно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ти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ВИЧ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ру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сных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ов</a:t>
            </a:r>
            <a:r>
              <a:rPr sz="2000" spc="-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за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посл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дние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10</a:t>
            </a:r>
            <a:r>
              <a:rPr sz="20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снизились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7694" y="717640"/>
            <a:ext cx="8228330" cy="951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890"/>
              </a:lnSpc>
              <a:tabLst>
                <a:tab pos="2319655" algn="l"/>
                <a:tab pos="2717800" algn="l"/>
                <a:tab pos="5951855" algn="l"/>
              </a:tabLst>
            </a:pPr>
            <a:r>
              <a:rPr sz="3600" b="1" dirty="0">
                <a:solidFill>
                  <a:srgbClr val="269A37"/>
                </a:solidFill>
                <a:latin typeface="Century Schoolbook"/>
                <a:cs typeface="Century Schoolbook"/>
              </a:rPr>
              <a:t>Практический</a:t>
            </a:r>
            <a:r>
              <a:rPr sz="3600" b="1" spc="35" dirty="0">
                <a:solidFill>
                  <a:srgbClr val="269A37"/>
                </a:solidFill>
                <a:latin typeface="Century Schoolbook"/>
                <a:cs typeface="Century Schoolbook"/>
              </a:rPr>
              <a:t> </a:t>
            </a:r>
            <a:r>
              <a:rPr sz="3600" b="1" dirty="0">
                <a:solidFill>
                  <a:srgbClr val="269A37"/>
                </a:solidFill>
                <a:latin typeface="Century Schoolbook"/>
                <a:cs typeface="Century Schoolbook"/>
              </a:rPr>
              <a:t>прим</a:t>
            </a:r>
            <a:r>
              <a:rPr sz="3600" b="1" spc="-40" dirty="0">
                <a:solidFill>
                  <a:srgbClr val="269A37"/>
                </a:solidFill>
                <a:latin typeface="Century Schoolbook"/>
                <a:cs typeface="Century Schoolbook"/>
              </a:rPr>
              <a:t>е</a:t>
            </a:r>
            <a:r>
              <a:rPr sz="3600" b="1" spc="15" dirty="0">
                <a:solidFill>
                  <a:srgbClr val="269A37"/>
                </a:solidFill>
                <a:latin typeface="Century Schoolbook"/>
                <a:cs typeface="Century Schoolbook"/>
              </a:rPr>
              <a:t>р</a:t>
            </a:r>
            <a:r>
              <a:rPr sz="3600" b="1" dirty="0">
                <a:solidFill>
                  <a:srgbClr val="269A37"/>
                </a:solidFill>
                <a:latin typeface="Century Schoolbook"/>
                <a:cs typeface="Century Schoolbook"/>
              </a:rPr>
              <a:t>:	правов</a:t>
            </a:r>
            <a:r>
              <a:rPr sz="3600" b="1" spc="-40" dirty="0">
                <a:solidFill>
                  <a:srgbClr val="269A37"/>
                </a:solidFill>
                <a:latin typeface="Century Schoolbook"/>
                <a:cs typeface="Century Schoolbook"/>
              </a:rPr>
              <a:t>а</a:t>
            </a:r>
            <a:r>
              <a:rPr sz="3600" b="1" dirty="0">
                <a:solidFill>
                  <a:srgbClr val="269A37"/>
                </a:solidFill>
                <a:latin typeface="Century Schoolbook"/>
                <a:cs typeface="Century Schoolbook"/>
              </a:rPr>
              <a:t>я реформа	в	Португалии</a:t>
            </a:r>
            <a:endParaRPr sz="3600">
              <a:latin typeface="Century Schoolbook"/>
              <a:cs typeface="Century School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79141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42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1415" y="862549"/>
            <a:ext cx="7329805" cy="1075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8445">
              <a:lnSpc>
                <a:spcPct val="100000"/>
              </a:lnSpc>
              <a:tabLst>
                <a:tab pos="3806190" algn="l"/>
                <a:tab pos="5097145" algn="l"/>
              </a:tabLst>
            </a:pPr>
            <a:r>
              <a:rPr sz="3600" b="1" dirty="0">
                <a:solidFill>
                  <a:srgbClr val="269A37"/>
                </a:solidFill>
                <a:latin typeface="Century Schoolbook"/>
                <a:cs typeface="Century Schoolbook"/>
              </a:rPr>
              <a:t>Продвижение	прав	человека</a:t>
            </a:r>
            <a:endParaRPr sz="3600">
              <a:latin typeface="Century Schoolbook"/>
              <a:cs typeface="Century Schoolbook"/>
            </a:endParaRPr>
          </a:p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Кл</a:t>
            </a:r>
            <a:r>
              <a:rPr sz="2400" spc="-3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че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ые 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э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лементы: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7427" y="2298701"/>
            <a:ext cx="2872105" cy="155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8140" indent="-345440">
              <a:lnSpc>
                <a:spcPct val="100000"/>
              </a:lnSpc>
              <a:buClr>
                <a:srgbClr val="269A37"/>
              </a:buClr>
              <a:buSzPct val="120000"/>
              <a:buFont typeface="Arial"/>
              <a:buChar char="•"/>
              <a:tabLst>
                <a:tab pos="358775" algn="l"/>
              </a:tabLst>
            </a:pP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ос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пра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spc="-9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дию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0"/>
              </a:spcBef>
            </a:pPr>
            <a:r>
              <a:rPr sz="2400" dirty="0">
                <a:solidFill>
                  <a:srgbClr val="269A37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2400" dirty="0">
                <a:solidFill>
                  <a:srgbClr val="269A37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3376" y="2946567"/>
            <a:ext cx="645350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мент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ания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случаев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на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ушения</a:t>
            </a:r>
            <a:r>
              <a:rPr sz="2000" spc="-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прав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4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3376" y="3556166"/>
            <a:ext cx="1035177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89"/>
              </a:lnSpc>
            </a:pPr>
            <a:r>
              <a:rPr sz="2000" spc="-9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ешение</a:t>
            </a:r>
            <a:r>
              <a:rPr sz="20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про</a:t>
            </a:r>
            <a:r>
              <a:rPr sz="2000" spc="-7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лемы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насилия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 пр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чих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препоно</a:t>
            </a:r>
            <a:r>
              <a:rPr sz="2000" spc="-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,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зни</a:t>
            </a:r>
            <a:r>
              <a:rPr sz="2000" spc="4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ающих</a:t>
            </a:r>
            <a:r>
              <a:rPr sz="2000" spc="-6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 с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ороны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spc="-9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дни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ов пра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храни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льных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анов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7427" y="4380995"/>
            <a:ext cx="8368665" cy="155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8140" indent="-345440">
              <a:lnSpc>
                <a:spcPct val="100000"/>
              </a:lnSpc>
              <a:buClr>
                <a:srgbClr val="269A37"/>
              </a:buClr>
              <a:buSzPct val="120000"/>
              <a:buFont typeface="Arial"/>
              <a:buChar char="•"/>
              <a:tabLst>
                <a:tab pos="358775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Прекра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ение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пра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тик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прин</a:t>
            </a:r>
            <a:r>
              <a:rPr sz="2000" spc="-9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ди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льно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яз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ль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чения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0"/>
              </a:spcBef>
            </a:pPr>
            <a:r>
              <a:rPr sz="2400" dirty="0">
                <a:solidFill>
                  <a:srgbClr val="269A37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2400" dirty="0">
                <a:solidFill>
                  <a:srgbClr val="269A37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3376" y="5028605"/>
            <a:ext cx="966787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8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асширение</a:t>
            </a:r>
            <a:r>
              <a:rPr sz="2000" spc="-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дос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 к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программам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дра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хране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ия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 мес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ах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лишения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своб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ды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3376" y="5638024"/>
            <a:ext cx="798068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4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ация</a:t>
            </a:r>
            <a:r>
              <a:rPr sz="20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по сн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жению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да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уч</a:t>
            </a:r>
            <a:r>
              <a:rPr sz="20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ом 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ендерных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фак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оров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7694" y="159636"/>
            <a:ext cx="576008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первый</a:t>
            </a:r>
            <a:r>
              <a:rPr sz="1600" b="1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5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4749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43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1827087"/>
            <a:ext cx="10586720" cy="414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8090">
              <a:lnSpc>
                <a:spcPct val="100000"/>
              </a:lnSpc>
            </a:pP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Пример: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параюрид</a:t>
            </a:r>
            <a:r>
              <a:rPr sz="2000" b="1" spc="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ск</a:t>
            </a:r>
            <a:r>
              <a:rPr sz="2000" b="1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b="1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spc="-9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b="1" spc="-1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b="1" spc="-4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ги</a:t>
            </a:r>
            <a:r>
              <a:rPr sz="2000" b="1" spc="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b="1" spc="-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Индон</a:t>
            </a:r>
            <a:r>
              <a:rPr sz="2000" b="1" spc="1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b="1" dirty="0">
                <a:solidFill>
                  <a:srgbClr val="565654"/>
                </a:solidFill>
                <a:latin typeface="Arial"/>
                <a:cs typeface="Arial"/>
              </a:rPr>
              <a:t>зии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5080">
              <a:lnSpc>
                <a:spcPct val="90000"/>
              </a:lnSpc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Индон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зии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Persaud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raan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Korban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Nap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a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Indonesia</a:t>
            </a:r>
            <a:r>
              <a:rPr sz="20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(PKNI)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—</a:t>
            </a:r>
            <a:r>
              <a:rPr sz="20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ть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аниза</a:t>
            </a:r>
            <a:r>
              <a:rPr sz="2000" spc="15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ий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де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й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, у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7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ющих</a:t>
            </a:r>
            <a:r>
              <a:rPr sz="20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ки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—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дос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ла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параюрид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че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кую</a:t>
            </a:r>
            <a:r>
              <a:rPr sz="2000" spc="-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помощь</a:t>
            </a:r>
            <a:r>
              <a:rPr sz="2000" spc="-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поср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дст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ом о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ученных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алифициро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анных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равных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онс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180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ан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ов/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ных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юрис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ов.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120 л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дей,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7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ющих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тики,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из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осьми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провинций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чили</a:t>
            </a:r>
            <a:r>
              <a:rPr sz="20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ов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для пр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дос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ления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омощи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чест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юр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дических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тн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ов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 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пломов</a:t>
            </a:r>
            <a:r>
              <a:rPr sz="20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–</a:t>
            </a:r>
            <a:r>
              <a:rPr sz="20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равных 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онс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180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ан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ов/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личн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ы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2000" spc="-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юрис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ов</a:t>
            </a:r>
            <a:r>
              <a:rPr sz="20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для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дей,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чьи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ла, 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аю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иеся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ов,</a:t>
            </a:r>
            <a:r>
              <a:rPr sz="20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были пер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даны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я рассм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трения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 с</a:t>
            </a:r>
            <a:r>
              <a:rPr sz="2000" spc="-9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ды.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Юрид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че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кие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онс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160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анты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дос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ли информацию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за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ченным,</a:t>
            </a:r>
            <a:r>
              <a:rPr sz="2000" spc="-8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9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ляю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им нар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ки,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об их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ра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ах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давали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ла ди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омиро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анным</a:t>
            </a:r>
            <a:r>
              <a:rPr sz="2000" spc="-6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юрис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1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.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 2013</a:t>
            </a:r>
            <a:r>
              <a:rPr sz="20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 2016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го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160 д</a:t>
            </a:r>
            <a:r>
              <a:rPr sz="20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 в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ти провинциях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чили параюрид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че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кую</a:t>
            </a:r>
            <a:r>
              <a:rPr sz="2000" spc="-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ерж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равных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онс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180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ан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ов/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личн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ы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20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юрис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ов.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  <a:hlinkClick r:id="rId3"/>
              </a:rPr>
              <a:t>http: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  <a:hlinkClick r:id="rId3"/>
              </a:rPr>
              <a:t>/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  <a:hlinkClick r:id="rId3"/>
              </a:rPr>
              <a:t>/ko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  <a:hlinkClick r:id="rId3"/>
              </a:rPr>
              <a:t>r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  <a:hlinkClick r:id="rId3"/>
              </a:rPr>
              <a:t>b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  <a:hlinkClick r:id="rId3"/>
              </a:rPr>
              <a:t>a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  <a:hlinkClick r:id="rId3"/>
              </a:rPr>
              <a:t>nnapza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  <a:hlinkClick r:id="rId3"/>
              </a:rPr>
              <a:t>.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  <a:hlinkClick r:id="rId3"/>
              </a:rPr>
              <a:t>org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  <a:hlinkClick r:id="rId3"/>
              </a:rPr>
              <a:t>/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  <a:hlinkClick r:id="rId3"/>
              </a:rPr>
              <a:t>en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862549"/>
            <a:ext cx="1034542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63595" algn="l"/>
                <a:tab pos="6821805" algn="l"/>
                <a:tab pos="8112759" algn="l"/>
              </a:tabLst>
            </a:pPr>
            <a:r>
              <a:rPr sz="3600" b="1" dirty="0">
                <a:solidFill>
                  <a:srgbClr val="269A37"/>
                </a:solidFill>
                <a:latin typeface="Century Schoolbook"/>
                <a:cs typeface="Century Schoolbook"/>
              </a:rPr>
              <a:t>Упражнение:	продвижение	прав	человека</a:t>
            </a:r>
            <a:endParaRPr sz="36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7694" y="159636"/>
            <a:ext cx="576008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первый</a:t>
            </a:r>
            <a:r>
              <a:rPr sz="1600" b="1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5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1428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7694" y="170661"/>
            <a:ext cx="11260455" cy="208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021695" algn="l"/>
              </a:tabLst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первый</a:t>
            </a:r>
            <a:r>
              <a:rPr sz="1600" b="1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5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44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959" y="1769533"/>
            <a:ext cx="11677015" cy="4515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4450">
              <a:lnSpc>
                <a:spcPct val="69600"/>
              </a:lnSpc>
            </a:pP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b="1" spc="-2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b="1" spc="-3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b="1" spc="-6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b="1" spc="-35" dirty="0">
                <a:solidFill>
                  <a:srgbClr val="565654"/>
                </a:solidFill>
                <a:latin typeface="Arial"/>
                <a:cs typeface="Arial"/>
              </a:rPr>
              <a:t>од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ст</a:t>
            </a:r>
            <a:r>
              <a:rPr sz="2400" b="1" spc="-6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b="1" spc="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«6 </a:t>
            </a:r>
            <a:r>
              <a:rPr sz="2400" b="1" spc="-3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опр</a:t>
            </a:r>
            <a:r>
              <a:rPr sz="2400" b="1" spc="-3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сов» для док</a:t>
            </a:r>
            <a:r>
              <a:rPr sz="2400" b="1" spc="-6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мен</a:t>
            </a:r>
            <a:r>
              <a:rPr sz="2400" b="1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иро</a:t>
            </a:r>
            <a:r>
              <a:rPr sz="2400" b="1" spc="-6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ания</a:t>
            </a:r>
            <a:r>
              <a:rPr sz="2400" b="1" spc="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400" b="1" spc="-3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b="1" spc="-2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чаев</a:t>
            </a:r>
            <a:r>
              <a:rPr sz="2400" b="1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на</a:t>
            </a:r>
            <a:r>
              <a:rPr sz="2400" b="1" spc="-3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b="1" spc="-2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шений</a:t>
            </a:r>
            <a:r>
              <a:rPr sz="2400" b="1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прав че</a:t>
            </a:r>
            <a:r>
              <a:rPr sz="2400" b="1" spc="-3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b="1" spc="-6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b="1" dirty="0">
                <a:solidFill>
                  <a:srgbClr val="565654"/>
                </a:solidFill>
                <a:latin typeface="Arial"/>
                <a:cs typeface="Arial"/>
              </a:rPr>
              <a:t>ека:</a:t>
            </a:r>
            <a:endParaRPr sz="2400">
              <a:latin typeface="Arial"/>
              <a:cs typeface="Arial"/>
            </a:endParaRPr>
          </a:p>
          <a:p>
            <a:pPr marL="299085" marR="599440" indent="-286385">
              <a:lnSpc>
                <a:spcPct val="100000"/>
              </a:lnSpc>
              <a:spcBef>
                <a:spcPts val="1370"/>
              </a:spcBef>
              <a:buClr>
                <a:srgbClr val="269A37"/>
              </a:buClr>
              <a:buSzPct val="119444"/>
              <a:buFont typeface="Arial"/>
              <a:buChar char="•"/>
              <a:tabLst>
                <a:tab pos="299720" algn="l"/>
                <a:tab pos="4295140" algn="l"/>
              </a:tabLst>
            </a:pP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1800" spc="-6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- Какие</a:t>
            </a:r>
            <a:r>
              <a:rPr sz="18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были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на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шены?	Ка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ое обвинение бы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 выдвин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о?</a:t>
            </a:r>
            <a:r>
              <a:rPr sz="1800" spc="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На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spc="3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ой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за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он ссы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ались? Ка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ое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2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жие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бы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 исп</a:t>
            </a:r>
            <a:r>
              <a:rPr sz="1800" spc="-6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ь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ано?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Clr>
                <a:srgbClr val="269A37"/>
              </a:buClr>
              <a:buSzPct val="119444"/>
              <a:buFont typeface="Arial"/>
              <a:buChar char="•"/>
              <a:tabLst>
                <a:tab pos="299720" algn="l"/>
              </a:tabLst>
            </a:pPr>
            <a:r>
              <a:rPr sz="1800" spc="-12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ДЕ</a:t>
            </a:r>
            <a:r>
              <a:rPr sz="18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- </a:t>
            </a:r>
            <a:r>
              <a:rPr sz="1800" spc="-12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лиц</a:t>
            </a:r>
            <a:r>
              <a:rPr sz="1800" spc="-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,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дание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ме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ение,</a:t>
            </a:r>
            <a:r>
              <a:rPr sz="18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адрес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Clr>
                <a:srgbClr val="269A37"/>
              </a:buClr>
              <a:buSzPct val="119444"/>
              <a:buFont typeface="Arial"/>
              <a:buChar char="•"/>
              <a:tabLst>
                <a:tab pos="299720" algn="l"/>
              </a:tabLst>
            </a:pP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-14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 - Вре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я,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день,</a:t>
            </a:r>
            <a:r>
              <a:rPr sz="18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месяц и </a:t>
            </a:r>
            <a:r>
              <a:rPr sz="1800" spc="-3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 пр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изош</a:t>
            </a:r>
            <a:r>
              <a:rPr sz="18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дше</a:t>
            </a:r>
            <a:r>
              <a:rPr sz="1800" spc="-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endParaRPr sz="18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1200"/>
              </a:spcBef>
              <a:buClr>
                <a:srgbClr val="269A37"/>
              </a:buClr>
              <a:buSzPct val="119444"/>
              <a:buFont typeface="Arial"/>
              <a:buChar char="•"/>
              <a:tabLst>
                <a:tab pos="299720" algn="l"/>
                <a:tab pos="9846945" algn="l"/>
              </a:tabLst>
            </a:pP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spc="-8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 -</a:t>
            </a:r>
            <a:r>
              <a:rPr sz="18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Чьи непос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дственно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были на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ш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ны?</a:t>
            </a:r>
            <a:r>
              <a:rPr sz="1800" spc="7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 я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ля</a:t>
            </a:r>
            <a:r>
              <a:rPr sz="1800" spc="-4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ся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пра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он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ши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spc="-6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лями?	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ют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ся ли сви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8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spc="-6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ли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гие</a:t>
            </a:r>
            <a:r>
              <a:rPr sz="1800" spc="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spc="-4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и,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-8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ладающие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дос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ерной информаци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й о на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шении</a:t>
            </a:r>
            <a:r>
              <a:rPr sz="1800" spc="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(напри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ер,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-8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дни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 м</a:t>
            </a:r>
            <a:r>
              <a:rPr sz="1800" spc="-4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д. 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чр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ждения,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пра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ох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нит</a:t>
            </a:r>
            <a:r>
              <a:rPr sz="18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ьных</a:t>
            </a:r>
            <a:r>
              <a:rPr sz="1800" spc="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ор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анов,</a:t>
            </a:r>
            <a:r>
              <a:rPr sz="1800" spc="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тники</a:t>
            </a:r>
            <a:r>
              <a:rPr sz="18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трич</a:t>
            </a:r>
            <a:r>
              <a:rPr sz="1800" spc="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сл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spc="20" dirty="0">
                <a:solidFill>
                  <a:srgbClr val="565654"/>
                </a:solidFill>
                <a:latin typeface="Arial"/>
                <a:cs typeface="Arial"/>
              </a:rPr>
              <a:t>ж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б)?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Clr>
                <a:srgbClr val="269A37"/>
              </a:buClr>
              <a:buSzPct val="119444"/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ЧЕМУ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- С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ери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се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свид</a:t>
            </a:r>
            <a:r>
              <a:rPr sz="1800" spc="-6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ьст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 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ев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проис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ш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ествия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об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spc="-6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льства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,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18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ти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ах и о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действиях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или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ах 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х</a:t>
            </a:r>
            <a:r>
              <a:rPr sz="18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стни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ов.</a:t>
            </a:r>
            <a:endParaRPr sz="1800">
              <a:latin typeface="Arial"/>
              <a:cs typeface="Arial"/>
            </a:endParaRPr>
          </a:p>
          <a:p>
            <a:pPr marL="299085" marR="1163320" indent="-286385">
              <a:lnSpc>
                <a:spcPct val="100000"/>
              </a:lnSpc>
              <a:spcBef>
                <a:spcPts val="1200"/>
              </a:spcBef>
              <a:buClr>
                <a:srgbClr val="269A37"/>
              </a:buClr>
              <a:buSzPct val="119444"/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КАК -</a:t>
            </a:r>
            <a:r>
              <a:rPr sz="18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Каким</a:t>
            </a:r>
            <a:r>
              <a:rPr sz="18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об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ра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ом прои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ш</a:t>
            </a:r>
            <a:r>
              <a:rPr sz="1800" spc="3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 на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шение?</a:t>
            </a:r>
            <a:r>
              <a:rPr sz="1800" spc="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Как с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1800" spc="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же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твы </a:t>
            </a:r>
            <a:r>
              <a:rPr sz="1800" spc="3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ак</a:t>
            </a:r>
            <a:r>
              <a:rPr sz="18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1800" spc="-6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а, 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18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spc="-8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1800" spc="1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яю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о нар</a:t>
            </a:r>
            <a:r>
              <a:rPr sz="18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1800" spc="-4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тики,</a:t>
            </a:r>
            <a:r>
              <a:rPr sz="18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язан</a:t>
            </a:r>
            <a:r>
              <a:rPr sz="1800" spc="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на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ру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ш</a:t>
            </a:r>
            <a:r>
              <a:rPr sz="1800" spc="-2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565654"/>
                </a:solidFill>
                <a:latin typeface="Arial"/>
                <a:cs typeface="Arial"/>
              </a:rPr>
              <a:t>нием?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399" y="716118"/>
            <a:ext cx="10213975" cy="951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890"/>
              </a:lnSpc>
              <a:tabLst>
                <a:tab pos="2922270" algn="l"/>
                <a:tab pos="3363595" algn="l"/>
                <a:tab pos="4213225" algn="l"/>
              </a:tabLst>
            </a:pPr>
            <a:r>
              <a:rPr sz="3600" b="1" dirty="0">
                <a:solidFill>
                  <a:srgbClr val="269A37"/>
                </a:solidFill>
                <a:latin typeface="Century Schoolbook"/>
                <a:cs typeface="Century Schoolbook"/>
              </a:rPr>
              <a:t>Упражнение:	Документирования</a:t>
            </a:r>
            <a:r>
              <a:rPr sz="3600" b="1" spc="35" dirty="0">
                <a:solidFill>
                  <a:srgbClr val="269A37"/>
                </a:solidFill>
                <a:latin typeface="Century Schoolbook"/>
                <a:cs typeface="Century Schoolbook"/>
              </a:rPr>
              <a:t> </a:t>
            </a:r>
            <a:r>
              <a:rPr sz="3600" b="1" dirty="0">
                <a:solidFill>
                  <a:srgbClr val="269A37"/>
                </a:solidFill>
                <a:latin typeface="Century Schoolbook"/>
                <a:cs typeface="Century Schoolbook"/>
              </a:rPr>
              <a:t>случаев нарушения	прав	человека</a:t>
            </a:r>
            <a:endParaRPr sz="3600">
              <a:latin typeface="Century Schoolbook"/>
              <a:cs typeface="Century School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0442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07021" y="159636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45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2912772"/>
            <a:ext cx="10825480" cy="1108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marR="5080" indent="-359410">
              <a:lnSpc>
                <a:spcPct val="100000"/>
              </a:lnSpc>
              <a:buClr>
                <a:srgbClr val="269A37"/>
              </a:buClr>
              <a:buSzPct val="118750"/>
              <a:buFont typeface="Arial"/>
              <a:buChar char="●"/>
              <a:tabLst>
                <a:tab pos="372745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Опр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-8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лить приори</a:t>
            </a:r>
            <a:r>
              <a:rPr sz="2400" spc="-3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ты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ад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5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ационных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силий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дальнейше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 исп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ль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ания в 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хо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де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литичес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тье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 дня семинара или для исп</a:t>
            </a:r>
            <a:r>
              <a:rPr sz="2400" spc="-6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ль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ия в п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сл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дующей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тичес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ой</a:t>
            </a:r>
            <a:r>
              <a:rPr sz="24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ад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5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ацио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ной</a:t>
            </a:r>
            <a:r>
              <a:rPr sz="2400" spc="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раб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862549"/>
            <a:ext cx="898207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63595" algn="l"/>
                <a:tab pos="6336665" algn="l"/>
                <a:tab pos="8088630" algn="l"/>
              </a:tabLst>
            </a:pPr>
            <a:r>
              <a:rPr sz="3600" b="1" dirty="0">
                <a:solidFill>
                  <a:srgbClr val="269A37"/>
                </a:solidFill>
                <a:latin typeface="Century Schoolbook"/>
                <a:cs typeface="Century Schoolbook"/>
              </a:rPr>
              <a:t>Упражнение:	подведение	итогов	дня</a:t>
            </a:r>
            <a:endParaRPr sz="36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7694" y="159636"/>
            <a:ext cx="576008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первый</a:t>
            </a:r>
            <a:r>
              <a:rPr sz="1600" b="1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6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4825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63408" y="159636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3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872765"/>
            <a:ext cx="276288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Кра</a:t>
            </a:r>
            <a:r>
              <a:rPr sz="3000" b="1" spc="-60" dirty="0">
                <a:solidFill>
                  <a:srgbClr val="269A37"/>
                </a:solidFill>
                <a:latin typeface="Arial"/>
                <a:cs typeface="Arial"/>
              </a:rPr>
              <a:t>т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кий</a:t>
            </a:r>
            <a:r>
              <a:rPr sz="3000" b="1" spc="55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3000" b="1" spc="-45" dirty="0">
                <a:solidFill>
                  <a:srgbClr val="269A37"/>
                </a:solidFill>
                <a:latin typeface="Arial"/>
                <a:cs typeface="Arial"/>
              </a:rPr>
              <a:t>б</a:t>
            </a:r>
            <a:r>
              <a:rPr sz="3000" b="1" spc="-75" dirty="0">
                <a:solidFill>
                  <a:srgbClr val="269A37"/>
                </a:solidFill>
                <a:latin typeface="Arial"/>
                <a:cs typeface="Arial"/>
              </a:rPr>
              <a:t>з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ор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159636"/>
            <a:ext cx="576008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первый</a:t>
            </a:r>
            <a:r>
              <a:rPr sz="1600" b="1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2</a:t>
            </a:r>
            <a:endParaRPr sz="1600" dirty="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7694" y="1494285"/>
            <a:ext cx="5124450" cy="1637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marR="5080" indent="-359410">
              <a:lnSpc>
                <a:spcPct val="108300"/>
              </a:lnSpc>
              <a:buClr>
                <a:srgbClr val="269A37"/>
              </a:buClr>
              <a:buSzPct val="120000"/>
              <a:buFont typeface="Arial"/>
              <a:buChar char="●"/>
              <a:tabLst>
                <a:tab pos="372745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Во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сем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мире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ди,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9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ляю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ие инъекцион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ые</a:t>
            </a:r>
            <a:r>
              <a:rPr sz="2000" spc="-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тики, </a:t>
            </a:r>
            <a:r>
              <a:rPr lang="ru-RU" sz="2000" dirty="0">
                <a:solidFill>
                  <a:srgbClr val="565654"/>
                </a:solidFill>
                <a:latin typeface="Arial"/>
                <a:cs typeface="Arial"/>
              </a:rPr>
              <a:t>имеют более высокие риски </a:t>
            </a:r>
            <a:r>
              <a:rPr sz="2000" dirty="0" err="1">
                <a:solidFill>
                  <a:srgbClr val="565654"/>
                </a:solidFill>
                <a:latin typeface="Arial"/>
                <a:cs typeface="Arial"/>
              </a:rPr>
              <a:t>заражени</a:t>
            </a:r>
            <a:r>
              <a:rPr lang="ru-RU" sz="2000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 ВИЧ</a:t>
            </a:r>
            <a:r>
              <a:rPr sz="20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ру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ом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еп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 С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(В</a:t>
            </a:r>
            <a:r>
              <a:rPr sz="2000" spc="-9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С),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чем нас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ление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ом.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7694" y="3830598"/>
            <a:ext cx="5768340" cy="2300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indent="-359410">
              <a:lnSpc>
                <a:spcPct val="100000"/>
              </a:lnSpc>
              <a:buClr>
                <a:srgbClr val="269A37"/>
              </a:buClr>
              <a:buSzPct val="120000"/>
              <a:buFont typeface="Arial"/>
              <a:buChar char="●"/>
              <a:tabLst>
                <a:tab pos="372745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Кр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минал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зация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стигм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тиз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ция</a:t>
            </a:r>
            <a:endParaRPr sz="2000">
              <a:latin typeface="Arial"/>
              <a:cs typeface="Arial"/>
            </a:endParaRPr>
          </a:p>
          <a:p>
            <a:pPr marL="372110" marR="5080">
              <a:lnSpc>
                <a:spcPct val="97800"/>
              </a:lnSpc>
              <a:spcBef>
                <a:spcPts val="259"/>
              </a:spcBef>
              <a:tabLst>
                <a:tab pos="5570855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дей,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7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ющих</a:t>
            </a:r>
            <a:r>
              <a:rPr sz="20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нар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ки, ограничи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их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туп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к э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ф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фе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вным	</a:t>
            </a:r>
            <a:r>
              <a:rPr sz="2400" dirty="0">
                <a:solidFill>
                  <a:srgbClr val="269A37"/>
                </a:solidFill>
                <a:latin typeface="Arial"/>
                <a:cs typeface="Arial"/>
              </a:rPr>
              <a:t>●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программам,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аким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ак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рогр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ммы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endParaRPr sz="2000">
              <a:latin typeface="Arial"/>
              <a:cs typeface="Arial"/>
            </a:endParaRPr>
          </a:p>
          <a:p>
            <a:pPr marL="372110" marR="957580">
              <a:lnSpc>
                <a:spcPct val="108300"/>
              </a:lnSpc>
              <a:spcBef>
                <a:spcPts val="5"/>
              </a:spcBef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шпри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ев,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иоид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ая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заме</a:t>
            </a:r>
            <a:r>
              <a:rPr sz="2000" spc="1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льная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ерапия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чение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ВИЧ-инфекции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еп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 </a:t>
            </a:r>
            <a:r>
              <a:rPr sz="2000" spc="-5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56310" y="1494285"/>
            <a:ext cx="5126990" cy="262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marR="5080" indent="-359410">
              <a:lnSpc>
                <a:spcPct val="108300"/>
              </a:lnSpc>
              <a:buClr>
                <a:srgbClr val="269A37"/>
              </a:buClr>
              <a:buSzPct val="120000"/>
              <a:buFont typeface="Arial"/>
              <a:buChar char="●"/>
              <a:tabLst>
                <a:tab pos="372745" algn="l"/>
              </a:tabLst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Э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семинар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ан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на</a:t>
            </a:r>
            <a:r>
              <a:rPr sz="2000" spc="-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IDUIT</a:t>
            </a:r>
            <a:r>
              <a:rPr sz="2000" spc="-5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-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5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альном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дст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по реал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1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ации 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ом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ле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сных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па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9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ов</a:t>
            </a:r>
            <a:r>
              <a:rPr sz="2000" spc="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сл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по</a:t>
            </a:r>
            <a:r>
              <a:rPr sz="2000" spc="-1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Ч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, р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зра</a:t>
            </a:r>
            <a:r>
              <a:rPr sz="2000" spc="1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от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анном</a:t>
            </a:r>
            <a:r>
              <a:rPr sz="2000" spc="-6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Всемирной ор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анизаци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й</a:t>
            </a:r>
            <a:r>
              <a:rPr sz="20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дра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хране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ия, ЮН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ДК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 ЮНЭЙД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,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для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70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дей, у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7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ющих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инъекционные нар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6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тик</a:t>
            </a:r>
            <a:r>
              <a:rPr sz="2000" spc="-1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15972" y="4529113"/>
            <a:ext cx="4352290" cy="1271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400"/>
              </a:lnSpc>
            </a:pP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,</a:t>
            </a:r>
            <a:r>
              <a:rPr sz="2000" spc="-2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уп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тр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000" spc="-95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ляю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щ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ие нар</a:t>
            </a:r>
            <a:r>
              <a:rPr sz="2000" spc="2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ки, игра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важную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ль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ад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4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ации, пла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иро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ани</a:t>
            </a:r>
            <a:r>
              <a:rPr sz="2000" spc="-1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,</a:t>
            </a:r>
            <a:r>
              <a:rPr sz="2000" spc="-4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реал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зации</a:t>
            </a:r>
            <a:r>
              <a:rPr sz="2000" spc="-4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000" spc="-25" dirty="0">
                <a:solidFill>
                  <a:srgbClr val="565654"/>
                </a:solidFill>
                <a:latin typeface="Arial"/>
                <a:cs typeface="Arial"/>
              </a:rPr>
              <a:t>ц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енки эффективных</a:t>
            </a:r>
            <a:r>
              <a:rPr sz="20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65654"/>
                </a:solidFill>
                <a:latin typeface="Arial"/>
                <a:cs typeface="Arial"/>
              </a:rPr>
              <a:t>программ.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F1D3AE-F7AB-4DE3-8635-1FB685F89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6" y="614364"/>
            <a:ext cx="8918575" cy="461665"/>
          </a:xfrm>
        </p:spPr>
        <p:txBody>
          <a:bodyPr/>
          <a:lstStyle/>
          <a:p>
            <a:r>
              <a:rPr lang="ru-RU" sz="3000" b="1" dirty="0">
                <a:solidFill>
                  <a:srgbClr val="279B3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основных принципов обучения взрослых</a:t>
            </a:r>
            <a:r>
              <a:rPr lang="ru-RU" dirty="0"/>
              <a:t>: 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EA63B-F368-42EF-98AD-C866B2171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535" y="1838326"/>
            <a:ext cx="10755978" cy="861774"/>
          </a:xfrm>
        </p:spPr>
        <p:txBody>
          <a:bodyPr/>
          <a:lstStyle/>
          <a:p>
            <a:br>
              <a:rPr lang="ru-RU" dirty="0"/>
            </a:br>
            <a:br>
              <a:rPr lang="ru-RU" dirty="0"/>
            </a:br>
            <a:endParaRPr lang="en-US" sz="20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48DEE4-EF62-40F9-A8A5-469DA0ABB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021" y="1349299"/>
            <a:ext cx="6612344" cy="4976957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866ECC5F-E08A-4870-83F3-507E7F737215}"/>
              </a:ext>
            </a:extLst>
          </p:cNvPr>
          <p:cNvSpPr txBox="1"/>
          <p:nvPr/>
        </p:nvSpPr>
        <p:spPr>
          <a:xfrm>
            <a:off x="697694" y="159636"/>
            <a:ext cx="576008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первый</a:t>
            </a:r>
            <a:r>
              <a:rPr sz="1600" b="1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2</a:t>
            </a:r>
            <a:endParaRPr sz="1600" dirty="0"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2443771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63408" y="159636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4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872765"/>
            <a:ext cx="4725670" cy="2355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Основные правила</a:t>
            </a:r>
            <a:endParaRPr sz="3000">
              <a:latin typeface="Arial"/>
              <a:cs typeface="Arial"/>
            </a:endParaRPr>
          </a:p>
          <a:p>
            <a:pPr marL="372110" indent="-359410">
              <a:lnSpc>
                <a:spcPct val="100000"/>
              </a:lnSpc>
              <a:spcBef>
                <a:spcPts val="1960"/>
              </a:spcBef>
              <a:buClr>
                <a:srgbClr val="269A37"/>
              </a:buClr>
              <a:buSzPct val="118750"/>
              <a:buFont typeface="Arial"/>
              <a:buChar char="●"/>
              <a:tabLst>
                <a:tab pos="372745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Со</a:t>
            </a:r>
            <a:r>
              <a:rPr sz="2400" spc="-110" dirty="0">
                <a:solidFill>
                  <a:srgbClr val="565654"/>
                </a:solidFill>
                <a:latin typeface="Arial"/>
                <a:cs typeface="Arial"/>
              </a:rPr>
              <a:t>б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дение графи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"/>
              </a:spcBef>
              <a:buClr>
                <a:srgbClr val="269A37"/>
              </a:buClr>
              <a:buFont typeface="Arial"/>
              <a:buChar char="●"/>
            </a:pPr>
            <a:endParaRPr sz="2450">
              <a:latin typeface="Times New Roman"/>
              <a:cs typeface="Times New Roman"/>
            </a:endParaRPr>
          </a:p>
          <a:p>
            <a:pPr marL="372110" marR="5080" indent="-359410">
              <a:lnSpc>
                <a:spcPts val="2600"/>
              </a:lnSpc>
              <a:buClr>
                <a:srgbClr val="269A37"/>
              </a:buClr>
              <a:buSzPct val="118750"/>
              <a:buFont typeface="Arial"/>
              <a:buChar char="●"/>
              <a:tabLst>
                <a:tab pos="372745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От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стве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ное исп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ль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ание мобильных 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омпь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тер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ой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хники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159636"/>
            <a:ext cx="576008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первый</a:t>
            </a:r>
            <a:r>
              <a:rPr sz="1600" b="1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2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7694" y="3537865"/>
            <a:ext cx="4366260" cy="1722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indent="-359410">
              <a:lnSpc>
                <a:spcPct val="100000"/>
              </a:lnSpc>
              <a:buClr>
                <a:srgbClr val="269A37"/>
              </a:buClr>
              <a:buSzPct val="118750"/>
              <a:buFont typeface="Arial"/>
              <a:buChar char="●"/>
              <a:tabLst>
                <a:tab pos="372745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Взаим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ажение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"/>
              </a:spcBef>
              <a:buClr>
                <a:srgbClr val="269A37"/>
              </a:buClr>
              <a:buFont typeface="Arial"/>
              <a:buChar char="●"/>
            </a:pPr>
            <a:endParaRPr sz="2400">
              <a:latin typeface="Times New Roman"/>
              <a:cs typeface="Times New Roman"/>
            </a:endParaRPr>
          </a:p>
          <a:p>
            <a:pPr marL="372110" marR="5080" indent="-359410">
              <a:lnSpc>
                <a:spcPct val="90300"/>
              </a:lnSpc>
              <a:buClr>
                <a:srgbClr val="269A37"/>
              </a:buClr>
              <a:buSzPct val="118750"/>
              <a:buFont typeface="Arial"/>
              <a:buChar char="●"/>
              <a:tabLst>
                <a:tab pos="372745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Каждо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 ч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еку пр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дос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ля</a:t>
            </a:r>
            <a:r>
              <a:rPr sz="2400" spc="-8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ся время для выс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упления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56310" y="1504115"/>
            <a:ext cx="5191760" cy="708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indent="-359410">
              <a:lnSpc>
                <a:spcPts val="2745"/>
              </a:lnSpc>
              <a:buClr>
                <a:srgbClr val="269A37"/>
              </a:buClr>
              <a:buSzPct val="118750"/>
              <a:buFont typeface="Arial"/>
              <a:buChar char="●"/>
              <a:tabLst>
                <a:tab pos="372745" algn="l"/>
              </a:tabLst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Эти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правила м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жно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з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мен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я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ть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для</a:t>
            </a:r>
            <a:endParaRPr sz="2400">
              <a:latin typeface="Arial"/>
              <a:cs typeface="Arial"/>
            </a:endParaRPr>
          </a:p>
          <a:p>
            <a:pPr marL="372110">
              <a:lnSpc>
                <a:spcPts val="2745"/>
              </a:lnSpc>
            </a:pPr>
            <a:r>
              <a:rPr sz="2400" spc="50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аждо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spc="-8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д</a:t>
            </a:r>
            <a:r>
              <a:rPr sz="2400" spc="-105" dirty="0">
                <a:solidFill>
                  <a:srgbClr val="565654"/>
                </a:solidFill>
                <a:latin typeface="Arial"/>
                <a:cs typeface="Arial"/>
              </a:rPr>
              <a:t>е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л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ьно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 се</a:t>
            </a:r>
            <a:r>
              <a:rPr sz="2400" spc="20" dirty="0">
                <a:solidFill>
                  <a:srgbClr val="565654"/>
                </a:solidFill>
                <a:latin typeface="Arial"/>
                <a:cs typeface="Arial"/>
              </a:rPr>
              <a:t>м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инара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8D3644-F136-4FD0-ACB5-EC648C7D6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BE6F20-48AE-492A-8A03-EE6697900419}"/>
              </a:ext>
            </a:extLst>
          </p:cNvPr>
          <p:cNvSpPr txBox="1"/>
          <p:nvPr/>
        </p:nvSpPr>
        <p:spPr>
          <a:xfrm>
            <a:off x="523875" y="546269"/>
            <a:ext cx="937577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000" b="1" dirty="0">
                <a:solidFill>
                  <a:srgbClr val="279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Обсуждение важности выполнения правил</a:t>
            </a:r>
            <a:endParaRPr lang="en-US" sz="3000" b="1" dirty="0">
              <a:solidFill>
                <a:srgbClr val="279B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B2697ED2-EB87-4A1E-ACC0-A333F3974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585" y="1577341"/>
            <a:ext cx="5309044" cy="3668377"/>
          </a:xfrm>
        </p:spPr>
        <p:txBody>
          <a:bodyPr/>
          <a:lstStyle/>
          <a:p>
            <a:pPr marL="360000" lvl="3" indent="-360000">
              <a:lnSpc>
                <a:spcPts val="2600"/>
              </a:lnSpc>
              <a:spcBef>
                <a:spcPts val="0"/>
              </a:spcBef>
              <a:spcAft>
                <a:spcPts val="2800"/>
              </a:spcAft>
              <a:buClr>
                <a:srgbClr val="279B38"/>
              </a:buClr>
              <a:buSzPct val="120000"/>
              <a:buFont typeface="LucidaGrande" charset="0"/>
              <a:buChar char="●"/>
              <a:defRPr/>
            </a:pPr>
            <a:r>
              <a:rPr lang="ru-RU" sz="2000" b="1" dirty="0">
                <a:latin typeface="Arial" charset="0"/>
              </a:rPr>
              <a:t>Пунктуальность</a:t>
            </a:r>
            <a:r>
              <a:rPr lang="ru-RU" sz="2000" dirty="0">
                <a:latin typeface="Arial" charset="0"/>
              </a:rPr>
              <a:t>. Для людей, употребляющих ПАВ, может потребоваться дополнительное время к обычному перерыву. Можно договариваться, какие перерывы сделать дольше. </a:t>
            </a:r>
          </a:p>
          <a:p>
            <a:pPr marL="360000" lvl="3" indent="-360000">
              <a:lnSpc>
                <a:spcPts val="2600"/>
              </a:lnSpc>
              <a:spcBef>
                <a:spcPts val="0"/>
              </a:spcBef>
              <a:spcAft>
                <a:spcPts val="2800"/>
              </a:spcAft>
              <a:buClr>
                <a:srgbClr val="279B38"/>
              </a:buClr>
              <a:buSzPct val="120000"/>
              <a:buFont typeface="LucidaGrande" charset="0"/>
              <a:buChar char="●"/>
              <a:defRPr/>
            </a:pPr>
            <a:r>
              <a:rPr lang="ru-RU" sz="2000" b="1" dirty="0">
                <a:latin typeface="Arial" charset="0"/>
              </a:rPr>
              <a:t>Мобильные телефоны и </a:t>
            </a:r>
            <a:r>
              <a:rPr lang="ru-RU" sz="2000" b="1" dirty="0" err="1">
                <a:latin typeface="Arial" charset="0"/>
              </a:rPr>
              <a:t>лаптопы</a:t>
            </a:r>
            <a:r>
              <a:rPr lang="ru-RU" sz="2000" b="1" dirty="0">
                <a:latin typeface="Arial" charset="0"/>
              </a:rPr>
              <a:t>. </a:t>
            </a:r>
            <a:r>
              <a:rPr lang="ru-RU" sz="2000" dirty="0">
                <a:latin typeface="Arial" charset="0"/>
              </a:rPr>
              <a:t>В течение учебного дня надо выделять минимум два раза по пол часа, чтобы люди могли ответить на письма. 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D0131D48-6571-4D44-9D04-F9ADBC4CD3C5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291770" y="1577340"/>
            <a:ext cx="5309044" cy="5361148"/>
          </a:xfrm>
        </p:spPr>
        <p:txBody>
          <a:bodyPr/>
          <a:lstStyle/>
          <a:p>
            <a:pPr marL="360000" lvl="3" indent="-360000">
              <a:lnSpc>
                <a:spcPts val="2600"/>
              </a:lnSpc>
              <a:spcBef>
                <a:spcPts val="0"/>
              </a:spcBef>
              <a:spcAft>
                <a:spcPts val="2800"/>
              </a:spcAft>
              <a:buClr>
                <a:srgbClr val="279B38"/>
              </a:buClr>
              <a:buSzPct val="120000"/>
              <a:buFont typeface="LucidaGrande" charset="0"/>
              <a:buChar char="●"/>
              <a:defRPr/>
            </a:pPr>
            <a:r>
              <a:rPr lang="ru-RU" sz="2000" b="1" dirty="0">
                <a:latin typeface="Arial" charset="0"/>
              </a:rPr>
              <a:t>Возможность и время каждому участнику высказаться. </a:t>
            </a:r>
            <a:r>
              <a:rPr lang="ru-RU" sz="2000" dirty="0">
                <a:latin typeface="Arial" charset="0"/>
              </a:rPr>
              <a:t>Время сессии – это пицца, кусочки которой как минуты, поровну поделенные между участниками.  Если кто-то съедает  кусок/время другого человека, надо остановить: дать обратную связь для говорящих, создать условия проявиться </a:t>
            </a:r>
            <a:r>
              <a:rPr lang="ru-RU" sz="2000" dirty="0" err="1">
                <a:latin typeface="Arial" charset="0"/>
              </a:rPr>
              <a:t>молчаним</a:t>
            </a:r>
            <a:r>
              <a:rPr lang="ru-RU" sz="2000" dirty="0">
                <a:latin typeface="Arial" charset="0"/>
              </a:rPr>
              <a:t>. </a:t>
            </a:r>
          </a:p>
          <a:p>
            <a:pPr marL="360000" lvl="3" indent="-360000">
              <a:lnSpc>
                <a:spcPts val="2600"/>
              </a:lnSpc>
              <a:spcBef>
                <a:spcPts val="0"/>
              </a:spcBef>
              <a:spcAft>
                <a:spcPts val="2800"/>
              </a:spcAft>
              <a:buClr>
                <a:srgbClr val="279B38"/>
              </a:buClr>
              <a:buSzPct val="120000"/>
              <a:buFont typeface="LucidaGrande" charset="0"/>
              <a:buChar char="●"/>
              <a:defRPr/>
            </a:pPr>
            <a:r>
              <a:rPr lang="ru-RU" sz="2000" b="1" dirty="0">
                <a:latin typeface="Arial" charset="0"/>
              </a:rPr>
              <a:t>Уважение друг к другу. </a:t>
            </a:r>
            <a:r>
              <a:rPr lang="ru-RU" sz="2000" dirty="0">
                <a:latin typeface="Arial" charset="0"/>
              </a:rPr>
              <a:t>Обсудить, какие действия участников помогут понять, что мы уважаем друг друга, какие нет. Записать на листе и в течение тренинга возвращаться в случае нарушений.</a:t>
            </a:r>
            <a:endParaRPr lang="en-US" sz="2000" dirty="0"/>
          </a:p>
          <a:p>
            <a:pPr marL="360000" lvl="3" indent="-360000">
              <a:lnSpc>
                <a:spcPts val="2600"/>
              </a:lnSpc>
              <a:spcBef>
                <a:spcPts val="0"/>
              </a:spcBef>
              <a:spcAft>
                <a:spcPts val="2800"/>
              </a:spcAft>
              <a:buClr>
                <a:srgbClr val="279B38"/>
              </a:buClr>
              <a:buSzPct val="120000"/>
              <a:buFont typeface="LucidaGrande" charset="0"/>
              <a:buChar char="●"/>
              <a:defRPr/>
            </a:pPr>
            <a:endParaRPr lang="ru-RU" sz="2000" dirty="0">
              <a:latin typeface="Arial" charset="0"/>
            </a:endParaRPr>
          </a:p>
        </p:txBody>
      </p:sp>
      <p:sp>
        <p:nvSpPr>
          <p:cNvPr id="21" name="object 5">
            <a:extLst>
              <a:ext uri="{FF2B5EF4-FFF2-40B4-BE49-F238E27FC236}">
                <a16:creationId xmlns:a16="http://schemas.microsoft.com/office/drawing/2014/main" id="{7B506337-DAA6-48E4-933E-3350C794D997}"/>
              </a:ext>
            </a:extLst>
          </p:cNvPr>
          <p:cNvSpPr txBox="1"/>
          <p:nvPr/>
        </p:nvSpPr>
        <p:spPr>
          <a:xfrm>
            <a:off x="704045" y="159637"/>
            <a:ext cx="576008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первый</a:t>
            </a:r>
            <a:r>
              <a:rPr sz="1600" b="1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2</a:t>
            </a:r>
            <a:endParaRPr sz="1600" dirty="0">
              <a:solidFill>
                <a:srgbClr val="565655"/>
              </a:solidFill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803020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" y="634593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7" y="0"/>
                </a:lnTo>
              </a:path>
            </a:pathLst>
          </a:custGeom>
          <a:ln w="6094">
            <a:solidFill>
              <a:srgbClr val="5656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63408" y="159636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5</a:t>
            </a:r>
            <a:endParaRPr sz="1600">
              <a:latin typeface="Century Schoolbook"/>
              <a:cs typeface="Century School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94" y="2922272"/>
            <a:ext cx="107061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Участники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зна</a:t>
            </a:r>
            <a:r>
              <a:rPr sz="2400" spc="25" dirty="0">
                <a:solidFill>
                  <a:srgbClr val="565654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омя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ся друг</a:t>
            </a:r>
            <a:r>
              <a:rPr sz="2400" spc="-3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с д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у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ом и</a:t>
            </a:r>
            <a:r>
              <a:rPr sz="2400" spc="-2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понима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spc="-27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, ч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о </a:t>
            </a:r>
            <a:r>
              <a:rPr sz="2400" spc="-30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жида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ю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</a:t>
            </a:r>
            <a:r>
              <a:rPr sz="2400" spc="-15" dirty="0">
                <a:solidFill>
                  <a:srgbClr val="565654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565654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565654"/>
                </a:solidFill>
                <a:latin typeface="Arial"/>
                <a:cs typeface="Arial"/>
              </a:rPr>
              <a:t>т семинара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694" y="1360224"/>
            <a:ext cx="7741284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-114" dirty="0">
                <a:solidFill>
                  <a:srgbClr val="269A37"/>
                </a:solidFill>
                <a:latin typeface="Arial"/>
                <a:cs typeface="Arial"/>
              </a:rPr>
              <a:t>У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пражнение:</a:t>
            </a:r>
            <a:r>
              <a:rPr sz="3000" b="1" spc="-30" dirty="0">
                <a:solidFill>
                  <a:srgbClr val="269A37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пре</a:t>
            </a:r>
            <a:r>
              <a:rPr sz="3000" b="1" spc="-10" dirty="0">
                <a:solidFill>
                  <a:srgbClr val="269A37"/>
                </a:solidFill>
                <a:latin typeface="Arial"/>
                <a:cs typeface="Arial"/>
              </a:rPr>
              <a:t>д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с</a:t>
            </a:r>
            <a:r>
              <a:rPr sz="3000" b="1" spc="-65" dirty="0">
                <a:solidFill>
                  <a:srgbClr val="269A37"/>
                </a:solidFill>
                <a:latin typeface="Arial"/>
                <a:cs typeface="Arial"/>
              </a:rPr>
              <a:t>т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а</a:t>
            </a:r>
            <a:r>
              <a:rPr sz="3000" b="1" spc="-40" dirty="0">
                <a:solidFill>
                  <a:srgbClr val="269A37"/>
                </a:solidFill>
                <a:latin typeface="Arial"/>
                <a:cs typeface="Arial"/>
              </a:rPr>
              <a:t>вл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ения и </a:t>
            </a:r>
            <a:r>
              <a:rPr sz="3000" b="1" spc="-15" dirty="0">
                <a:solidFill>
                  <a:srgbClr val="269A37"/>
                </a:solidFill>
                <a:latin typeface="Arial"/>
                <a:cs typeface="Arial"/>
              </a:rPr>
              <a:t>о</a:t>
            </a:r>
            <a:r>
              <a:rPr sz="3000" b="1" dirty="0">
                <a:solidFill>
                  <a:srgbClr val="269A37"/>
                </a:solidFill>
                <a:latin typeface="Arial"/>
                <a:cs typeface="Arial"/>
              </a:rPr>
              <a:t>жидание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7694" y="159636"/>
            <a:ext cx="576008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Учебный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сем</a:t>
            </a:r>
            <a:r>
              <a:rPr sz="1600" spc="-30" dirty="0">
                <a:solidFill>
                  <a:srgbClr val="FFFFFF"/>
                </a:solidFill>
                <a:latin typeface="Century Schoolbook"/>
                <a:cs typeface="Century Schoolbook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нар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по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IDUIT</a:t>
            </a:r>
            <a:r>
              <a:rPr sz="1600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День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entury Schoolbook"/>
                <a:cs typeface="Century Schoolbook"/>
              </a:rPr>
              <a:t>первый</a:t>
            </a:r>
            <a:r>
              <a:rPr sz="1600" b="1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Schoolbook"/>
                <a:cs typeface="Century Schoolbook"/>
              </a:rPr>
              <a:t>/</a:t>
            </a:r>
            <a:r>
              <a:rPr sz="160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Занятие</a:t>
            </a:r>
            <a:r>
              <a:rPr sz="1600" b="1" spc="15" dirty="0">
                <a:solidFill>
                  <a:srgbClr val="FFFFFF"/>
                </a:solidFill>
                <a:latin typeface="Century Schoolbook"/>
                <a:cs typeface="Century Schoolbook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Schoolbook"/>
                <a:cs typeface="Century Schoolbook"/>
              </a:rPr>
              <a:t>2</a:t>
            </a:r>
            <a:endParaRPr sz="1600" dirty="0">
              <a:latin typeface="Century Schoolbook"/>
              <a:cs typeface="Century School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79786" y="6429873"/>
            <a:ext cx="2618164" cy="39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Inpud colours 1">
      <a:dk1>
        <a:srgbClr val="565655"/>
      </a:dk1>
      <a:lt1>
        <a:srgbClr val="FFFFFF"/>
      </a:lt1>
      <a:dk2>
        <a:srgbClr val="279B38"/>
      </a:dk2>
      <a:lt2>
        <a:srgbClr val="974389"/>
      </a:lt2>
      <a:accent1>
        <a:srgbClr val="0086CE"/>
      </a:accent1>
      <a:accent2>
        <a:srgbClr val="279B38"/>
      </a:accent2>
      <a:accent3>
        <a:srgbClr val="974389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Inpud colours 1">
      <a:dk1>
        <a:srgbClr val="565655"/>
      </a:dk1>
      <a:lt1>
        <a:srgbClr val="FFFFFF"/>
      </a:lt1>
      <a:dk2>
        <a:srgbClr val="279B38"/>
      </a:dk2>
      <a:lt2>
        <a:srgbClr val="974389"/>
      </a:lt2>
      <a:accent1>
        <a:srgbClr val="0086CE"/>
      </a:accent1>
      <a:accent2>
        <a:srgbClr val="279B38"/>
      </a:accent2>
      <a:accent3>
        <a:srgbClr val="974389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472FD9F66B984B9CC169081C609F20" ma:contentTypeVersion="13" ma:contentTypeDescription="Create a new document." ma:contentTypeScope="" ma:versionID="43a22d5f9600ad1977ad1fc38751ef52">
  <xsd:schema xmlns:xsd="http://www.w3.org/2001/XMLSchema" xmlns:xs="http://www.w3.org/2001/XMLSchema" xmlns:p="http://schemas.microsoft.com/office/2006/metadata/properties" xmlns:ns3="7687b3ed-19b1-48d5-9a72-2a0b8a13ee4d" xmlns:ns4="f949abe0-36bd-49f8-9811-31be43d67821" targetNamespace="http://schemas.microsoft.com/office/2006/metadata/properties" ma:root="true" ma:fieldsID="366582851805bc9ab75a329e510c6e65" ns3:_="" ns4:_="">
    <xsd:import namespace="7687b3ed-19b1-48d5-9a72-2a0b8a13ee4d"/>
    <xsd:import namespace="f949abe0-36bd-49f8-9811-31be43d6782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7b3ed-19b1-48d5-9a72-2a0b8a13e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9abe0-36bd-49f8-9811-31be43d6782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6F3287-FAE4-4A37-A2BD-52DA3236B1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87b3ed-19b1-48d5-9a72-2a0b8a13ee4d"/>
    <ds:schemaRef ds:uri="f949abe0-36bd-49f8-9811-31be43d678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E9CE9B-EB07-4A6F-8828-BE475EDD70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F03A5E-C15F-4F68-8101-DF74DDB5B0C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4209</Words>
  <Application>Microsoft Office PowerPoint</Application>
  <PresentationFormat>Custom</PresentationFormat>
  <Paragraphs>566</Paragraphs>
  <Slides>49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Arial</vt:lpstr>
      <vt:lpstr>Calibri</vt:lpstr>
      <vt:lpstr>Century Schoolbook</vt:lpstr>
      <vt:lpstr>Courier New</vt:lpstr>
      <vt:lpstr>Helvetica Neue</vt:lpstr>
      <vt:lpstr>LucidaGrande</vt:lpstr>
      <vt:lpstr>Times New Roman</vt:lpstr>
      <vt:lpstr>Wingdings</vt:lpstr>
      <vt:lpstr>Office Theme</vt:lpstr>
      <vt:lpstr>2_Office Theme</vt:lpstr>
      <vt:lpstr>3_Office Theme</vt:lpstr>
      <vt:lpstr>PowerPoint Presentation</vt:lpstr>
      <vt:lpstr>PowerPoint Presentation</vt:lpstr>
      <vt:lpstr>Ответственность участников тренинга повышает эффективность</vt:lpstr>
      <vt:lpstr>Проверка Готовности к экстренным ситуациям </vt:lpstr>
      <vt:lpstr>PowerPoint Presentation</vt:lpstr>
      <vt:lpstr>6 основных принципов обучения взрослых: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Учебный семинар по IDUIT / День первый / Занятие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ЗЕЛЕН.cdr</dc:title>
  <dc:creator>Админ</dc:creator>
  <cp:lastModifiedBy>Igor Gordon</cp:lastModifiedBy>
  <cp:revision>1</cp:revision>
  <dcterms:created xsi:type="dcterms:W3CDTF">2020-08-07T15:09:04Z</dcterms:created>
  <dcterms:modified xsi:type="dcterms:W3CDTF">2020-09-15T13:23:51Z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2020-08-07T00:00:00Z</vt:filetime>
  </property>
  <property fmtid="{D5CDD505-2E9C-101B-9397-08002B2CF9AE}" pid="3" name="LastSaved">
    <vt:filetime>2020-08-07T00:00:00Z</vt:filetime>
  </property>
  <property fmtid="{D5CDD505-2E9C-101B-9397-08002B2CF9AE}" pid="4" name="ContentTypeId">
    <vt:lpwstr>0x0101008E472FD9F66B984B9CC169081C609F20</vt:lpwstr>
  </property>
</Properties>
</file>