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64" r:id="rId3"/>
    <p:sldId id="256" r:id="rId4"/>
    <p:sldId id="260" r:id="rId5"/>
    <p:sldId id="261" r:id="rId6"/>
    <p:sldId id="262" r:id="rId7"/>
    <p:sldId id="263" r:id="rId8"/>
    <p:sldId id="258" r:id="rId9"/>
    <p:sldId id="265" r:id="rId10"/>
    <p:sldId id="259" r:id="rId11"/>
    <p:sldId id="270" r:id="rId12"/>
    <p:sldId id="274" r:id="rId13"/>
    <p:sldId id="267" r:id="rId14"/>
    <p:sldId id="268" r:id="rId15"/>
    <p:sldId id="269" r:id="rId16"/>
    <p:sldId id="272" r:id="rId17"/>
    <p:sldId id="271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1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11966-5D7F-4A35-B0C1-89150123723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DECC68-AE32-4ADE-8F7F-45288C216778}">
      <dgm:prSet phldrT="[Text]"/>
      <dgm:spPr/>
      <dgm:t>
        <a:bodyPr/>
        <a:lstStyle/>
        <a:p>
          <a:r>
            <a:rPr lang="ru-RU"/>
            <a:t>Общая выборка </a:t>
          </a:r>
          <a:r>
            <a:rPr lang="en-US"/>
            <a:t>N=400</a:t>
          </a:r>
        </a:p>
      </dgm:t>
    </dgm:pt>
    <dgm:pt modelId="{E8224513-FBF6-4454-9A8C-1B7E0A4F2932}" type="parTrans" cxnId="{A9F02BDF-1283-46D9-B7EB-4CBFA7F57F98}">
      <dgm:prSet/>
      <dgm:spPr/>
      <dgm:t>
        <a:bodyPr/>
        <a:lstStyle/>
        <a:p>
          <a:endParaRPr lang="en-US"/>
        </a:p>
      </dgm:t>
    </dgm:pt>
    <dgm:pt modelId="{E5C85DEF-0B37-4EFF-801F-84AB6D84B20B}" type="sibTrans" cxnId="{A9F02BDF-1283-46D9-B7EB-4CBFA7F57F98}">
      <dgm:prSet/>
      <dgm:spPr/>
      <dgm:t>
        <a:bodyPr/>
        <a:lstStyle/>
        <a:p>
          <a:endParaRPr lang="en-US"/>
        </a:p>
      </dgm:t>
    </dgm:pt>
    <dgm:pt modelId="{9F1FC734-05C3-4A75-A05A-399BDEEA6A35}">
      <dgm:prSet phldrT="[Text]"/>
      <dgm:spPr/>
      <dgm:t>
        <a:bodyPr/>
        <a:lstStyle/>
        <a:p>
          <a:r>
            <a:rPr lang="uk-UA"/>
            <a:t>Пациент</a:t>
          </a:r>
          <a:r>
            <a:rPr lang="ru-RU"/>
            <a:t>ы субсидируемых сайтов </a:t>
          </a:r>
          <a:r>
            <a:rPr lang="en-US"/>
            <a:t>n=200</a:t>
          </a:r>
        </a:p>
      </dgm:t>
    </dgm:pt>
    <dgm:pt modelId="{3A1E6A39-1138-4AC7-BD2F-C24BBB95CF61}" type="parTrans" cxnId="{58059650-C09D-4FB6-8D8D-02598DB982A2}">
      <dgm:prSet/>
      <dgm:spPr/>
      <dgm:t>
        <a:bodyPr/>
        <a:lstStyle/>
        <a:p>
          <a:endParaRPr lang="en-US"/>
        </a:p>
      </dgm:t>
    </dgm:pt>
    <dgm:pt modelId="{0595FEBF-B01A-427C-8C28-E9A742895811}" type="sibTrans" cxnId="{58059650-C09D-4FB6-8D8D-02598DB982A2}">
      <dgm:prSet/>
      <dgm:spPr/>
      <dgm:t>
        <a:bodyPr/>
        <a:lstStyle/>
        <a:p>
          <a:endParaRPr lang="en-US"/>
        </a:p>
      </dgm:t>
    </dgm:pt>
    <dgm:pt modelId="{B477BFF0-F398-432C-8980-228A6D1A6123}">
      <dgm:prSet phldrT="[Text]"/>
      <dgm:spPr/>
      <dgm:t>
        <a:bodyPr/>
        <a:lstStyle/>
        <a:p>
          <a:r>
            <a:rPr lang="ru-RU"/>
            <a:t>Метадон </a:t>
          </a:r>
          <a:r>
            <a:rPr lang="en-US"/>
            <a:t>n=100</a:t>
          </a:r>
        </a:p>
      </dgm:t>
    </dgm:pt>
    <dgm:pt modelId="{9CC18CCD-C628-45BC-B2C4-41268DFCCC06}" type="parTrans" cxnId="{8BEAAC2F-9E6A-4C44-BF88-40C05BD5868C}">
      <dgm:prSet/>
      <dgm:spPr/>
      <dgm:t>
        <a:bodyPr/>
        <a:lstStyle/>
        <a:p>
          <a:endParaRPr lang="en-US"/>
        </a:p>
      </dgm:t>
    </dgm:pt>
    <dgm:pt modelId="{CFE0B76E-24B6-4E62-8234-0A79C48CB101}" type="sibTrans" cxnId="{8BEAAC2F-9E6A-4C44-BF88-40C05BD5868C}">
      <dgm:prSet/>
      <dgm:spPr/>
      <dgm:t>
        <a:bodyPr/>
        <a:lstStyle/>
        <a:p>
          <a:endParaRPr lang="en-US"/>
        </a:p>
      </dgm:t>
    </dgm:pt>
    <dgm:pt modelId="{2F3B35C0-EECA-410E-B1DC-A94C62B4AD1C}">
      <dgm:prSet phldrT="[Text]"/>
      <dgm:spPr/>
      <dgm:t>
        <a:bodyPr/>
        <a:lstStyle/>
        <a:p>
          <a:r>
            <a:rPr lang="ru-RU" dirty="0" err="1"/>
            <a:t>Бупренорфин</a:t>
          </a:r>
          <a:r>
            <a:rPr lang="en-US" dirty="0"/>
            <a:t> n=100</a:t>
          </a:r>
        </a:p>
      </dgm:t>
    </dgm:pt>
    <dgm:pt modelId="{1DCA7DAC-ED34-4EAE-BDA2-939E4180D780}" type="parTrans" cxnId="{C0349879-402A-4C99-8B87-5E5FBC959115}">
      <dgm:prSet/>
      <dgm:spPr/>
      <dgm:t>
        <a:bodyPr/>
        <a:lstStyle/>
        <a:p>
          <a:endParaRPr lang="en-US"/>
        </a:p>
      </dgm:t>
    </dgm:pt>
    <dgm:pt modelId="{D14EF16C-1DC2-4795-88D6-AC5409DB7CB1}" type="sibTrans" cxnId="{C0349879-402A-4C99-8B87-5E5FBC959115}">
      <dgm:prSet/>
      <dgm:spPr/>
      <dgm:t>
        <a:bodyPr/>
        <a:lstStyle/>
        <a:p>
          <a:endParaRPr lang="en-US"/>
        </a:p>
      </dgm:t>
    </dgm:pt>
    <dgm:pt modelId="{33AB6354-4C95-4A8A-B363-2AC7DA38CB76}">
      <dgm:prSet phldrT="[Text]"/>
      <dgm:spPr/>
      <dgm:t>
        <a:bodyPr/>
        <a:lstStyle/>
        <a:p>
          <a:r>
            <a:rPr lang="uk-UA"/>
            <a:t>Пациент</a:t>
          </a:r>
          <a:r>
            <a:rPr lang="ru-RU"/>
            <a:t>ы частных сайтов </a:t>
          </a:r>
          <a:r>
            <a:rPr lang="en-US"/>
            <a:t>n=200</a:t>
          </a:r>
        </a:p>
      </dgm:t>
    </dgm:pt>
    <dgm:pt modelId="{74BB220A-2D6A-49CE-BF15-87A6B0D7EBC0}" type="parTrans" cxnId="{B728BA57-5EFC-433D-9C6E-93BD43A852F8}">
      <dgm:prSet/>
      <dgm:spPr/>
      <dgm:t>
        <a:bodyPr/>
        <a:lstStyle/>
        <a:p>
          <a:endParaRPr lang="en-US"/>
        </a:p>
      </dgm:t>
    </dgm:pt>
    <dgm:pt modelId="{E1794013-040D-409C-A272-7D152E77FB75}" type="sibTrans" cxnId="{B728BA57-5EFC-433D-9C6E-93BD43A852F8}">
      <dgm:prSet/>
      <dgm:spPr/>
      <dgm:t>
        <a:bodyPr/>
        <a:lstStyle/>
        <a:p>
          <a:endParaRPr lang="en-US"/>
        </a:p>
      </dgm:t>
    </dgm:pt>
    <dgm:pt modelId="{301FB48F-5DA7-4672-85A9-18F0F769CAA5}">
      <dgm:prSet phldrT="[Text]"/>
      <dgm:spPr/>
      <dgm:t>
        <a:bodyPr/>
        <a:lstStyle/>
        <a:p>
          <a:r>
            <a:rPr lang="ru-RU"/>
            <a:t>Метадон</a:t>
          </a:r>
          <a:r>
            <a:rPr lang="en-US"/>
            <a:t> n=100</a:t>
          </a:r>
          <a:r>
            <a:rPr lang="ru-RU"/>
            <a:t> </a:t>
          </a:r>
          <a:endParaRPr lang="en-US"/>
        </a:p>
      </dgm:t>
    </dgm:pt>
    <dgm:pt modelId="{47B5C635-32A5-43BF-91AC-3DDDAAB3D011}" type="parTrans" cxnId="{5B53A877-1FF6-489A-B541-8FC656ABF463}">
      <dgm:prSet/>
      <dgm:spPr/>
      <dgm:t>
        <a:bodyPr/>
        <a:lstStyle/>
        <a:p>
          <a:endParaRPr lang="en-US"/>
        </a:p>
      </dgm:t>
    </dgm:pt>
    <dgm:pt modelId="{2F90DA1F-A01B-4011-8112-9DF4B3306A41}" type="sibTrans" cxnId="{5B53A877-1FF6-489A-B541-8FC656ABF463}">
      <dgm:prSet/>
      <dgm:spPr/>
      <dgm:t>
        <a:bodyPr/>
        <a:lstStyle/>
        <a:p>
          <a:endParaRPr lang="en-US"/>
        </a:p>
      </dgm:t>
    </dgm:pt>
    <dgm:pt modelId="{CFBBE5AB-B205-4217-BB91-B3C1595652E8}">
      <dgm:prSet phldrT="[Text]"/>
      <dgm:spPr/>
      <dgm:t>
        <a:bodyPr/>
        <a:lstStyle/>
        <a:p>
          <a:r>
            <a:rPr lang="ru-RU"/>
            <a:t>Бупренорфин</a:t>
          </a:r>
          <a:r>
            <a:rPr lang="en-US"/>
            <a:t> n=100</a:t>
          </a:r>
        </a:p>
      </dgm:t>
    </dgm:pt>
    <dgm:pt modelId="{6F9AEEDC-2A9D-4B99-84E5-726D892C843E}" type="parTrans" cxnId="{7247919E-882D-4EBC-9682-2A59FBA91814}">
      <dgm:prSet/>
      <dgm:spPr/>
      <dgm:t>
        <a:bodyPr/>
        <a:lstStyle/>
        <a:p>
          <a:endParaRPr lang="en-US"/>
        </a:p>
      </dgm:t>
    </dgm:pt>
    <dgm:pt modelId="{05374F43-B93D-4903-9DCC-6FE004A2ABDC}" type="sibTrans" cxnId="{7247919E-882D-4EBC-9682-2A59FBA91814}">
      <dgm:prSet/>
      <dgm:spPr/>
      <dgm:t>
        <a:bodyPr/>
        <a:lstStyle/>
        <a:p>
          <a:endParaRPr lang="ru-RU"/>
        </a:p>
      </dgm:t>
    </dgm:pt>
    <dgm:pt modelId="{C077EF51-03C9-4DC9-8D51-BEFD146FD467}">
      <dgm:prSet phldrT="[Text]"/>
      <dgm:spPr/>
      <dgm:t>
        <a:bodyPr/>
        <a:lstStyle/>
        <a:p>
          <a:r>
            <a:rPr lang="uk-UA"/>
            <a:t>Форма получения препарата </a:t>
          </a:r>
          <a:r>
            <a:rPr lang="en-US"/>
            <a:t>n= </a:t>
          </a:r>
          <a:r>
            <a:rPr lang="uk-UA"/>
            <a:t>33</a:t>
          </a:r>
          <a:r>
            <a:rPr lang="en-US"/>
            <a:t>+</a:t>
          </a:r>
          <a:r>
            <a:rPr lang="uk-UA"/>
            <a:t>33</a:t>
          </a:r>
          <a:r>
            <a:rPr lang="en-US"/>
            <a:t>+3</a:t>
          </a:r>
          <a:r>
            <a:rPr lang="uk-UA"/>
            <a:t>4</a:t>
          </a:r>
          <a:endParaRPr lang="en-US"/>
        </a:p>
      </dgm:t>
    </dgm:pt>
    <dgm:pt modelId="{9F161BDA-F43F-4191-94C7-04412FFD08A2}" type="parTrans" cxnId="{9BBF8896-8450-42A1-ABAC-E367CB5D2E6E}">
      <dgm:prSet/>
      <dgm:spPr/>
      <dgm:t>
        <a:bodyPr/>
        <a:lstStyle/>
        <a:p>
          <a:endParaRPr lang="en-US"/>
        </a:p>
      </dgm:t>
    </dgm:pt>
    <dgm:pt modelId="{284A9669-9E66-40CA-AB71-BDA0987827A8}" type="sibTrans" cxnId="{9BBF8896-8450-42A1-ABAC-E367CB5D2E6E}">
      <dgm:prSet/>
      <dgm:spPr/>
      <dgm:t>
        <a:bodyPr/>
        <a:lstStyle/>
        <a:p>
          <a:endParaRPr lang="ru-RU"/>
        </a:p>
      </dgm:t>
    </dgm:pt>
    <dgm:pt modelId="{A9344CC8-C6E2-4B9C-BD7D-BE49B7938F8D}">
      <dgm:prSet phldrT="[Text]"/>
      <dgm:spPr/>
      <dgm:t>
        <a:bodyPr/>
        <a:lstStyle/>
        <a:p>
          <a:r>
            <a:rPr lang="uk-UA"/>
            <a:t>Форма получения препарата </a:t>
          </a:r>
          <a:r>
            <a:rPr lang="en-US"/>
            <a:t>n= </a:t>
          </a:r>
          <a:r>
            <a:rPr lang="uk-UA"/>
            <a:t>33</a:t>
          </a:r>
          <a:r>
            <a:rPr lang="en-US"/>
            <a:t>+</a:t>
          </a:r>
          <a:r>
            <a:rPr lang="uk-UA"/>
            <a:t>33</a:t>
          </a:r>
          <a:r>
            <a:rPr lang="en-US"/>
            <a:t>+3</a:t>
          </a:r>
          <a:r>
            <a:rPr lang="uk-UA"/>
            <a:t>4</a:t>
          </a:r>
          <a:endParaRPr lang="en-US"/>
        </a:p>
      </dgm:t>
    </dgm:pt>
    <dgm:pt modelId="{09AFF308-B88A-4008-915E-E2F5F202A560}" type="parTrans" cxnId="{3AE2F1DF-543E-4D4D-9BBD-BDE748A74347}">
      <dgm:prSet/>
      <dgm:spPr/>
      <dgm:t>
        <a:bodyPr/>
        <a:lstStyle/>
        <a:p>
          <a:endParaRPr lang="en-US"/>
        </a:p>
      </dgm:t>
    </dgm:pt>
    <dgm:pt modelId="{B61DBAF1-CFBD-483D-9D78-BF77D3221D7E}" type="sibTrans" cxnId="{3AE2F1DF-543E-4D4D-9BBD-BDE748A74347}">
      <dgm:prSet/>
      <dgm:spPr/>
      <dgm:t>
        <a:bodyPr/>
        <a:lstStyle/>
        <a:p>
          <a:endParaRPr lang="ru-RU"/>
        </a:p>
      </dgm:t>
    </dgm:pt>
    <dgm:pt modelId="{50A631BF-AB35-4314-8A90-B8BF9331DF84}">
      <dgm:prSet phldrT="[Text]"/>
      <dgm:spPr/>
      <dgm:t>
        <a:bodyPr/>
        <a:lstStyle/>
        <a:p>
          <a:r>
            <a:rPr lang="uk-UA"/>
            <a:t>Форма получения препарата </a:t>
          </a:r>
          <a:r>
            <a:rPr lang="en-US"/>
            <a:t>n= </a:t>
          </a:r>
          <a:r>
            <a:rPr lang="uk-UA"/>
            <a:t>33</a:t>
          </a:r>
          <a:r>
            <a:rPr lang="en-US"/>
            <a:t>+</a:t>
          </a:r>
          <a:r>
            <a:rPr lang="uk-UA"/>
            <a:t>33</a:t>
          </a:r>
          <a:r>
            <a:rPr lang="en-US"/>
            <a:t>+3</a:t>
          </a:r>
          <a:r>
            <a:rPr lang="uk-UA"/>
            <a:t>4</a:t>
          </a:r>
          <a:endParaRPr lang="en-US"/>
        </a:p>
      </dgm:t>
    </dgm:pt>
    <dgm:pt modelId="{113076FC-A291-46A9-A278-7458F883F281}" type="parTrans" cxnId="{2B228817-1CDC-45B0-9982-0A734FF8FEA9}">
      <dgm:prSet/>
      <dgm:spPr/>
      <dgm:t>
        <a:bodyPr/>
        <a:lstStyle/>
        <a:p>
          <a:endParaRPr lang="en-US"/>
        </a:p>
      </dgm:t>
    </dgm:pt>
    <dgm:pt modelId="{D7950B78-F419-4FE5-B6EA-61D9D2B21D86}" type="sibTrans" cxnId="{2B228817-1CDC-45B0-9982-0A734FF8FEA9}">
      <dgm:prSet/>
      <dgm:spPr/>
      <dgm:t>
        <a:bodyPr/>
        <a:lstStyle/>
        <a:p>
          <a:endParaRPr lang="ru-RU"/>
        </a:p>
      </dgm:t>
    </dgm:pt>
    <dgm:pt modelId="{2D44B76A-B5DE-4B67-8ABA-A6F14980C075}">
      <dgm:prSet phldrT="[Text]"/>
      <dgm:spPr/>
      <dgm:t>
        <a:bodyPr/>
        <a:lstStyle/>
        <a:p>
          <a:r>
            <a:rPr lang="uk-UA"/>
            <a:t>Форма получения препарата </a:t>
          </a:r>
          <a:r>
            <a:rPr lang="en-US"/>
            <a:t>n= </a:t>
          </a:r>
          <a:r>
            <a:rPr lang="uk-UA"/>
            <a:t>33</a:t>
          </a:r>
          <a:r>
            <a:rPr lang="en-US"/>
            <a:t>+</a:t>
          </a:r>
          <a:r>
            <a:rPr lang="uk-UA"/>
            <a:t>33</a:t>
          </a:r>
          <a:r>
            <a:rPr lang="en-US"/>
            <a:t>+3</a:t>
          </a:r>
          <a:r>
            <a:rPr lang="uk-UA"/>
            <a:t>4</a:t>
          </a:r>
          <a:endParaRPr lang="en-US"/>
        </a:p>
      </dgm:t>
    </dgm:pt>
    <dgm:pt modelId="{55383E7D-6D84-41CE-95F5-568088155E09}" type="parTrans" cxnId="{DDA17D34-4F37-4340-971D-421C24AB64DB}">
      <dgm:prSet/>
      <dgm:spPr/>
      <dgm:t>
        <a:bodyPr/>
        <a:lstStyle/>
        <a:p>
          <a:endParaRPr lang="en-US"/>
        </a:p>
      </dgm:t>
    </dgm:pt>
    <dgm:pt modelId="{58CB957D-80E7-4625-B043-7034758F1C80}" type="sibTrans" cxnId="{DDA17D34-4F37-4340-971D-421C24AB64DB}">
      <dgm:prSet/>
      <dgm:spPr/>
      <dgm:t>
        <a:bodyPr/>
        <a:lstStyle/>
        <a:p>
          <a:endParaRPr lang="ru-RU"/>
        </a:p>
      </dgm:t>
    </dgm:pt>
    <dgm:pt modelId="{AAC983F4-0C2A-4CBC-A94B-430275D06C86}" type="pres">
      <dgm:prSet presAssocID="{44011966-5D7F-4A35-B0C1-89150123723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273F6BD-B8B0-482F-9EA8-F01B9E8AC823}" type="pres">
      <dgm:prSet presAssocID="{47DECC68-AE32-4ADE-8F7F-45288C216778}" presName="root1" presStyleCnt="0"/>
      <dgm:spPr/>
    </dgm:pt>
    <dgm:pt modelId="{219A592F-9B0B-43CD-A217-914AF8A8F0B7}" type="pres">
      <dgm:prSet presAssocID="{47DECC68-AE32-4ADE-8F7F-45288C216778}" presName="LevelOneTextNode" presStyleLbl="node0" presStyleIdx="0" presStyleCnt="1">
        <dgm:presLayoutVars>
          <dgm:chPref val="3"/>
        </dgm:presLayoutVars>
      </dgm:prSet>
      <dgm:spPr/>
    </dgm:pt>
    <dgm:pt modelId="{7B423ECF-F8A3-487E-968B-0B4B4BE80922}" type="pres">
      <dgm:prSet presAssocID="{47DECC68-AE32-4ADE-8F7F-45288C216778}" presName="level2hierChild" presStyleCnt="0"/>
      <dgm:spPr/>
    </dgm:pt>
    <dgm:pt modelId="{1CD82BC4-B64F-4C81-B22F-9C9C98331939}" type="pres">
      <dgm:prSet presAssocID="{3A1E6A39-1138-4AC7-BD2F-C24BBB95CF61}" presName="conn2-1" presStyleLbl="parChTrans1D2" presStyleIdx="0" presStyleCnt="2"/>
      <dgm:spPr/>
    </dgm:pt>
    <dgm:pt modelId="{9E3AA6C6-1D06-4C66-A273-48427D9F9906}" type="pres">
      <dgm:prSet presAssocID="{3A1E6A39-1138-4AC7-BD2F-C24BBB95CF61}" presName="connTx" presStyleLbl="parChTrans1D2" presStyleIdx="0" presStyleCnt="2"/>
      <dgm:spPr/>
    </dgm:pt>
    <dgm:pt modelId="{8C88E6CF-615C-40F2-90FF-CCB3CBBFCBCB}" type="pres">
      <dgm:prSet presAssocID="{9F1FC734-05C3-4A75-A05A-399BDEEA6A35}" presName="root2" presStyleCnt="0"/>
      <dgm:spPr/>
    </dgm:pt>
    <dgm:pt modelId="{ADB120C7-915D-49A9-B924-CC092B2B5527}" type="pres">
      <dgm:prSet presAssocID="{9F1FC734-05C3-4A75-A05A-399BDEEA6A35}" presName="LevelTwoTextNode" presStyleLbl="node2" presStyleIdx="0" presStyleCnt="2">
        <dgm:presLayoutVars>
          <dgm:chPref val="3"/>
        </dgm:presLayoutVars>
      </dgm:prSet>
      <dgm:spPr/>
    </dgm:pt>
    <dgm:pt modelId="{95D7BD01-304D-4AB2-A109-262C70801928}" type="pres">
      <dgm:prSet presAssocID="{9F1FC734-05C3-4A75-A05A-399BDEEA6A35}" presName="level3hierChild" presStyleCnt="0"/>
      <dgm:spPr/>
    </dgm:pt>
    <dgm:pt modelId="{69529D57-413C-48C7-BEE4-5371DE022D56}" type="pres">
      <dgm:prSet presAssocID="{9CC18CCD-C628-45BC-B2C4-41268DFCCC06}" presName="conn2-1" presStyleLbl="parChTrans1D3" presStyleIdx="0" presStyleCnt="4"/>
      <dgm:spPr/>
    </dgm:pt>
    <dgm:pt modelId="{FA520374-EFB3-41CD-A1DE-B606650EC480}" type="pres">
      <dgm:prSet presAssocID="{9CC18CCD-C628-45BC-B2C4-41268DFCCC06}" presName="connTx" presStyleLbl="parChTrans1D3" presStyleIdx="0" presStyleCnt="4"/>
      <dgm:spPr/>
    </dgm:pt>
    <dgm:pt modelId="{0B9E826C-A19F-4366-B7E8-CF10A6D679B2}" type="pres">
      <dgm:prSet presAssocID="{B477BFF0-F398-432C-8980-228A6D1A6123}" presName="root2" presStyleCnt="0"/>
      <dgm:spPr/>
    </dgm:pt>
    <dgm:pt modelId="{3ADB1AD6-68A6-43BB-8DF0-267CA88D8233}" type="pres">
      <dgm:prSet presAssocID="{B477BFF0-F398-432C-8980-228A6D1A6123}" presName="LevelTwoTextNode" presStyleLbl="node3" presStyleIdx="0" presStyleCnt="4">
        <dgm:presLayoutVars>
          <dgm:chPref val="3"/>
        </dgm:presLayoutVars>
      </dgm:prSet>
      <dgm:spPr/>
    </dgm:pt>
    <dgm:pt modelId="{B871A4A1-F807-4788-8628-10910CB2E867}" type="pres">
      <dgm:prSet presAssocID="{B477BFF0-F398-432C-8980-228A6D1A6123}" presName="level3hierChild" presStyleCnt="0"/>
      <dgm:spPr/>
    </dgm:pt>
    <dgm:pt modelId="{145FDA99-1B9A-41A4-A359-A45C6D4B9442}" type="pres">
      <dgm:prSet presAssocID="{09AFF308-B88A-4008-915E-E2F5F202A560}" presName="conn2-1" presStyleLbl="parChTrans1D4" presStyleIdx="0" presStyleCnt="4"/>
      <dgm:spPr/>
    </dgm:pt>
    <dgm:pt modelId="{B2513651-D610-4737-AF03-B0D31B00D374}" type="pres">
      <dgm:prSet presAssocID="{09AFF308-B88A-4008-915E-E2F5F202A560}" presName="connTx" presStyleLbl="parChTrans1D4" presStyleIdx="0" presStyleCnt="4"/>
      <dgm:spPr/>
    </dgm:pt>
    <dgm:pt modelId="{F7106F2D-3997-421E-90F8-AC1A853526D0}" type="pres">
      <dgm:prSet presAssocID="{A9344CC8-C6E2-4B9C-BD7D-BE49B7938F8D}" presName="root2" presStyleCnt="0"/>
      <dgm:spPr/>
    </dgm:pt>
    <dgm:pt modelId="{9B5F43CF-C91A-40D0-8B10-1F60FF352369}" type="pres">
      <dgm:prSet presAssocID="{A9344CC8-C6E2-4B9C-BD7D-BE49B7938F8D}" presName="LevelTwoTextNode" presStyleLbl="node4" presStyleIdx="0" presStyleCnt="4">
        <dgm:presLayoutVars>
          <dgm:chPref val="3"/>
        </dgm:presLayoutVars>
      </dgm:prSet>
      <dgm:spPr/>
    </dgm:pt>
    <dgm:pt modelId="{90081194-FC31-4EB5-863D-F0233FE0A310}" type="pres">
      <dgm:prSet presAssocID="{A9344CC8-C6E2-4B9C-BD7D-BE49B7938F8D}" presName="level3hierChild" presStyleCnt="0"/>
      <dgm:spPr/>
    </dgm:pt>
    <dgm:pt modelId="{7A26E190-3DEB-4086-83D2-2A38D6F01492}" type="pres">
      <dgm:prSet presAssocID="{1DCA7DAC-ED34-4EAE-BDA2-939E4180D780}" presName="conn2-1" presStyleLbl="parChTrans1D3" presStyleIdx="1" presStyleCnt="4"/>
      <dgm:spPr/>
    </dgm:pt>
    <dgm:pt modelId="{33FB9877-0F37-45AF-8419-116CEFF4CCF2}" type="pres">
      <dgm:prSet presAssocID="{1DCA7DAC-ED34-4EAE-BDA2-939E4180D780}" presName="connTx" presStyleLbl="parChTrans1D3" presStyleIdx="1" presStyleCnt="4"/>
      <dgm:spPr/>
    </dgm:pt>
    <dgm:pt modelId="{A968EFAA-79E7-43C5-B6E2-1C70CC14E060}" type="pres">
      <dgm:prSet presAssocID="{2F3B35C0-EECA-410E-B1DC-A94C62B4AD1C}" presName="root2" presStyleCnt="0"/>
      <dgm:spPr/>
    </dgm:pt>
    <dgm:pt modelId="{F9B4E415-48EC-4B79-8325-3904F6445960}" type="pres">
      <dgm:prSet presAssocID="{2F3B35C0-EECA-410E-B1DC-A94C62B4AD1C}" presName="LevelTwoTextNode" presStyleLbl="node3" presStyleIdx="1" presStyleCnt="4">
        <dgm:presLayoutVars>
          <dgm:chPref val="3"/>
        </dgm:presLayoutVars>
      </dgm:prSet>
      <dgm:spPr/>
    </dgm:pt>
    <dgm:pt modelId="{A8FBFE47-FF23-4AEE-B902-8CB1FE5AED92}" type="pres">
      <dgm:prSet presAssocID="{2F3B35C0-EECA-410E-B1DC-A94C62B4AD1C}" presName="level3hierChild" presStyleCnt="0"/>
      <dgm:spPr/>
    </dgm:pt>
    <dgm:pt modelId="{C7D40605-0634-48CD-8688-85F1CA559D40}" type="pres">
      <dgm:prSet presAssocID="{9F161BDA-F43F-4191-94C7-04412FFD08A2}" presName="conn2-1" presStyleLbl="parChTrans1D4" presStyleIdx="1" presStyleCnt="4"/>
      <dgm:spPr/>
    </dgm:pt>
    <dgm:pt modelId="{56AE8B52-6458-459F-AC9D-D877ED6839CA}" type="pres">
      <dgm:prSet presAssocID="{9F161BDA-F43F-4191-94C7-04412FFD08A2}" presName="connTx" presStyleLbl="parChTrans1D4" presStyleIdx="1" presStyleCnt="4"/>
      <dgm:spPr/>
    </dgm:pt>
    <dgm:pt modelId="{F7261230-81C8-4A0A-AFD1-5AEBF6E2A76F}" type="pres">
      <dgm:prSet presAssocID="{C077EF51-03C9-4DC9-8D51-BEFD146FD467}" presName="root2" presStyleCnt="0"/>
      <dgm:spPr/>
    </dgm:pt>
    <dgm:pt modelId="{74571532-1DE9-49DF-8A70-3232A12E07E4}" type="pres">
      <dgm:prSet presAssocID="{C077EF51-03C9-4DC9-8D51-BEFD146FD467}" presName="LevelTwoTextNode" presStyleLbl="node4" presStyleIdx="1" presStyleCnt="4">
        <dgm:presLayoutVars>
          <dgm:chPref val="3"/>
        </dgm:presLayoutVars>
      </dgm:prSet>
      <dgm:spPr/>
    </dgm:pt>
    <dgm:pt modelId="{2AC81D37-C592-45F7-BBEC-32F4CFC14FCD}" type="pres">
      <dgm:prSet presAssocID="{C077EF51-03C9-4DC9-8D51-BEFD146FD467}" presName="level3hierChild" presStyleCnt="0"/>
      <dgm:spPr/>
    </dgm:pt>
    <dgm:pt modelId="{38F3482E-B24A-4CE7-8E9F-7CD361F89F15}" type="pres">
      <dgm:prSet presAssocID="{74BB220A-2D6A-49CE-BF15-87A6B0D7EBC0}" presName="conn2-1" presStyleLbl="parChTrans1D2" presStyleIdx="1" presStyleCnt="2"/>
      <dgm:spPr/>
    </dgm:pt>
    <dgm:pt modelId="{AFA27734-E339-4D42-AFB4-783D73A412D8}" type="pres">
      <dgm:prSet presAssocID="{74BB220A-2D6A-49CE-BF15-87A6B0D7EBC0}" presName="connTx" presStyleLbl="parChTrans1D2" presStyleIdx="1" presStyleCnt="2"/>
      <dgm:spPr/>
    </dgm:pt>
    <dgm:pt modelId="{3EDBD91B-1FAA-446D-AC90-C3E29E48EF19}" type="pres">
      <dgm:prSet presAssocID="{33AB6354-4C95-4A8A-B363-2AC7DA38CB76}" presName="root2" presStyleCnt="0"/>
      <dgm:spPr/>
    </dgm:pt>
    <dgm:pt modelId="{ED7A4759-7B31-4296-927A-9C9EAFD952E6}" type="pres">
      <dgm:prSet presAssocID="{33AB6354-4C95-4A8A-B363-2AC7DA38CB76}" presName="LevelTwoTextNode" presStyleLbl="node2" presStyleIdx="1" presStyleCnt="2">
        <dgm:presLayoutVars>
          <dgm:chPref val="3"/>
        </dgm:presLayoutVars>
      </dgm:prSet>
      <dgm:spPr/>
    </dgm:pt>
    <dgm:pt modelId="{CBC984F8-CB93-48B8-88EA-8ADF12CA0D0A}" type="pres">
      <dgm:prSet presAssocID="{33AB6354-4C95-4A8A-B363-2AC7DA38CB76}" presName="level3hierChild" presStyleCnt="0"/>
      <dgm:spPr/>
    </dgm:pt>
    <dgm:pt modelId="{5E38369A-DC6A-49EC-B954-5CDEE4C247C8}" type="pres">
      <dgm:prSet presAssocID="{47B5C635-32A5-43BF-91AC-3DDDAAB3D011}" presName="conn2-1" presStyleLbl="parChTrans1D3" presStyleIdx="2" presStyleCnt="4"/>
      <dgm:spPr/>
    </dgm:pt>
    <dgm:pt modelId="{8CA76B4B-26D2-480E-921A-2231E580CB4B}" type="pres">
      <dgm:prSet presAssocID="{47B5C635-32A5-43BF-91AC-3DDDAAB3D011}" presName="connTx" presStyleLbl="parChTrans1D3" presStyleIdx="2" presStyleCnt="4"/>
      <dgm:spPr/>
    </dgm:pt>
    <dgm:pt modelId="{63A01797-BA83-44C4-86FD-B5F1329363AE}" type="pres">
      <dgm:prSet presAssocID="{301FB48F-5DA7-4672-85A9-18F0F769CAA5}" presName="root2" presStyleCnt="0"/>
      <dgm:spPr/>
    </dgm:pt>
    <dgm:pt modelId="{E1BB95AF-5FAF-4A5F-8365-927D075B2F7B}" type="pres">
      <dgm:prSet presAssocID="{301FB48F-5DA7-4672-85A9-18F0F769CAA5}" presName="LevelTwoTextNode" presStyleLbl="node3" presStyleIdx="2" presStyleCnt="4">
        <dgm:presLayoutVars>
          <dgm:chPref val="3"/>
        </dgm:presLayoutVars>
      </dgm:prSet>
      <dgm:spPr/>
    </dgm:pt>
    <dgm:pt modelId="{C6205D89-878F-4940-8B04-71B5A433416F}" type="pres">
      <dgm:prSet presAssocID="{301FB48F-5DA7-4672-85A9-18F0F769CAA5}" presName="level3hierChild" presStyleCnt="0"/>
      <dgm:spPr/>
    </dgm:pt>
    <dgm:pt modelId="{E3A784D2-FC04-43F6-8704-A4DDEF66D448}" type="pres">
      <dgm:prSet presAssocID="{113076FC-A291-46A9-A278-7458F883F281}" presName="conn2-1" presStyleLbl="parChTrans1D4" presStyleIdx="2" presStyleCnt="4"/>
      <dgm:spPr/>
    </dgm:pt>
    <dgm:pt modelId="{42C55888-20EF-4107-B10B-D5B6FA8D2AF3}" type="pres">
      <dgm:prSet presAssocID="{113076FC-A291-46A9-A278-7458F883F281}" presName="connTx" presStyleLbl="parChTrans1D4" presStyleIdx="2" presStyleCnt="4"/>
      <dgm:spPr/>
    </dgm:pt>
    <dgm:pt modelId="{11237876-6C01-44FF-89CA-53AC4B851EC9}" type="pres">
      <dgm:prSet presAssocID="{50A631BF-AB35-4314-8A90-B8BF9331DF84}" presName="root2" presStyleCnt="0"/>
      <dgm:spPr/>
    </dgm:pt>
    <dgm:pt modelId="{7B341029-A592-44ED-889E-F9EFAA3F513F}" type="pres">
      <dgm:prSet presAssocID="{50A631BF-AB35-4314-8A90-B8BF9331DF84}" presName="LevelTwoTextNode" presStyleLbl="node4" presStyleIdx="2" presStyleCnt="4">
        <dgm:presLayoutVars>
          <dgm:chPref val="3"/>
        </dgm:presLayoutVars>
      </dgm:prSet>
      <dgm:spPr/>
    </dgm:pt>
    <dgm:pt modelId="{81D87E18-4C85-4F5C-9E9A-2AACFE7CC754}" type="pres">
      <dgm:prSet presAssocID="{50A631BF-AB35-4314-8A90-B8BF9331DF84}" presName="level3hierChild" presStyleCnt="0"/>
      <dgm:spPr/>
    </dgm:pt>
    <dgm:pt modelId="{5532E9B5-2D23-4E25-BBEC-845616D8356C}" type="pres">
      <dgm:prSet presAssocID="{6F9AEEDC-2A9D-4B99-84E5-726D892C843E}" presName="conn2-1" presStyleLbl="parChTrans1D3" presStyleIdx="3" presStyleCnt="4"/>
      <dgm:spPr/>
    </dgm:pt>
    <dgm:pt modelId="{E6D8AFB2-757B-465A-ABB7-F194A48BD8B7}" type="pres">
      <dgm:prSet presAssocID="{6F9AEEDC-2A9D-4B99-84E5-726D892C843E}" presName="connTx" presStyleLbl="parChTrans1D3" presStyleIdx="3" presStyleCnt="4"/>
      <dgm:spPr/>
    </dgm:pt>
    <dgm:pt modelId="{F3C6FF29-CE28-4965-AC83-5654471BAFF3}" type="pres">
      <dgm:prSet presAssocID="{CFBBE5AB-B205-4217-BB91-B3C1595652E8}" presName="root2" presStyleCnt="0"/>
      <dgm:spPr/>
    </dgm:pt>
    <dgm:pt modelId="{CA265090-6F61-4258-A1C1-091EC7199C94}" type="pres">
      <dgm:prSet presAssocID="{CFBBE5AB-B205-4217-BB91-B3C1595652E8}" presName="LevelTwoTextNode" presStyleLbl="node3" presStyleIdx="3" presStyleCnt="4">
        <dgm:presLayoutVars>
          <dgm:chPref val="3"/>
        </dgm:presLayoutVars>
      </dgm:prSet>
      <dgm:spPr/>
    </dgm:pt>
    <dgm:pt modelId="{31E9D903-F7F9-42FB-B42B-17627C9DC22A}" type="pres">
      <dgm:prSet presAssocID="{CFBBE5AB-B205-4217-BB91-B3C1595652E8}" presName="level3hierChild" presStyleCnt="0"/>
      <dgm:spPr/>
    </dgm:pt>
    <dgm:pt modelId="{9379690B-6603-4245-8AC2-25798E99B71C}" type="pres">
      <dgm:prSet presAssocID="{55383E7D-6D84-41CE-95F5-568088155E09}" presName="conn2-1" presStyleLbl="parChTrans1D4" presStyleIdx="3" presStyleCnt="4"/>
      <dgm:spPr/>
    </dgm:pt>
    <dgm:pt modelId="{EDD9EB58-B0BD-46C7-B475-AD5E3805DB81}" type="pres">
      <dgm:prSet presAssocID="{55383E7D-6D84-41CE-95F5-568088155E09}" presName="connTx" presStyleLbl="parChTrans1D4" presStyleIdx="3" presStyleCnt="4"/>
      <dgm:spPr/>
    </dgm:pt>
    <dgm:pt modelId="{79390DF9-C18D-4E64-966C-B53343C5080E}" type="pres">
      <dgm:prSet presAssocID="{2D44B76A-B5DE-4B67-8ABA-A6F14980C075}" presName="root2" presStyleCnt="0"/>
      <dgm:spPr/>
    </dgm:pt>
    <dgm:pt modelId="{BD366613-0B1A-4960-9565-6FDABF74CB50}" type="pres">
      <dgm:prSet presAssocID="{2D44B76A-B5DE-4B67-8ABA-A6F14980C075}" presName="LevelTwoTextNode" presStyleLbl="node4" presStyleIdx="3" presStyleCnt="4">
        <dgm:presLayoutVars>
          <dgm:chPref val="3"/>
        </dgm:presLayoutVars>
      </dgm:prSet>
      <dgm:spPr/>
    </dgm:pt>
    <dgm:pt modelId="{FACA64D2-0161-44D4-AF59-2D8ABD008638}" type="pres">
      <dgm:prSet presAssocID="{2D44B76A-B5DE-4B67-8ABA-A6F14980C075}" presName="level3hierChild" presStyleCnt="0"/>
      <dgm:spPr/>
    </dgm:pt>
  </dgm:ptLst>
  <dgm:cxnLst>
    <dgm:cxn modelId="{DFD6D501-6E20-47BA-88BE-CBE4595F7DD0}" type="presOf" srcId="{33AB6354-4C95-4A8A-B363-2AC7DA38CB76}" destId="{ED7A4759-7B31-4296-927A-9C9EAFD952E6}" srcOrd="0" destOrd="0" presId="urn:microsoft.com/office/officeart/2005/8/layout/hierarchy2"/>
    <dgm:cxn modelId="{47791D07-96C7-4FE1-A3D9-9275262A7816}" type="presOf" srcId="{50A631BF-AB35-4314-8A90-B8BF9331DF84}" destId="{7B341029-A592-44ED-889E-F9EFAA3F513F}" srcOrd="0" destOrd="0" presId="urn:microsoft.com/office/officeart/2005/8/layout/hierarchy2"/>
    <dgm:cxn modelId="{8EAD9F08-A1B7-4AAB-A961-B81AD3625C51}" type="presOf" srcId="{9CC18CCD-C628-45BC-B2C4-41268DFCCC06}" destId="{FA520374-EFB3-41CD-A1DE-B606650EC480}" srcOrd="1" destOrd="0" presId="urn:microsoft.com/office/officeart/2005/8/layout/hierarchy2"/>
    <dgm:cxn modelId="{2AC3EA0E-A6C1-41CA-A660-2F8997F46063}" type="presOf" srcId="{113076FC-A291-46A9-A278-7458F883F281}" destId="{42C55888-20EF-4107-B10B-D5B6FA8D2AF3}" srcOrd="1" destOrd="0" presId="urn:microsoft.com/office/officeart/2005/8/layout/hierarchy2"/>
    <dgm:cxn modelId="{C3C8F712-C60A-442A-9FB8-05DE67C5F2F1}" type="presOf" srcId="{55383E7D-6D84-41CE-95F5-568088155E09}" destId="{9379690B-6603-4245-8AC2-25798E99B71C}" srcOrd="0" destOrd="0" presId="urn:microsoft.com/office/officeart/2005/8/layout/hierarchy2"/>
    <dgm:cxn modelId="{2B228817-1CDC-45B0-9982-0A734FF8FEA9}" srcId="{301FB48F-5DA7-4672-85A9-18F0F769CAA5}" destId="{50A631BF-AB35-4314-8A90-B8BF9331DF84}" srcOrd="0" destOrd="0" parTransId="{113076FC-A291-46A9-A278-7458F883F281}" sibTransId="{D7950B78-F419-4FE5-B6EA-61D9D2B21D86}"/>
    <dgm:cxn modelId="{F6A03C1A-4499-4A79-AC33-73CD6B1469F8}" type="presOf" srcId="{9CC18CCD-C628-45BC-B2C4-41268DFCCC06}" destId="{69529D57-413C-48C7-BEE4-5371DE022D56}" srcOrd="0" destOrd="0" presId="urn:microsoft.com/office/officeart/2005/8/layout/hierarchy2"/>
    <dgm:cxn modelId="{529C7027-06C1-4B2E-A55B-C2FD39BF1B63}" type="presOf" srcId="{2D44B76A-B5DE-4B67-8ABA-A6F14980C075}" destId="{BD366613-0B1A-4960-9565-6FDABF74CB50}" srcOrd="0" destOrd="0" presId="urn:microsoft.com/office/officeart/2005/8/layout/hierarchy2"/>
    <dgm:cxn modelId="{90AB542D-211E-4010-AEF8-F4C4C5151E9D}" type="presOf" srcId="{09AFF308-B88A-4008-915E-E2F5F202A560}" destId="{145FDA99-1B9A-41A4-A359-A45C6D4B9442}" srcOrd="0" destOrd="0" presId="urn:microsoft.com/office/officeart/2005/8/layout/hierarchy2"/>
    <dgm:cxn modelId="{8BEAAC2F-9E6A-4C44-BF88-40C05BD5868C}" srcId="{9F1FC734-05C3-4A75-A05A-399BDEEA6A35}" destId="{B477BFF0-F398-432C-8980-228A6D1A6123}" srcOrd="0" destOrd="0" parTransId="{9CC18CCD-C628-45BC-B2C4-41268DFCCC06}" sibTransId="{CFE0B76E-24B6-4E62-8234-0A79C48CB101}"/>
    <dgm:cxn modelId="{DDA17D34-4F37-4340-971D-421C24AB64DB}" srcId="{CFBBE5AB-B205-4217-BB91-B3C1595652E8}" destId="{2D44B76A-B5DE-4B67-8ABA-A6F14980C075}" srcOrd="0" destOrd="0" parTransId="{55383E7D-6D84-41CE-95F5-568088155E09}" sibTransId="{58CB957D-80E7-4625-B043-7034758F1C80}"/>
    <dgm:cxn modelId="{094F313D-3090-4C79-8CB6-CA0D7E4181E6}" type="presOf" srcId="{113076FC-A291-46A9-A278-7458F883F281}" destId="{E3A784D2-FC04-43F6-8704-A4DDEF66D448}" srcOrd="0" destOrd="0" presId="urn:microsoft.com/office/officeart/2005/8/layout/hierarchy2"/>
    <dgm:cxn modelId="{0BFD8F40-C6A3-4779-BAC0-5C559490C33E}" type="presOf" srcId="{A9344CC8-C6E2-4B9C-BD7D-BE49B7938F8D}" destId="{9B5F43CF-C91A-40D0-8B10-1F60FF352369}" srcOrd="0" destOrd="0" presId="urn:microsoft.com/office/officeart/2005/8/layout/hierarchy2"/>
    <dgm:cxn modelId="{902BBF42-3D20-484E-856B-E8DD51D1B901}" type="presOf" srcId="{3A1E6A39-1138-4AC7-BD2F-C24BBB95CF61}" destId="{1CD82BC4-B64F-4C81-B22F-9C9C98331939}" srcOrd="0" destOrd="0" presId="urn:microsoft.com/office/officeart/2005/8/layout/hierarchy2"/>
    <dgm:cxn modelId="{85348344-B34E-432A-81AD-DF077261AACF}" type="presOf" srcId="{09AFF308-B88A-4008-915E-E2F5F202A560}" destId="{B2513651-D610-4737-AF03-B0D31B00D374}" srcOrd="1" destOrd="0" presId="urn:microsoft.com/office/officeart/2005/8/layout/hierarchy2"/>
    <dgm:cxn modelId="{2617AD44-0B1F-4ACF-B221-787FF32217E1}" type="presOf" srcId="{6F9AEEDC-2A9D-4B99-84E5-726D892C843E}" destId="{E6D8AFB2-757B-465A-ABB7-F194A48BD8B7}" srcOrd="1" destOrd="0" presId="urn:microsoft.com/office/officeart/2005/8/layout/hierarchy2"/>
    <dgm:cxn modelId="{77846548-C3FA-4C8B-AD0C-6E131D925E2B}" type="presOf" srcId="{301FB48F-5DA7-4672-85A9-18F0F769CAA5}" destId="{E1BB95AF-5FAF-4A5F-8365-927D075B2F7B}" srcOrd="0" destOrd="0" presId="urn:microsoft.com/office/officeart/2005/8/layout/hierarchy2"/>
    <dgm:cxn modelId="{FE1F9949-53A2-440D-A93D-CA9E2AB53434}" type="presOf" srcId="{B477BFF0-F398-432C-8980-228A6D1A6123}" destId="{3ADB1AD6-68A6-43BB-8DF0-267CA88D8233}" srcOrd="0" destOrd="0" presId="urn:microsoft.com/office/officeart/2005/8/layout/hierarchy2"/>
    <dgm:cxn modelId="{51287F4B-17A0-44DF-B445-E9C52E50E99E}" type="presOf" srcId="{47DECC68-AE32-4ADE-8F7F-45288C216778}" destId="{219A592F-9B0B-43CD-A217-914AF8A8F0B7}" srcOrd="0" destOrd="0" presId="urn:microsoft.com/office/officeart/2005/8/layout/hierarchy2"/>
    <dgm:cxn modelId="{58059650-C09D-4FB6-8D8D-02598DB982A2}" srcId="{47DECC68-AE32-4ADE-8F7F-45288C216778}" destId="{9F1FC734-05C3-4A75-A05A-399BDEEA6A35}" srcOrd="0" destOrd="0" parTransId="{3A1E6A39-1138-4AC7-BD2F-C24BBB95CF61}" sibTransId="{0595FEBF-B01A-427C-8C28-E9A742895811}"/>
    <dgm:cxn modelId="{FCB58757-5C2B-4062-8148-BF89271A82A8}" type="presOf" srcId="{47B5C635-32A5-43BF-91AC-3DDDAAB3D011}" destId="{8CA76B4B-26D2-480E-921A-2231E580CB4B}" srcOrd="1" destOrd="0" presId="urn:microsoft.com/office/officeart/2005/8/layout/hierarchy2"/>
    <dgm:cxn modelId="{B728BA57-5EFC-433D-9C6E-93BD43A852F8}" srcId="{47DECC68-AE32-4ADE-8F7F-45288C216778}" destId="{33AB6354-4C95-4A8A-B363-2AC7DA38CB76}" srcOrd="1" destOrd="0" parTransId="{74BB220A-2D6A-49CE-BF15-87A6B0D7EBC0}" sibTransId="{E1794013-040D-409C-A272-7D152E77FB75}"/>
    <dgm:cxn modelId="{FA5A8B5F-D71F-46BB-8C8E-E05855F80AFC}" type="presOf" srcId="{47B5C635-32A5-43BF-91AC-3DDDAAB3D011}" destId="{5E38369A-DC6A-49EC-B954-5CDEE4C247C8}" srcOrd="0" destOrd="0" presId="urn:microsoft.com/office/officeart/2005/8/layout/hierarchy2"/>
    <dgm:cxn modelId="{B1574370-CFBE-42AC-A19F-6B17FB4E7E39}" type="presOf" srcId="{74BB220A-2D6A-49CE-BF15-87A6B0D7EBC0}" destId="{38F3482E-B24A-4CE7-8E9F-7CD361F89F15}" srcOrd="0" destOrd="0" presId="urn:microsoft.com/office/officeart/2005/8/layout/hierarchy2"/>
    <dgm:cxn modelId="{D74D9B70-BA2E-43A5-8B11-E1538A95732A}" type="presOf" srcId="{C077EF51-03C9-4DC9-8D51-BEFD146FD467}" destId="{74571532-1DE9-49DF-8A70-3232A12E07E4}" srcOrd="0" destOrd="0" presId="urn:microsoft.com/office/officeart/2005/8/layout/hierarchy2"/>
    <dgm:cxn modelId="{5B53A877-1FF6-489A-B541-8FC656ABF463}" srcId="{33AB6354-4C95-4A8A-B363-2AC7DA38CB76}" destId="{301FB48F-5DA7-4672-85A9-18F0F769CAA5}" srcOrd="0" destOrd="0" parTransId="{47B5C635-32A5-43BF-91AC-3DDDAAB3D011}" sibTransId="{2F90DA1F-A01B-4011-8112-9DF4B3306A41}"/>
    <dgm:cxn modelId="{C0349879-402A-4C99-8B87-5E5FBC959115}" srcId="{9F1FC734-05C3-4A75-A05A-399BDEEA6A35}" destId="{2F3B35C0-EECA-410E-B1DC-A94C62B4AD1C}" srcOrd="1" destOrd="0" parTransId="{1DCA7DAC-ED34-4EAE-BDA2-939E4180D780}" sibTransId="{D14EF16C-1DC2-4795-88D6-AC5409DB7CB1}"/>
    <dgm:cxn modelId="{6C30567F-8B47-4E0B-B762-CC0F42D568EE}" type="presOf" srcId="{2F3B35C0-EECA-410E-B1DC-A94C62B4AD1C}" destId="{F9B4E415-48EC-4B79-8325-3904F6445960}" srcOrd="0" destOrd="0" presId="urn:microsoft.com/office/officeart/2005/8/layout/hierarchy2"/>
    <dgm:cxn modelId="{8E781382-1D4A-475E-BD57-2AC853132A51}" type="presOf" srcId="{6F9AEEDC-2A9D-4B99-84E5-726D892C843E}" destId="{5532E9B5-2D23-4E25-BBEC-845616D8356C}" srcOrd="0" destOrd="0" presId="urn:microsoft.com/office/officeart/2005/8/layout/hierarchy2"/>
    <dgm:cxn modelId="{E3441482-7E13-4631-84F7-0C05926E30F1}" type="presOf" srcId="{3A1E6A39-1138-4AC7-BD2F-C24BBB95CF61}" destId="{9E3AA6C6-1D06-4C66-A273-48427D9F9906}" srcOrd="1" destOrd="0" presId="urn:microsoft.com/office/officeart/2005/8/layout/hierarchy2"/>
    <dgm:cxn modelId="{9BBF8896-8450-42A1-ABAC-E367CB5D2E6E}" srcId="{2F3B35C0-EECA-410E-B1DC-A94C62B4AD1C}" destId="{C077EF51-03C9-4DC9-8D51-BEFD146FD467}" srcOrd="0" destOrd="0" parTransId="{9F161BDA-F43F-4191-94C7-04412FFD08A2}" sibTransId="{284A9669-9E66-40CA-AB71-BDA0987827A8}"/>
    <dgm:cxn modelId="{C775D996-9D56-460E-89D5-CD53A521E03F}" type="presOf" srcId="{1DCA7DAC-ED34-4EAE-BDA2-939E4180D780}" destId="{33FB9877-0F37-45AF-8419-116CEFF4CCF2}" srcOrd="1" destOrd="0" presId="urn:microsoft.com/office/officeart/2005/8/layout/hierarchy2"/>
    <dgm:cxn modelId="{91CA5699-09AB-4A6F-871F-8C166ACF0291}" type="presOf" srcId="{1DCA7DAC-ED34-4EAE-BDA2-939E4180D780}" destId="{7A26E190-3DEB-4086-83D2-2A38D6F01492}" srcOrd="0" destOrd="0" presId="urn:microsoft.com/office/officeart/2005/8/layout/hierarchy2"/>
    <dgm:cxn modelId="{7247919E-882D-4EBC-9682-2A59FBA91814}" srcId="{33AB6354-4C95-4A8A-B363-2AC7DA38CB76}" destId="{CFBBE5AB-B205-4217-BB91-B3C1595652E8}" srcOrd="1" destOrd="0" parTransId="{6F9AEEDC-2A9D-4B99-84E5-726D892C843E}" sibTransId="{05374F43-B93D-4903-9DCC-6FE004A2ABDC}"/>
    <dgm:cxn modelId="{A40F58A5-F445-4AF8-BAF3-AA77C04EB9AB}" type="presOf" srcId="{9F1FC734-05C3-4A75-A05A-399BDEEA6A35}" destId="{ADB120C7-915D-49A9-B924-CC092B2B5527}" srcOrd="0" destOrd="0" presId="urn:microsoft.com/office/officeart/2005/8/layout/hierarchy2"/>
    <dgm:cxn modelId="{575A95A8-A0E1-4D07-BC5E-FC9152D363F9}" type="presOf" srcId="{CFBBE5AB-B205-4217-BB91-B3C1595652E8}" destId="{CA265090-6F61-4258-A1C1-091EC7199C94}" srcOrd="0" destOrd="0" presId="urn:microsoft.com/office/officeart/2005/8/layout/hierarchy2"/>
    <dgm:cxn modelId="{5B0FC5AA-5EAB-4912-8E88-339B6234A0FA}" type="presOf" srcId="{74BB220A-2D6A-49CE-BF15-87A6B0D7EBC0}" destId="{AFA27734-E339-4D42-AFB4-783D73A412D8}" srcOrd="1" destOrd="0" presId="urn:microsoft.com/office/officeart/2005/8/layout/hierarchy2"/>
    <dgm:cxn modelId="{45E6C8C2-76FF-4E23-A466-76125B1B53A8}" type="presOf" srcId="{9F161BDA-F43F-4191-94C7-04412FFD08A2}" destId="{C7D40605-0634-48CD-8688-85F1CA559D40}" srcOrd="0" destOrd="0" presId="urn:microsoft.com/office/officeart/2005/8/layout/hierarchy2"/>
    <dgm:cxn modelId="{A9F02BDF-1283-46D9-B7EB-4CBFA7F57F98}" srcId="{44011966-5D7F-4A35-B0C1-89150123723C}" destId="{47DECC68-AE32-4ADE-8F7F-45288C216778}" srcOrd="0" destOrd="0" parTransId="{E8224513-FBF6-4454-9A8C-1B7E0A4F2932}" sibTransId="{E5C85DEF-0B37-4EFF-801F-84AB6D84B20B}"/>
    <dgm:cxn modelId="{3AE2F1DF-543E-4D4D-9BBD-BDE748A74347}" srcId="{B477BFF0-F398-432C-8980-228A6D1A6123}" destId="{A9344CC8-C6E2-4B9C-BD7D-BE49B7938F8D}" srcOrd="0" destOrd="0" parTransId="{09AFF308-B88A-4008-915E-E2F5F202A560}" sibTransId="{B61DBAF1-CFBD-483D-9D78-BF77D3221D7E}"/>
    <dgm:cxn modelId="{40A459EC-E14A-49DC-B6B5-8A1E5B65D2BF}" type="presOf" srcId="{44011966-5D7F-4A35-B0C1-89150123723C}" destId="{AAC983F4-0C2A-4CBC-A94B-430275D06C86}" srcOrd="0" destOrd="0" presId="urn:microsoft.com/office/officeart/2005/8/layout/hierarchy2"/>
    <dgm:cxn modelId="{54CF6DEC-A28D-4A9C-9E06-E19E4BC6C52F}" type="presOf" srcId="{9F161BDA-F43F-4191-94C7-04412FFD08A2}" destId="{56AE8B52-6458-459F-AC9D-D877ED6839CA}" srcOrd="1" destOrd="0" presId="urn:microsoft.com/office/officeart/2005/8/layout/hierarchy2"/>
    <dgm:cxn modelId="{7A0952FD-9C1A-44FD-8076-C50E9F5DA831}" type="presOf" srcId="{55383E7D-6D84-41CE-95F5-568088155E09}" destId="{EDD9EB58-B0BD-46C7-B475-AD5E3805DB81}" srcOrd="1" destOrd="0" presId="urn:microsoft.com/office/officeart/2005/8/layout/hierarchy2"/>
    <dgm:cxn modelId="{C0BC980B-8361-411C-9096-B66968B6F4B4}" type="presParOf" srcId="{AAC983F4-0C2A-4CBC-A94B-430275D06C86}" destId="{1273F6BD-B8B0-482F-9EA8-F01B9E8AC823}" srcOrd="0" destOrd="0" presId="urn:microsoft.com/office/officeart/2005/8/layout/hierarchy2"/>
    <dgm:cxn modelId="{98A59BDC-67A5-4DF1-B7FE-E00FA3B9505C}" type="presParOf" srcId="{1273F6BD-B8B0-482F-9EA8-F01B9E8AC823}" destId="{219A592F-9B0B-43CD-A217-914AF8A8F0B7}" srcOrd="0" destOrd="0" presId="urn:microsoft.com/office/officeart/2005/8/layout/hierarchy2"/>
    <dgm:cxn modelId="{FB5F8426-8F34-4D78-B093-C48B05BECE87}" type="presParOf" srcId="{1273F6BD-B8B0-482F-9EA8-F01B9E8AC823}" destId="{7B423ECF-F8A3-487E-968B-0B4B4BE80922}" srcOrd="1" destOrd="0" presId="urn:microsoft.com/office/officeart/2005/8/layout/hierarchy2"/>
    <dgm:cxn modelId="{08724094-6F19-4F6F-A9BB-83C968F267D5}" type="presParOf" srcId="{7B423ECF-F8A3-487E-968B-0B4B4BE80922}" destId="{1CD82BC4-B64F-4C81-B22F-9C9C98331939}" srcOrd="0" destOrd="0" presId="urn:microsoft.com/office/officeart/2005/8/layout/hierarchy2"/>
    <dgm:cxn modelId="{1D71A545-EA58-420D-B02C-2B923087024A}" type="presParOf" srcId="{1CD82BC4-B64F-4C81-B22F-9C9C98331939}" destId="{9E3AA6C6-1D06-4C66-A273-48427D9F9906}" srcOrd="0" destOrd="0" presId="urn:microsoft.com/office/officeart/2005/8/layout/hierarchy2"/>
    <dgm:cxn modelId="{5BDBE4A2-F5FE-4382-A6F4-BCB2EDE3C200}" type="presParOf" srcId="{7B423ECF-F8A3-487E-968B-0B4B4BE80922}" destId="{8C88E6CF-615C-40F2-90FF-CCB3CBBFCBCB}" srcOrd="1" destOrd="0" presId="urn:microsoft.com/office/officeart/2005/8/layout/hierarchy2"/>
    <dgm:cxn modelId="{227743AC-BD26-4FC0-8170-2D3E24F81D09}" type="presParOf" srcId="{8C88E6CF-615C-40F2-90FF-CCB3CBBFCBCB}" destId="{ADB120C7-915D-49A9-B924-CC092B2B5527}" srcOrd="0" destOrd="0" presId="urn:microsoft.com/office/officeart/2005/8/layout/hierarchy2"/>
    <dgm:cxn modelId="{D8DDD5CC-5BD0-41E9-B5AB-B520CEC15866}" type="presParOf" srcId="{8C88E6CF-615C-40F2-90FF-CCB3CBBFCBCB}" destId="{95D7BD01-304D-4AB2-A109-262C70801928}" srcOrd="1" destOrd="0" presId="urn:microsoft.com/office/officeart/2005/8/layout/hierarchy2"/>
    <dgm:cxn modelId="{6CC7F742-1B05-42A2-A9AF-00B3D4B64276}" type="presParOf" srcId="{95D7BD01-304D-4AB2-A109-262C70801928}" destId="{69529D57-413C-48C7-BEE4-5371DE022D56}" srcOrd="0" destOrd="0" presId="urn:microsoft.com/office/officeart/2005/8/layout/hierarchy2"/>
    <dgm:cxn modelId="{F06546E6-79C8-4C7D-ACA8-E5B6CC840D82}" type="presParOf" srcId="{69529D57-413C-48C7-BEE4-5371DE022D56}" destId="{FA520374-EFB3-41CD-A1DE-B606650EC480}" srcOrd="0" destOrd="0" presId="urn:microsoft.com/office/officeart/2005/8/layout/hierarchy2"/>
    <dgm:cxn modelId="{900F5D16-A124-49E6-A219-534C75C6496F}" type="presParOf" srcId="{95D7BD01-304D-4AB2-A109-262C70801928}" destId="{0B9E826C-A19F-4366-B7E8-CF10A6D679B2}" srcOrd="1" destOrd="0" presId="urn:microsoft.com/office/officeart/2005/8/layout/hierarchy2"/>
    <dgm:cxn modelId="{D0AE72FE-AF96-4786-88E2-ADFE47F517B1}" type="presParOf" srcId="{0B9E826C-A19F-4366-B7E8-CF10A6D679B2}" destId="{3ADB1AD6-68A6-43BB-8DF0-267CA88D8233}" srcOrd="0" destOrd="0" presId="urn:microsoft.com/office/officeart/2005/8/layout/hierarchy2"/>
    <dgm:cxn modelId="{0E4353F7-08A3-4C6E-8404-4D7641280436}" type="presParOf" srcId="{0B9E826C-A19F-4366-B7E8-CF10A6D679B2}" destId="{B871A4A1-F807-4788-8628-10910CB2E867}" srcOrd="1" destOrd="0" presId="urn:microsoft.com/office/officeart/2005/8/layout/hierarchy2"/>
    <dgm:cxn modelId="{6D5121F8-7B36-4F6D-A7E8-F0A037051F8E}" type="presParOf" srcId="{B871A4A1-F807-4788-8628-10910CB2E867}" destId="{145FDA99-1B9A-41A4-A359-A45C6D4B9442}" srcOrd="0" destOrd="0" presId="urn:microsoft.com/office/officeart/2005/8/layout/hierarchy2"/>
    <dgm:cxn modelId="{DFCD0332-9237-4025-8E71-8A7F3071D2F3}" type="presParOf" srcId="{145FDA99-1B9A-41A4-A359-A45C6D4B9442}" destId="{B2513651-D610-4737-AF03-B0D31B00D374}" srcOrd="0" destOrd="0" presId="urn:microsoft.com/office/officeart/2005/8/layout/hierarchy2"/>
    <dgm:cxn modelId="{4E0EC38A-16F4-4762-AB4F-B9929CF38C10}" type="presParOf" srcId="{B871A4A1-F807-4788-8628-10910CB2E867}" destId="{F7106F2D-3997-421E-90F8-AC1A853526D0}" srcOrd="1" destOrd="0" presId="urn:microsoft.com/office/officeart/2005/8/layout/hierarchy2"/>
    <dgm:cxn modelId="{AEDA1B32-9407-4BA4-A5F0-91E24D93F2EE}" type="presParOf" srcId="{F7106F2D-3997-421E-90F8-AC1A853526D0}" destId="{9B5F43CF-C91A-40D0-8B10-1F60FF352369}" srcOrd="0" destOrd="0" presId="urn:microsoft.com/office/officeart/2005/8/layout/hierarchy2"/>
    <dgm:cxn modelId="{76951A39-F80C-46A6-B247-468BA94D004D}" type="presParOf" srcId="{F7106F2D-3997-421E-90F8-AC1A853526D0}" destId="{90081194-FC31-4EB5-863D-F0233FE0A310}" srcOrd="1" destOrd="0" presId="urn:microsoft.com/office/officeart/2005/8/layout/hierarchy2"/>
    <dgm:cxn modelId="{B40AB651-E150-4162-AC42-253E9C19814C}" type="presParOf" srcId="{95D7BD01-304D-4AB2-A109-262C70801928}" destId="{7A26E190-3DEB-4086-83D2-2A38D6F01492}" srcOrd="2" destOrd="0" presId="urn:microsoft.com/office/officeart/2005/8/layout/hierarchy2"/>
    <dgm:cxn modelId="{85086A46-7155-4123-9EB6-CCA03059297E}" type="presParOf" srcId="{7A26E190-3DEB-4086-83D2-2A38D6F01492}" destId="{33FB9877-0F37-45AF-8419-116CEFF4CCF2}" srcOrd="0" destOrd="0" presId="urn:microsoft.com/office/officeart/2005/8/layout/hierarchy2"/>
    <dgm:cxn modelId="{9ACB8BE1-E21C-4DE7-91AC-168CA156159F}" type="presParOf" srcId="{95D7BD01-304D-4AB2-A109-262C70801928}" destId="{A968EFAA-79E7-43C5-B6E2-1C70CC14E060}" srcOrd="3" destOrd="0" presId="urn:microsoft.com/office/officeart/2005/8/layout/hierarchy2"/>
    <dgm:cxn modelId="{9EB316FE-5960-475E-90B3-CFE3AC8C167C}" type="presParOf" srcId="{A968EFAA-79E7-43C5-B6E2-1C70CC14E060}" destId="{F9B4E415-48EC-4B79-8325-3904F6445960}" srcOrd="0" destOrd="0" presId="urn:microsoft.com/office/officeart/2005/8/layout/hierarchy2"/>
    <dgm:cxn modelId="{C00A532A-67FF-4961-804B-58B40F40E2AE}" type="presParOf" srcId="{A968EFAA-79E7-43C5-B6E2-1C70CC14E060}" destId="{A8FBFE47-FF23-4AEE-B902-8CB1FE5AED92}" srcOrd="1" destOrd="0" presId="urn:microsoft.com/office/officeart/2005/8/layout/hierarchy2"/>
    <dgm:cxn modelId="{4B7C03E4-1327-4A3E-B576-F13EFF179941}" type="presParOf" srcId="{A8FBFE47-FF23-4AEE-B902-8CB1FE5AED92}" destId="{C7D40605-0634-48CD-8688-85F1CA559D40}" srcOrd="0" destOrd="0" presId="urn:microsoft.com/office/officeart/2005/8/layout/hierarchy2"/>
    <dgm:cxn modelId="{33A36302-0ADF-45FE-A867-D4E0FC70C722}" type="presParOf" srcId="{C7D40605-0634-48CD-8688-85F1CA559D40}" destId="{56AE8B52-6458-459F-AC9D-D877ED6839CA}" srcOrd="0" destOrd="0" presId="urn:microsoft.com/office/officeart/2005/8/layout/hierarchy2"/>
    <dgm:cxn modelId="{51DD6D23-820E-40F1-AE20-60F401F8D64C}" type="presParOf" srcId="{A8FBFE47-FF23-4AEE-B902-8CB1FE5AED92}" destId="{F7261230-81C8-4A0A-AFD1-5AEBF6E2A76F}" srcOrd="1" destOrd="0" presId="urn:microsoft.com/office/officeart/2005/8/layout/hierarchy2"/>
    <dgm:cxn modelId="{82DDA2F5-1E3A-4A8C-B2B0-667ECB42CE18}" type="presParOf" srcId="{F7261230-81C8-4A0A-AFD1-5AEBF6E2A76F}" destId="{74571532-1DE9-49DF-8A70-3232A12E07E4}" srcOrd="0" destOrd="0" presId="urn:microsoft.com/office/officeart/2005/8/layout/hierarchy2"/>
    <dgm:cxn modelId="{3BCB6A2E-15F8-44E7-9EAB-563E6F8061BF}" type="presParOf" srcId="{F7261230-81C8-4A0A-AFD1-5AEBF6E2A76F}" destId="{2AC81D37-C592-45F7-BBEC-32F4CFC14FCD}" srcOrd="1" destOrd="0" presId="urn:microsoft.com/office/officeart/2005/8/layout/hierarchy2"/>
    <dgm:cxn modelId="{66886E85-BA07-4473-A8A0-EFE17E3AC6D2}" type="presParOf" srcId="{7B423ECF-F8A3-487E-968B-0B4B4BE80922}" destId="{38F3482E-B24A-4CE7-8E9F-7CD361F89F15}" srcOrd="2" destOrd="0" presId="urn:microsoft.com/office/officeart/2005/8/layout/hierarchy2"/>
    <dgm:cxn modelId="{05A3A95B-753B-4F0A-B141-D08564869994}" type="presParOf" srcId="{38F3482E-B24A-4CE7-8E9F-7CD361F89F15}" destId="{AFA27734-E339-4D42-AFB4-783D73A412D8}" srcOrd="0" destOrd="0" presId="urn:microsoft.com/office/officeart/2005/8/layout/hierarchy2"/>
    <dgm:cxn modelId="{F8588BB2-C2F9-4EBC-BD66-F46181335F59}" type="presParOf" srcId="{7B423ECF-F8A3-487E-968B-0B4B4BE80922}" destId="{3EDBD91B-1FAA-446D-AC90-C3E29E48EF19}" srcOrd="3" destOrd="0" presId="urn:microsoft.com/office/officeart/2005/8/layout/hierarchy2"/>
    <dgm:cxn modelId="{F21C61D8-2E87-485A-8604-9236C2805031}" type="presParOf" srcId="{3EDBD91B-1FAA-446D-AC90-C3E29E48EF19}" destId="{ED7A4759-7B31-4296-927A-9C9EAFD952E6}" srcOrd="0" destOrd="0" presId="urn:microsoft.com/office/officeart/2005/8/layout/hierarchy2"/>
    <dgm:cxn modelId="{C52C14B4-A296-4026-8427-ADDD927B11B8}" type="presParOf" srcId="{3EDBD91B-1FAA-446D-AC90-C3E29E48EF19}" destId="{CBC984F8-CB93-48B8-88EA-8ADF12CA0D0A}" srcOrd="1" destOrd="0" presId="urn:microsoft.com/office/officeart/2005/8/layout/hierarchy2"/>
    <dgm:cxn modelId="{E960CC5F-636D-4CCD-972E-A1F4C7501780}" type="presParOf" srcId="{CBC984F8-CB93-48B8-88EA-8ADF12CA0D0A}" destId="{5E38369A-DC6A-49EC-B954-5CDEE4C247C8}" srcOrd="0" destOrd="0" presId="urn:microsoft.com/office/officeart/2005/8/layout/hierarchy2"/>
    <dgm:cxn modelId="{7CFC2082-AAB5-4BB6-AF03-28B663658C5C}" type="presParOf" srcId="{5E38369A-DC6A-49EC-B954-5CDEE4C247C8}" destId="{8CA76B4B-26D2-480E-921A-2231E580CB4B}" srcOrd="0" destOrd="0" presId="urn:microsoft.com/office/officeart/2005/8/layout/hierarchy2"/>
    <dgm:cxn modelId="{766AC018-26FD-4DC7-877A-B486CD1CFB8A}" type="presParOf" srcId="{CBC984F8-CB93-48B8-88EA-8ADF12CA0D0A}" destId="{63A01797-BA83-44C4-86FD-B5F1329363AE}" srcOrd="1" destOrd="0" presId="urn:microsoft.com/office/officeart/2005/8/layout/hierarchy2"/>
    <dgm:cxn modelId="{914B4484-8434-447C-9451-2B04C2514D02}" type="presParOf" srcId="{63A01797-BA83-44C4-86FD-B5F1329363AE}" destId="{E1BB95AF-5FAF-4A5F-8365-927D075B2F7B}" srcOrd="0" destOrd="0" presId="urn:microsoft.com/office/officeart/2005/8/layout/hierarchy2"/>
    <dgm:cxn modelId="{2013ECFA-EBBA-4842-B9BC-5DE117737B13}" type="presParOf" srcId="{63A01797-BA83-44C4-86FD-B5F1329363AE}" destId="{C6205D89-878F-4940-8B04-71B5A433416F}" srcOrd="1" destOrd="0" presId="urn:microsoft.com/office/officeart/2005/8/layout/hierarchy2"/>
    <dgm:cxn modelId="{0A9E0169-0BD9-444C-BAB2-2BCA09AF2383}" type="presParOf" srcId="{C6205D89-878F-4940-8B04-71B5A433416F}" destId="{E3A784D2-FC04-43F6-8704-A4DDEF66D448}" srcOrd="0" destOrd="0" presId="urn:microsoft.com/office/officeart/2005/8/layout/hierarchy2"/>
    <dgm:cxn modelId="{85B11AC4-A6C1-4D41-B5E4-917C8017C611}" type="presParOf" srcId="{E3A784D2-FC04-43F6-8704-A4DDEF66D448}" destId="{42C55888-20EF-4107-B10B-D5B6FA8D2AF3}" srcOrd="0" destOrd="0" presId="urn:microsoft.com/office/officeart/2005/8/layout/hierarchy2"/>
    <dgm:cxn modelId="{F19EF627-0539-4F19-8A30-5ACCACA71CF8}" type="presParOf" srcId="{C6205D89-878F-4940-8B04-71B5A433416F}" destId="{11237876-6C01-44FF-89CA-53AC4B851EC9}" srcOrd="1" destOrd="0" presId="urn:microsoft.com/office/officeart/2005/8/layout/hierarchy2"/>
    <dgm:cxn modelId="{B2106791-8311-4D27-B3AF-5A4540EBF3E6}" type="presParOf" srcId="{11237876-6C01-44FF-89CA-53AC4B851EC9}" destId="{7B341029-A592-44ED-889E-F9EFAA3F513F}" srcOrd="0" destOrd="0" presId="urn:microsoft.com/office/officeart/2005/8/layout/hierarchy2"/>
    <dgm:cxn modelId="{231C6DD1-1797-47E8-BF39-40B90D6C2426}" type="presParOf" srcId="{11237876-6C01-44FF-89CA-53AC4B851EC9}" destId="{81D87E18-4C85-4F5C-9E9A-2AACFE7CC754}" srcOrd="1" destOrd="0" presId="urn:microsoft.com/office/officeart/2005/8/layout/hierarchy2"/>
    <dgm:cxn modelId="{6ADEA634-6873-4902-98FB-9FD4151C7D25}" type="presParOf" srcId="{CBC984F8-CB93-48B8-88EA-8ADF12CA0D0A}" destId="{5532E9B5-2D23-4E25-BBEC-845616D8356C}" srcOrd="2" destOrd="0" presId="urn:microsoft.com/office/officeart/2005/8/layout/hierarchy2"/>
    <dgm:cxn modelId="{FCC0BB51-8751-4838-B7AE-43D11AE401A7}" type="presParOf" srcId="{5532E9B5-2D23-4E25-BBEC-845616D8356C}" destId="{E6D8AFB2-757B-465A-ABB7-F194A48BD8B7}" srcOrd="0" destOrd="0" presId="urn:microsoft.com/office/officeart/2005/8/layout/hierarchy2"/>
    <dgm:cxn modelId="{6463B0DF-1695-410F-A798-B24706C6BF92}" type="presParOf" srcId="{CBC984F8-CB93-48B8-88EA-8ADF12CA0D0A}" destId="{F3C6FF29-CE28-4965-AC83-5654471BAFF3}" srcOrd="3" destOrd="0" presId="urn:microsoft.com/office/officeart/2005/8/layout/hierarchy2"/>
    <dgm:cxn modelId="{1F94ACB5-4DD0-40A9-AF88-1F7729781FCD}" type="presParOf" srcId="{F3C6FF29-CE28-4965-AC83-5654471BAFF3}" destId="{CA265090-6F61-4258-A1C1-091EC7199C94}" srcOrd="0" destOrd="0" presId="urn:microsoft.com/office/officeart/2005/8/layout/hierarchy2"/>
    <dgm:cxn modelId="{355BE15A-9B75-4995-9E3E-4E60D189FB1E}" type="presParOf" srcId="{F3C6FF29-CE28-4965-AC83-5654471BAFF3}" destId="{31E9D903-F7F9-42FB-B42B-17627C9DC22A}" srcOrd="1" destOrd="0" presId="urn:microsoft.com/office/officeart/2005/8/layout/hierarchy2"/>
    <dgm:cxn modelId="{F65DF5CB-E95F-4F81-81B4-510E0FD63E20}" type="presParOf" srcId="{31E9D903-F7F9-42FB-B42B-17627C9DC22A}" destId="{9379690B-6603-4245-8AC2-25798E99B71C}" srcOrd="0" destOrd="0" presId="urn:microsoft.com/office/officeart/2005/8/layout/hierarchy2"/>
    <dgm:cxn modelId="{17F33ED4-2ABF-418F-8D4C-82FFFDA168F1}" type="presParOf" srcId="{9379690B-6603-4245-8AC2-25798E99B71C}" destId="{EDD9EB58-B0BD-46C7-B475-AD5E3805DB81}" srcOrd="0" destOrd="0" presId="urn:microsoft.com/office/officeart/2005/8/layout/hierarchy2"/>
    <dgm:cxn modelId="{27D02CC9-3299-483A-A9D3-96284C7FDEAA}" type="presParOf" srcId="{31E9D903-F7F9-42FB-B42B-17627C9DC22A}" destId="{79390DF9-C18D-4E64-966C-B53343C5080E}" srcOrd="1" destOrd="0" presId="urn:microsoft.com/office/officeart/2005/8/layout/hierarchy2"/>
    <dgm:cxn modelId="{83106BDC-1CA8-488A-AA42-52F21C7F9A88}" type="presParOf" srcId="{79390DF9-C18D-4E64-966C-B53343C5080E}" destId="{BD366613-0B1A-4960-9565-6FDABF74CB50}" srcOrd="0" destOrd="0" presId="urn:microsoft.com/office/officeart/2005/8/layout/hierarchy2"/>
    <dgm:cxn modelId="{05BC87F1-C8A4-43F8-B60D-0368EC369327}" type="presParOf" srcId="{79390DF9-C18D-4E64-966C-B53343C5080E}" destId="{FACA64D2-0161-44D4-AF59-2D8ABD00863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A592F-9B0B-43CD-A217-914AF8A8F0B7}">
      <dsp:nvSpPr>
        <dsp:cNvPr id="0" name=""/>
        <dsp:cNvSpPr/>
      </dsp:nvSpPr>
      <dsp:spPr>
        <a:xfrm>
          <a:off x="4269" y="2113858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Общая выборка </a:t>
          </a:r>
          <a:r>
            <a:rPr lang="en-US" sz="1500" kern="1200"/>
            <a:t>N=400</a:t>
          </a:r>
        </a:p>
      </dsp:txBody>
      <dsp:txXfrm>
        <a:off x="27412" y="2137001"/>
        <a:ext cx="1534054" cy="743884"/>
      </dsp:txXfrm>
    </dsp:sp>
    <dsp:sp modelId="{1CD82BC4-B64F-4C81-B22F-9C9C98331939}">
      <dsp:nvSpPr>
        <dsp:cNvPr id="0" name=""/>
        <dsp:cNvSpPr/>
      </dsp:nvSpPr>
      <dsp:spPr>
        <a:xfrm rot="18289469">
          <a:off x="1347206" y="2040423"/>
          <a:ext cx="1106943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1106943" y="14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3004" y="2026922"/>
        <a:ext cx="55347" cy="55347"/>
      </dsp:txXfrm>
    </dsp:sp>
    <dsp:sp modelId="{ADB120C7-915D-49A9-B924-CC092B2B5527}">
      <dsp:nvSpPr>
        <dsp:cNvPr id="0" name=""/>
        <dsp:cNvSpPr/>
      </dsp:nvSpPr>
      <dsp:spPr>
        <a:xfrm>
          <a:off x="2216746" y="1205162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Пациент</a:t>
          </a:r>
          <a:r>
            <a:rPr lang="ru-RU" sz="1500" kern="1200"/>
            <a:t>ы субсидируемых сайтов </a:t>
          </a:r>
          <a:r>
            <a:rPr lang="en-US" sz="1500" kern="1200"/>
            <a:t>n=200</a:t>
          </a:r>
        </a:p>
      </dsp:txBody>
      <dsp:txXfrm>
        <a:off x="2239889" y="1228305"/>
        <a:ext cx="1534054" cy="743884"/>
      </dsp:txXfrm>
    </dsp:sp>
    <dsp:sp modelId="{69529D57-413C-48C7-BEE4-5371DE022D56}">
      <dsp:nvSpPr>
        <dsp:cNvPr id="0" name=""/>
        <dsp:cNvSpPr/>
      </dsp:nvSpPr>
      <dsp:spPr>
        <a:xfrm rot="19457599">
          <a:off x="3723915" y="1358901"/>
          <a:ext cx="778478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778478" y="14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93693" y="1353611"/>
        <a:ext cx="38923" cy="38923"/>
      </dsp:txXfrm>
    </dsp:sp>
    <dsp:sp modelId="{3ADB1AD6-68A6-43BB-8DF0-267CA88D8233}">
      <dsp:nvSpPr>
        <dsp:cNvPr id="0" name=""/>
        <dsp:cNvSpPr/>
      </dsp:nvSpPr>
      <dsp:spPr>
        <a:xfrm>
          <a:off x="4429223" y="750814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Метадон </a:t>
          </a:r>
          <a:r>
            <a:rPr lang="en-US" sz="1500" kern="1200"/>
            <a:t>n=100</a:t>
          </a:r>
        </a:p>
      </dsp:txBody>
      <dsp:txXfrm>
        <a:off x="4452366" y="773957"/>
        <a:ext cx="1534054" cy="743884"/>
      </dsp:txXfrm>
    </dsp:sp>
    <dsp:sp modelId="{145FDA99-1B9A-41A4-A359-A45C6D4B9442}">
      <dsp:nvSpPr>
        <dsp:cNvPr id="0" name=""/>
        <dsp:cNvSpPr/>
      </dsp:nvSpPr>
      <dsp:spPr>
        <a:xfrm>
          <a:off x="6009563" y="1131727"/>
          <a:ext cx="632136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632136" y="14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09828" y="1130096"/>
        <a:ext cx="31606" cy="31606"/>
      </dsp:txXfrm>
    </dsp:sp>
    <dsp:sp modelId="{9B5F43CF-C91A-40D0-8B10-1F60FF352369}">
      <dsp:nvSpPr>
        <dsp:cNvPr id="0" name=""/>
        <dsp:cNvSpPr/>
      </dsp:nvSpPr>
      <dsp:spPr>
        <a:xfrm>
          <a:off x="6641699" y="750814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Форма получения препарата </a:t>
          </a:r>
          <a:r>
            <a:rPr lang="en-US" sz="1500" kern="1200"/>
            <a:t>n= </a:t>
          </a:r>
          <a:r>
            <a:rPr lang="uk-UA" sz="1500" kern="1200"/>
            <a:t>33</a:t>
          </a:r>
          <a:r>
            <a:rPr lang="en-US" sz="1500" kern="1200"/>
            <a:t>+</a:t>
          </a:r>
          <a:r>
            <a:rPr lang="uk-UA" sz="1500" kern="1200"/>
            <a:t>33</a:t>
          </a:r>
          <a:r>
            <a:rPr lang="en-US" sz="1500" kern="1200"/>
            <a:t>+3</a:t>
          </a:r>
          <a:r>
            <a:rPr lang="uk-UA" sz="1500" kern="1200"/>
            <a:t>4</a:t>
          </a:r>
          <a:endParaRPr lang="en-US" sz="1500" kern="1200"/>
        </a:p>
      </dsp:txBody>
      <dsp:txXfrm>
        <a:off x="6664842" y="773957"/>
        <a:ext cx="1534054" cy="743884"/>
      </dsp:txXfrm>
    </dsp:sp>
    <dsp:sp modelId="{7A26E190-3DEB-4086-83D2-2A38D6F01492}">
      <dsp:nvSpPr>
        <dsp:cNvPr id="0" name=""/>
        <dsp:cNvSpPr/>
      </dsp:nvSpPr>
      <dsp:spPr>
        <a:xfrm rot="2142401">
          <a:off x="3723915" y="1813249"/>
          <a:ext cx="778478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778478" y="14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93693" y="1807959"/>
        <a:ext cx="38923" cy="38923"/>
      </dsp:txXfrm>
    </dsp:sp>
    <dsp:sp modelId="{F9B4E415-48EC-4B79-8325-3904F6445960}">
      <dsp:nvSpPr>
        <dsp:cNvPr id="0" name=""/>
        <dsp:cNvSpPr/>
      </dsp:nvSpPr>
      <dsp:spPr>
        <a:xfrm>
          <a:off x="4429223" y="1659510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/>
            <a:t>Бупренорфин</a:t>
          </a:r>
          <a:r>
            <a:rPr lang="en-US" sz="1500" kern="1200" dirty="0"/>
            <a:t> n=100</a:t>
          </a:r>
        </a:p>
      </dsp:txBody>
      <dsp:txXfrm>
        <a:off x="4452366" y="1682653"/>
        <a:ext cx="1534054" cy="743884"/>
      </dsp:txXfrm>
    </dsp:sp>
    <dsp:sp modelId="{C7D40605-0634-48CD-8688-85F1CA559D40}">
      <dsp:nvSpPr>
        <dsp:cNvPr id="0" name=""/>
        <dsp:cNvSpPr/>
      </dsp:nvSpPr>
      <dsp:spPr>
        <a:xfrm>
          <a:off x="6009563" y="2040423"/>
          <a:ext cx="632136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632136" y="14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09828" y="2038792"/>
        <a:ext cx="31606" cy="31606"/>
      </dsp:txXfrm>
    </dsp:sp>
    <dsp:sp modelId="{74571532-1DE9-49DF-8A70-3232A12E07E4}">
      <dsp:nvSpPr>
        <dsp:cNvPr id="0" name=""/>
        <dsp:cNvSpPr/>
      </dsp:nvSpPr>
      <dsp:spPr>
        <a:xfrm>
          <a:off x="6641699" y="1659510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Форма получения препарата </a:t>
          </a:r>
          <a:r>
            <a:rPr lang="en-US" sz="1500" kern="1200"/>
            <a:t>n= </a:t>
          </a:r>
          <a:r>
            <a:rPr lang="uk-UA" sz="1500" kern="1200"/>
            <a:t>33</a:t>
          </a:r>
          <a:r>
            <a:rPr lang="en-US" sz="1500" kern="1200"/>
            <a:t>+</a:t>
          </a:r>
          <a:r>
            <a:rPr lang="uk-UA" sz="1500" kern="1200"/>
            <a:t>33</a:t>
          </a:r>
          <a:r>
            <a:rPr lang="en-US" sz="1500" kern="1200"/>
            <a:t>+3</a:t>
          </a:r>
          <a:r>
            <a:rPr lang="uk-UA" sz="1500" kern="1200"/>
            <a:t>4</a:t>
          </a:r>
          <a:endParaRPr lang="en-US" sz="1500" kern="1200"/>
        </a:p>
      </dsp:txBody>
      <dsp:txXfrm>
        <a:off x="6664842" y="1682653"/>
        <a:ext cx="1534054" cy="743884"/>
      </dsp:txXfrm>
    </dsp:sp>
    <dsp:sp modelId="{38F3482E-B24A-4CE7-8E9F-7CD361F89F15}">
      <dsp:nvSpPr>
        <dsp:cNvPr id="0" name=""/>
        <dsp:cNvSpPr/>
      </dsp:nvSpPr>
      <dsp:spPr>
        <a:xfrm rot="3310531">
          <a:off x="1347206" y="2949118"/>
          <a:ext cx="1106943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1106943" y="14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3004" y="2935617"/>
        <a:ext cx="55347" cy="55347"/>
      </dsp:txXfrm>
    </dsp:sp>
    <dsp:sp modelId="{ED7A4759-7B31-4296-927A-9C9EAFD952E6}">
      <dsp:nvSpPr>
        <dsp:cNvPr id="0" name=""/>
        <dsp:cNvSpPr/>
      </dsp:nvSpPr>
      <dsp:spPr>
        <a:xfrm>
          <a:off x="2216746" y="3022554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Пациент</a:t>
          </a:r>
          <a:r>
            <a:rPr lang="ru-RU" sz="1500" kern="1200"/>
            <a:t>ы частных сайтов </a:t>
          </a:r>
          <a:r>
            <a:rPr lang="en-US" sz="1500" kern="1200"/>
            <a:t>n=200</a:t>
          </a:r>
        </a:p>
      </dsp:txBody>
      <dsp:txXfrm>
        <a:off x="2239889" y="3045697"/>
        <a:ext cx="1534054" cy="743884"/>
      </dsp:txXfrm>
    </dsp:sp>
    <dsp:sp modelId="{5E38369A-DC6A-49EC-B954-5CDEE4C247C8}">
      <dsp:nvSpPr>
        <dsp:cNvPr id="0" name=""/>
        <dsp:cNvSpPr/>
      </dsp:nvSpPr>
      <dsp:spPr>
        <a:xfrm rot="19457599">
          <a:off x="3723915" y="3176292"/>
          <a:ext cx="778478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778478" y="14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93693" y="3171003"/>
        <a:ext cx="38923" cy="38923"/>
      </dsp:txXfrm>
    </dsp:sp>
    <dsp:sp modelId="{E1BB95AF-5FAF-4A5F-8365-927D075B2F7B}">
      <dsp:nvSpPr>
        <dsp:cNvPr id="0" name=""/>
        <dsp:cNvSpPr/>
      </dsp:nvSpPr>
      <dsp:spPr>
        <a:xfrm>
          <a:off x="4429223" y="2568206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Метадон</a:t>
          </a:r>
          <a:r>
            <a:rPr lang="en-US" sz="1500" kern="1200"/>
            <a:t> n=100</a:t>
          </a:r>
          <a:r>
            <a:rPr lang="ru-RU" sz="1500" kern="1200"/>
            <a:t> </a:t>
          </a:r>
          <a:endParaRPr lang="en-US" sz="1500" kern="1200"/>
        </a:p>
      </dsp:txBody>
      <dsp:txXfrm>
        <a:off x="4452366" y="2591349"/>
        <a:ext cx="1534054" cy="743884"/>
      </dsp:txXfrm>
    </dsp:sp>
    <dsp:sp modelId="{E3A784D2-FC04-43F6-8704-A4DDEF66D448}">
      <dsp:nvSpPr>
        <dsp:cNvPr id="0" name=""/>
        <dsp:cNvSpPr/>
      </dsp:nvSpPr>
      <dsp:spPr>
        <a:xfrm>
          <a:off x="6009563" y="2949118"/>
          <a:ext cx="632136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632136" y="14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09828" y="2947487"/>
        <a:ext cx="31606" cy="31606"/>
      </dsp:txXfrm>
    </dsp:sp>
    <dsp:sp modelId="{7B341029-A592-44ED-889E-F9EFAA3F513F}">
      <dsp:nvSpPr>
        <dsp:cNvPr id="0" name=""/>
        <dsp:cNvSpPr/>
      </dsp:nvSpPr>
      <dsp:spPr>
        <a:xfrm>
          <a:off x="6641699" y="2568206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Форма получения препарата </a:t>
          </a:r>
          <a:r>
            <a:rPr lang="en-US" sz="1500" kern="1200"/>
            <a:t>n= </a:t>
          </a:r>
          <a:r>
            <a:rPr lang="uk-UA" sz="1500" kern="1200"/>
            <a:t>33</a:t>
          </a:r>
          <a:r>
            <a:rPr lang="en-US" sz="1500" kern="1200"/>
            <a:t>+</a:t>
          </a:r>
          <a:r>
            <a:rPr lang="uk-UA" sz="1500" kern="1200"/>
            <a:t>33</a:t>
          </a:r>
          <a:r>
            <a:rPr lang="en-US" sz="1500" kern="1200"/>
            <a:t>+3</a:t>
          </a:r>
          <a:r>
            <a:rPr lang="uk-UA" sz="1500" kern="1200"/>
            <a:t>4</a:t>
          </a:r>
          <a:endParaRPr lang="en-US" sz="1500" kern="1200"/>
        </a:p>
      </dsp:txBody>
      <dsp:txXfrm>
        <a:off x="6664842" y="2591349"/>
        <a:ext cx="1534054" cy="743884"/>
      </dsp:txXfrm>
    </dsp:sp>
    <dsp:sp modelId="{5532E9B5-2D23-4E25-BBEC-845616D8356C}">
      <dsp:nvSpPr>
        <dsp:cNvPr id="0" name=""/>
        <dsp:cNvSpPr/>
      </dsp:nvSpPr>
      <dsp:spPr>
        <a:xfrm rot="2142401">
          <a:off x="3723915" y="3630640"/>
          <a:ext cx="778478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778478" y="14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93693" y="3625351"/>
        <a:ext cx="38923" cy="38923"/>
      </dsp:txXfrm>
    </dsp:sp>
    <dsp:sp modelId="{CA265090-6F61-4258-A1C1-091EC7199C94}">
      <dsp:nvSpPr>
        <dsp:cNvPr id="0" name=""/>
        <dsp:cNvSpPr/>
      </dsp:nvSpPr>
      <dsp:spPr>
        <a:xfrm>
          <a:off x="4429223" y="3476901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Бупренорфин</a:t>
          </a:r>
          <a:r>
            <a:rPr lang="en-US" sz="1500" kern="1200"/>
            <a:t> n=100</a:t>
          </a:r>
        </a:p>
      </dsp:txBody>
      <dsp:txXfrm>
        <a:off x="4452366" y="3500044"/>
        <a:ext cx="1534054" cy="743884"/>
      </dsp:txXfrm>
    </dsp:sp>
    <dsp:sp modelId="{9379690B-6603-4245-8AC2-25798E99B71C}">
      <dsp:nvSpPr>
        <dsp:cNvPr id="0" name=""/>
        <dsp:cNvSpPr/>
      </dsp:nvSpPr>
      <dsp:spPr>
        <a:xfrm>
          <a:off x="6009563" y="3857814"/>
          <a:ext cx="632136" cy="28344"/>
        </a:xfrm>
        <a:custGeom>
          <a:avLst/>
          <a:gdLst/>
          <a:ahLst/>
          <a:cxnLst/>
          <a:rect l="0" t="0" r="0" b="0"/>
          <a:pathLst>
            <a:path>
              <a:moveTo>
                <a:pt x="0" y="14172"/>
              </a:moveTo>
              <a:lnTo>
                <a:pt x="632136" y="14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09828" y="3856183"/>
        <a:ext cx="31606" cy="31606"/>
      </dsp:txXfrm>
    </dsp:sp>
    <dsp:sp modelId="{BD366613-0B1A-4960-9565-6FDABF74CB50}">
      <dsp:nvSpPr>
        <dsp:cNvPr id="0" name=""/>
        <dsp:cNvSpPr/>
      </dsp:nvSpPr>
      <dsp:spPr>
        <a:xfrm>
          <a:off x="6641699" y="3476901"/>
          <a:ext cx="1580340" cy="790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Форма получения препарата </a:t>
          </a:r>
          <a:r>
            <a:rPr lang="en-US" sz="1500" kern="1200"/>
            <a:t>n= </a:t>
          </a:r>
          <a:r>
            <a:rPr lang="uk-UA" sz="1500" kern="1200"/>
            <a:t>33</a:t>
          </a:r>
          <a:r>
            <a:rPr lang="en-US" sz="1500" kern="1200"/>
            <a:t>+</a:t>
          </a:r>
          <a:r>
            <a:rPr lang="uk-UA" sz="1500" kern="1200"/>
            <a:t>33</a:t>
          </a:r>
          <a:r>
            <a:rPr lang="en-US" sz="1500" kern="1200"/>
            <a:t>+3</a:t>
          </a:r>
          <a:r>
            <a:rPr lang="uk-UA" sz="1500" kern="1200"/>
            <a:t>4</a:t>
          </a:r>
          <a:endParaRPr lang="en-US" sz="1500" kern="1200"/>
        </a:p>
      </dsp:txBody>
      <dsp:txXfrm>
        <a:off x="6664842" y="3500044"/>
        <a:ext cx="1534054" cy="743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B5941-C136-9F4B-A7E1-E74B8A562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8E4B28-5247-B344-AB87-5F750E04B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76ABC2-BE95-BD42-817D-AB4F55FA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8DFDEB-1A47-3845-AEBD-641B7D2B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E461FA-D85D-B144-ADDF-DBD117E0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6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A5B02-905E-5240-ACBA-B1FDC23CA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D10A54-2758-084A-B034-907E84225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166A71-9703-8C4A-A100-201BA7B6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2AD97D-328D-C54E-8D31-E8B75DF9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41AB4A-FEAF-134F-893C-AFF4D4B6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1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099A46-7296-FE43-9508-C72D4A663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9DFCDF-2B7C-8844-8D6C-1A09F223A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537054-D105-1843-BE3D-71F66558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E4234-07BD-1148-824A-A2FD726C1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EA7CFD-7E76-7B44-9221-6FD32833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6DC17-E3A9-9D44-8CFF-1B8C2537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61EE8E-7C44-F842-9972-C093B7CFD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874BE3-3102-9C4A-BEA5-D24CD2F7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2C0FE6-ACE3-8C4E-88E5-57707D30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A4DBBE-0B48-6041-AD10-9F927D58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89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2B329-E1F2-F84A-9394-7C87C4C5B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024563-910F-BA4B-9A06-A9FA3591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63EB80-1546-824D-B02C-25A8BEBA1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770A34-BFDB-984A-96F6-707F7626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98CA8F-4AE6-F046-8778-84D61DC2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39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30E5C-7187-4649-A53B-5D3BBC0E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9CF4B-93F8-A148-94FB-CB72628BE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27A80E-888B-BE4F-88B8-41ED2AB41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DA3923-2919-6A4F-A190-F317E4C2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035815-52F0-644D-95A6-95E6B743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A831DB-5632-214D-944F-C883B9ED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0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FD9A7-4CD3-6946-82A1-E2136970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2A66EC-B61E-FF4E-9919-B2E2F59AE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54B553-F8C7-2F46-956E-3A66C461E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DC3D13F-531E-4841-9FD2-3EEDFDCE0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20FFD52-6A88-FB4E-A4C2-5C9DE966D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75939B-3855-1942-8197-F12EEF18F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ABFDFA6-BDF4-C047-AA33-F097C794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537970-C0A5-B145-9DBE-2196924A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60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F86DA-49D5-254E-947F-DCADADE8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03D018-0A0A-044E-94A1-6627E3A3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62E38A-714E-2245-B3B7-DDB62606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ED3DC7-6664-7F44-9B00-AA6A5ECA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77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1627F9-4E3A-554B-A3C1-745B29D1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28AC62D-E288-1D4D-B129-68963C3A5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7DCE8F-03C6-7F43-AF2B-C7A444FF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7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35DE7-E978-1249-9433-7636AFF6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E8C549-08A9-EF47-BA96-9B3A23552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39AC7B-E3AB-0B4E-A492-09BA01316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82C62C-C347-1043-B467-56C0E02D9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4C123D-4828-B944-92E8-496568E2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26C3D9-AC45-AE43-AA9A-0CEA742D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6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03997-BA32-3B4E-87E7-6EF9ACE87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AF983F-8A14-6D40-94E4-DAA4905F2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2D51AB-AA8A-1746-86D2-C0B712DEE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5AB031-FA7E-9744-AAAC-FE8C682B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6E3B87-1913-5D43-8AC7-AC63053F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F7C55C-3EB5-DD4E-9292-19B640437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8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4E74B-BFB3-6441-93E4-BBAAC98E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9F2AA8-CEB5-244A-BD97-EB9CCCBE4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A7BF6E-D010-3C42-AA51-32BAA9E40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158C8-1399-2349-AA97-3274978A8DA2}" type="datetimeFigureOut">
              <a:rPr lang="ru-RU" smtClean="0"/>
              <a:t>19.08.2019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DEC535-0439-6D47-AF88-195A2FEAA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CA1CDD-83A8-0B44-8489-638E1F09B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8A286-AC9D-2D48-9848-54F79F88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65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ED679-6315-6B43-95CD-F706A77C1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968" y="195254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Тренинг по методам исследования качества и удовлетворенности услугами</a:t>
            </a:r>
          </a:p>
        </p:txBody>
      </p:sp>
    </p:spTree>
    <p:extLst>
      <p:ext uri="{BB962C8B-B14F-4D97-AF65-F5344CB8AC3E}">
        <p14:creationId xmlns:p14="http://schemas.microsoft.com/office/powerpoint/2010/main" val="112552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65098-CF53-0844-9C59-1A218A64B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563" y="2471016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Поле </a:t>
            </a:r>
            <a:br>
              <a:rPr lang="ru-RU" dirty="0"/>
            </a:br>
            <a:r>
              <a:rPr lang="ru-RU" dirty="0"/>
              <a:t>благодарность +ответственность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2267821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387AEC-09E7-7748-A7F1-6AD56B5D0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24293"/>
          </a:xfrm>
        </p:spPr>
        <p:txBody>
          <a:bodyPr>
            <a:normAutofit/>
          </a:bodyPr>
          <a:lstStyle/>
          <a:p>
            <a:r>
              <a:rPr lang="ru-RU" b="1" dirty="0"/>
              <a:t>Другие способы исследования работы программ/оценки/качества услуг/взаимодействий между врачами/пациентами/социальными работниками</a:t>
            </a:r>
          </a:p>
        </p:txBody>
      </p:sp>
    </p:spTree>
    <p:extLst>
      <p:ext uri="{BB962C8B-B14F-4D97-AF65-F5344CB8AC3E}">
        <p14:creationId xmlns:p14="http://schemas.microsoft.com/office/powerpoint/2010/main" val="15915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>
            <a:extLst>
              <a:ext uri="{FF2B5EF4-FFF2-40B4-BE49-F238E27FC236}">
                <a16:creationId xmlns:a16="http://schemas.microsoft.com/office/drawing/2014/main" id="{ED17AF86-D7A8-6F49-A664-6C27A9ABBD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41469"/>
              </p:ext>
            </p:extLst>
          </p:nvPr>
        </p:nvGraphicFramePr>
        <p:xfrm>
          <a:off x="877888" y="753918"/>
          <a:ext cx="10539412" cy="5092702"/>
        </p:xfrm>
        <a:graphic>
          <a:graphicData uri="http://schemas.openxmlformats.org/drawingml/2006/table">
            <a:tbl>
              <a:tblPr/>
              <a:tblGrid>
                <a:gridCol w="3236912">
                  <a:extLst>
                    <a:ext uri="{9D8B030D-6E8A-4147-A177-3AD203B41FA5}">
                      <a16:colId xmlns:a16="http://schemas.microsoft.com/office/drawing/2014/main" val="1862459565"/>
                    </a:ext>
                  </a:extLst>
                </a:gridCol>
                <a:gridCol w="3789363">
                  <a:extLst>
                    <a:ext uri="{9D8B030D-6E8A-4147-A177-3AD203B41FA5}">
                      <a16:colId xmlns:a16="http://schemas.microsoft.com/office/drawing/2014/main" val="3907897219"/>
                    </a:ext>
                  </a:extLst>
                </a:gridCol>
                <a:gridCol w="3513137">
                  <a:extLst>
                    <a:ext uri="{9D8B030D-6E8A-4147-A177-3AD203B41FA5}">
                      <a16:colId xmlns:a16="http://schemas.microsoft.com/office/drawing/2014/main" val="1217812415"/>
                    </a:ext>
                  </a:extLst>
                </a:gridCol>
              </a:tblGrid>
              <a:tr h="6731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Управление в руках исследователя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Разделение власти между исследователем и исследуемым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90527"/>
                  </a:ext>
                </a:extLst>
              </a:tr>
              <a:tr h="15001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Наблюдение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Невключенное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(организация пространства, поведение в группе и индивидуально, невербальные реакции, диалоги и пр.)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Включенное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(изменения в поведении, в самопрезентации, в позиционировании объекта наблюдения в пространстве)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806842"/>
                  </a:ext>
                </a:extLst>
              </a:tr>
              <a:tr h="9382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Интервью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Структурированные/полуструктурированные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Неструктурированные (спонтанные, чаще в начале полевой работы)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719569"/>
                  </a:ext>
                </a:extLst>
              </a:tr>
              <a:tr h="9286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Групповые дискуссии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Фокус-группы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Горизонтальные встречи (уравнивание всех участников процесса, включая модератора)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464232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Анализ документов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Любые документы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Документы, произведенные исследуемыми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158775"/>
                  </a:ext>
                </a:extLst>
              </a:tr>
              <a:tr h="4048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Методологические миксы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Шедоуинг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Визуальные методы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6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634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59FEA8-97AC-F34A-B1BF-4383CF7462F7}"/>
              </a:ext>
            </a:extLst>
          </p:cNvPr>
          <p:cNvSpPr/>
          <p:nvPr/>
        </p:nvSpPr>
        <p:spPr>
          <a:xfrm>
            <a:off x="325582" y="2156744"/>
            <a:ext cx="5583382" cy="326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Тусовка на сайте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В 5 метрах от сайта - длинная лавочка, на которой </a:t>
            </a:r>
            <a:r>
              <a:rPr lang="ru-RU" dirty="0" err="1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тусят</a:t>
            </a:r>
            <a:r>
              <a:rPr lang="ru-RU" dirty="0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клиенты.</a:t>
            </a:r>
            <a:endParaRPr lang="ru-RU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ru-RU" dirty="0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Когда я уходила, на лавочке под сайтом сидели человек 10 клиентов, а в укромном углу под воротами </a:t>
            </a:r>
            <a:r>
              <a:rPr lang="ru-RU" dirty="0" err="1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теплостанции</a:t>
            </a:r>
            <a:r>
              <a:rPr lang="ru-RU" dirty="0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ещё человек 5. На лавочке мужчины и женщины общались и курили, а возле ворот я заметила, что один мужчина достаёт какие-то ампулы, усевшись на траву в теньке. Предполагаю, что подкалывались прямо здесь</a:t>
            </a:r>
            <a:r>
              <a:rPr lang="en-US" dirty="0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CAE270B-118B-5F49-8D08-DEC59BD4507D}"/>
              </a:ext>
            </a:extLst>
          </p:cNvPr>
          <p:cNvSpPr/>
          <p:nvPr/>
        </p:nvSpPr>
        <p:spPr>
          <a:xfrm>
            <a:off x="5908964" y="3439114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Arial" panose="020B0604020202020204" pitchFamily="34" charset="0"/>
              </a:rPr>
              <a:t>Инфраструктура и оснащенность сайта</a:t>
            </a:r>
          </a:p>
          <a:p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Кабинет довольно большой - примерно 20 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кв.м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. В нем стоит три рабочих стола: 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докторки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, медсестры и Игоря. Несколько удобных стульев для клиентов. Ширма, которая отделяет рабочую часть кабинета от манипуляционной, где стоит кушетка и происходит забор крови. Шкафы-сейфы с АРТ-терапией и другими медикаментами, например, 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</a:rPr>
              <a:t>флуконазолом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 и бисептолом, которые тоже закупает AHF. Кстати, AHF оплачивает клиентам Игоря, которые хотят встать на АРТ, е дорогостоящие анализы вроде МРТ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167738-20A9-FC41-A278-2718B06FAE19}"/>
              </a:ext>
            </a:extLst>
          </p:cNvPr>
          <p:cNvSpPr/>
          <p:nvPr/>
        </p:nvSpPr>
        <p:spPr>
          <a:xfrm>
            <a:off x="5908964" y="200575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Arial" panose="020B0604020202020204" pitchFamily="34" charset="0"/>
              </a:rPr>
              <a:t>Манипуляция пациентами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</a:rPr>
              <a:t>Люба спрашивает, когда уже пациент сдаст все анализы: “</a:t>
            </a:r>
            <a:r>
              <a:rPr lang="ru-RU" dirty="0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Дим, вы ж понимаете, если вы не сдаёте анализы, у вас будет проблема с выдачей рецепта.” </a:t>
            </a:r>
            <a:r>
              <a:rPr lang="ru-RU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ru-RU" dirty="0">
                <a:effectLst/>
              </a:rPr>
              <a:t> </a:t>
            </a:r>
            <a:endParaRPr lang="ru-RU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A2BF9B5-CF00-584E-A375-496538CC4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Наблюдение на сайте ЗПТ (дневниковые записи)</a:t>
            </a:r>
          </a:p>
        </p:txBody>
      </p:sp>
    </p:spTree>
    <p:extLst>
      <p:ext uri="{BB962C8B-B14F-4D97-AF65-F5344CB8AC3E}">
        <p14:creationId xmlns:p14="http://schemas.microsoft.com/office/powerpoint/2010/main" val="3085004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C494CDA-AEC0-9241-A6CE-1A70492D69EF}"/>
              </a:ext>
            </a:extLst>
          </p:cNvPr>
          <p:cNvSpPr/>
          <p:nvPr/>
        </p:nvSpPr>
        <p:spPr>
          <a:xfrm>
            <a:off x="1593272" y="484909"/>
            <a:ext cx="8382000" cy="6200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Отношения с родственниками</a:t>
            </a:r>
          </a:p>
          <a:p>
            <a:r>
              <a:rPr lang="ru-RU" dirty="0"/>
              <a:t>Приходит девушка, которая привела маму для консультации по лечению гепатита С. Девушка очень красивая, ухоженная, я сначала даже подумала, что она какой-то </a:t>
            </a:r>
            <a:r>
              <a:rPr lang="ru-RU" dirty="0" err="1"/>
              <a:t>социк</a:t>
            </a:r>
            <a:r>
              <a:rPr lang="ru-RU" dirty="0"/>
              <a:t> местный. Потом оказалось, что здесь она получает ЗПТ. Ее мама против и ЗПТ, хочет чтобы она ничего не употребляла. </a:t>
            </a:r>
            <a:r>
              <a:rPr lang="ru-RU" dirty="0" err="1"/>
              <a:t>Докторка</a:t>
            </a:r>
            <a:r>
              <a:rPr lang="ru-RU" dirty="0"/>
              <a:t> ее уверила, что это хорошее начало, лучше чем инъекционным путем употреблять. Мама говорит, так она подкалывается все равно. Девушка: да я редко и то димедролом, это ж даже не наркотик. Девушка с мамой были в кабинете минут 15. Я наблюдала за всей этой сценой и мне было так не по себе: замкнутый круг безысходности, непонимания и стыда. Девушка, на которую огромное давление и порицание со всех сторон. Мама девушки, обреченная, не знающая, что делать: у меня еще младшая, вдруг она ее заразит?! </a:t>
            </a:r>
            <a:r>
              <a:rPr lang="ru-RU" dirty="0" err="1"/>
              <a:t>Докторка</a:t>
            </a:r>
            <a:r>
              <a:rPr lang="ru-RU" dirty="0"/>
              <a:t>, которая хочет помочь, но не хочет брать на себя ответственность. Соцработник, который даже не особо хочет вмешиваться. Случайный пациент, который сидит на приеме у медсестры и делает вид, что ничего не происходит. Я, как случайный свидетель этой сцены. Мама просит контакты всех: </a:t>
            </a:r>
            <a:r>
              <a:rPr lang="ru-RU" dirty="0" err="1"/>
              <a:t>докторки</a:t>
            </a:r>
            <a:r>
              <a:rPr lang="ru-RU" dirty="0"/>
              <a:t>, </a:t>
            </a:r>
            <a:r>
              <a:rPr lang="ru-RU" dirty="0" err="1"/>
              <a:t>социка</a:t>
            </a:r>
            <a:r>
              <a:rPr lang="ru-RU" dirty="0"/>
              <a:t>, психолога в надежде, что хоть кто-то сможет ей помочь. Мне так хочется, чтобы кто-то взял ее за руку и сказал: все будет хорошо, не волнуйтесь, мы вам поможем. Пусть это будет и вранье, но, блин, человечное вранье. </a:t>
            </a:r>
          </a:p>
          <a:p>
            <a:r>
              <a:rPr lang="ru-RU" dirty="0"/>
              <a:t>В этой ситуации больше всего жалко было девушку, которая, похоже, тоже хотела помощи, но в итоге получила порцию порицания и нравоучений. 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12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0D2498-0C9E-1D4A-ABF7-43752016DA7E}"/>
              </a:ext>
            </a:extLst>
          </p:cNvPr>
          <p:cNvSpPr/>
          <p:nvPr/>
        </p:nvSpPr>
        <p:spPr>
          <a:xfrm>
            <a:off x="3048000" y="1523094"/>
            <a:ext cx="6096000" cy="41303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Отношение младшего медицинского персонала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Был еще один неприятный момент, когда Валерии Анатольевне позвонила мама пациентки, которой только что отрезали ногу. </a:t>
            </a:r>
            <a:r>
              <a:rPr lang="ru-RU" dirty="0" err="1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Докторка</a:t>
            </a:r>
            <a:r>
              <a:rPr lang="ru-RU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 очень расстроилась. Потом поделилась со мной, что эта пациентка находилась на лечении гепатита С, все было нормально, а перед операцией у нее взяли анализы, и снова обнаружили гепатит. Она была в растерянности, как это могло произойти, лечение было удачным. Поделилась неприятной новостью с медсестрой, на что та ответила: не надо было колоться. Даже врач опешила от этого комментария. </a:t>
            </a:r>
            <a:r>
              <a:rPr lang="ru-RU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ru-RU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ru-RU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86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CE1AF6-163A-3446-A41A-37404666D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91" y="2540288"/>
            <a:ext cx="10515600" cy="1325563"/>
          </a:xfrm>
        </p:spPr>
        <p:txBody>
          <a:bodyPr/>
          <a:lstStyle/>
          <a:p>
            <a:r>
              <a:rPr lang="ru-RU" dirty="0"/>
              <a:t>Визуальные методы и </a:t>
            </a:r>
            <a:r>
              <a:rPr lang="ru-RU" dirty="0" err="1"/>
              <a:t>фотодокументация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34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98876F5-5425-8E47-A9B9-9F4F84331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65425" y="1035917"/>
            <a:ext cx="6181436" cy="463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67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061049-7FE0-8D40-8CB1-96B4089FB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528454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02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D318CE-0103-0141-852C-639C6F7D9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5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16812CA-4E9C-4C42-AF20-AC1DF3A92720}"/>
              </a:ext>
            </a:extLst>
          </p:cNvPr>
          <p:cNvSpPr/>
          <p:nvPr/>
        </p:nvSpPr>
        <p:spPr>
          <a:xfrm>
            <a:off x="2050472" y="2479964"/>
            <a:ext cx="8714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пилотного исследования –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удовлетворенность услугой ЗПТ среди пациентов субсидируемых и частных программ ЗПТ в Киеве и Киевской области.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37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4EA1FC0-2A9B-3E41-9C49-74E6A809C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90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32BB222-DFE6-1E43-AB15-B7D17853A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479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10D5D65-2D5D-4A4E-82D5-CEE8D021A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2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ABC9623-609D-9341-AB50-656AC8CAEEE3}"/>
              </a:ext>
            </a:extLst>
          </p:cNvPr>
          <p:cNvSpPr/>
          <p:nvPr/>
        </p:nvSpPr>
        <p:spPr>
          <a:xfrm>
            <a:off x="1108364" y="602602"/>
            <a:ext cx="104463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максимальную вариативность типов пациентов ЗПТ в Украине;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качественное исследование для формулирования критериев удовлетворенности услугами среди разных типов пациентов ЗПТ;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Основываясь на полученных данных и предшествующем опыте исследования удовлетворённости услугами ЗПТ, разработать инструментарий для изучения удовлетворенности услугами ЗПТ в Украине;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Апробировать полученный инструментарий для изучения удовлетворенности услугами ЗПТ;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Оценить слабые и сильные стороны использованного дизайна исследования и разработанного инструментария</a:t>
            </a:r>
            <a:r>
              <a:rPr lang="ru-RU" sz="2400" dirty="0">
                <a:effectLst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528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8F846D1-C5AA-BA4A-93AB-908597B0A332}"/>
              </a:ext>
            </a:extLst>
          </p:cNvPr>
          <p:cNvSpPr/>
          <p:nvPr/>
        </p:nvSpPr>
        <p:spPr>
          <a:xfrm>
            <a:off x="1233055" y="304799"/>
            <a:ext cx="9102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собственного опыта проведения или участия в  исследованиях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редшествующих исследований по ЗПТ - теоретическая разработка (протокол исследования для подачи в этический комитет)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глубинных интервью (10) с пациентами программ ЗПТ в Киеве + введение части вопросов по ЗПТ в  текущий исследовательский проект по тюрьмам (Киев, Одесса, Днепр, Львов)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азработка анкеты, основанной на данных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протокол и повторная подача в этический комитет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результатов исследования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9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6A5DFD8-DB0B-CF4C-9465-729363B60CBE}"/>
              </a:ext>
            </a:extLst>
          </p:cNvPr>
          <p:cNvSpPr/>
          <p:nvPr/>
        </p:nvSpPr>
        <p:spPr>
          <a:xfrm>
            <a:off x="1565563" y="1801090"/>
            <a:ext cx="97813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Ключевой вывод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парадоксе ЗПТ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при одновременном снижении всех ресурсов человека, то есть при низком качестве жизни, услуга ЗПТ воспринимается как удовлетворительная, все плохо, а ЗПТ хорошо.</a:t>
            </a:r>
          </a:p>
        </p:txBody>
      </p:sp>
    </p:spTree>
    <p:extLst>
      <p:ext uri="{BB962C8B-B14F-4D97-AF65-F5344CB8AC3E}">
        <p14:creationId xmlns:p14="http://schemas.microsoft.com/office/powerpoint/2010/main" val="155802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83185E6-D8E5-2248-A19A-B965FD9D8310}"/>
              </a:ext>
            </a:extLst>
          </p:cNvPr>
          <p:cNvSpPr/>
          <p:nvPr/>
        </p:nvSpPr>
        <p:spPr>
          <a:xfrm>
            <a:off x="1357745" y="2216727"/>
            <a:ext cx="96981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 предлагаем использовать инструмент ВОЗ для оценки качества жизни, который был апробирован во многих странах, включая страны региона ВЕЦА.</a:t>
            </a:r>
          </a:p>
        </p:txBody>
      </p:sp>
    </p:spTree>
    <p:extLst>
      <p:ext uri="{BB962C8B-B14F-4D97-AF65-F5344CB8AC3E}">
        <p14:creationId xmlns:p14="http://schemas.microsoft.com/office/powerpoint/2010/main" val="272497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66C2838-E513-7148-9715-9ABEB77C36D8}"/>
              </a:ext>
            </a:extLst>
          </p:cNvPr>
          <p:cNvSpPr/>
          <p:nvPr/>
        </p:nvSpPr>
        <p:spPr>
          <a:xfrm>
            <a:off x="969818" y="1981199"/>
            <a:ext cx="101830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 нам это дает: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 фокуса внимания с сугубо медицинской модели ЗПТ к более широкой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того, как связано качество жизни и удовлетворенность ЗПТ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расположить  новый, не апробированный пока инструмент оценки удовлетворенностью ЗПТ в привязке с устойчивому, апробированному инструменту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WHOQOL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оценке качества жизни</a:t>
            </a:r>
          </a:p>
        </p:txBody>
      </p:sp>
    </p:spTree>
    <p:extLst>
      <p:ext uri="{BB962C8B-B14F-4D97-AF65-F5344CB8AC3E}">
        <p14:creationId xmlns:p14="http://schemas.microsoft.com/office/powerpoint/2010/main" val="161960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173981D-80C8-1346-9858-7A83230C7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55437"/>
              </p:ext>
            </p:extLst>
          </p:nvPr>
        </p:nvGraphicFramePr>
        <p:xfrm>
          <a:off x="1169580" y="87558"/>
          <a:ext cx="9048308" cy="665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4983">
                  <a:extLst>
                    <a:ext uri="{9D8B030D-6E8A-4147-A177-3AD203B41FA5}">
                      <a16:colId xmlns:a16="http://schemas.microsoft.com/office/drawing/2014/main" val="3947829294"/>
                    </a:ext>
                  </a:extLst>
                </a:gridCol>
                <a:gridCol w="6433325">
                  <a:extLst>
                    <a:ext uri="{9D8B030D-6E8A-4147-A177-3AD203B41FA5}">
                      <a16:colId xmlns:a16="http://schemas.microsoft.com/office/drawing/2014/main" val="3160732302"/>
                    </a:ext>
                  </a:extLst>
                </a:gridCol>
              </a:tblGrid>
              <a:tr h="255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Сферы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Аспекты, инкорпорированные в сферы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extLst>
                  <a:ext uri="{0D108BD9-81ED-4DB2-BD59-A6C34878D82A}">
                    <a16:rowId xmlns:a16="http://schemas.microsoft.com/office/drawing/2014/main" val="3325695003"/>
                  </a:ext>
                </a:extLst>
              </a:tr>
              <a:tr h="1718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1. Физическое здоровье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Повседневные занятия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Зависимость от лекарств и лечения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Энергия и усталость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Мобильность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Боль и дискомфорт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Сон и отдых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Работоспособность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extLst>
                  <a:ext uri="{0D108BD9-81ED-4DB2-BD59-A6C34878D82A}">
                    <a16:rowId xmlns:a16="http://schemas.microsoft.com/office/drawing/2014/main" val="3338395223"/>
                  </a:ext>
                </a:extLst>
              </a:tr>
              <a:tr h="1230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2. Психологическое здоровье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Восприятие тела и внешности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Негативные ощущения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Позитивные ощущения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Чувство собственного достоинства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Мышление, навыки обучения, память и концентрация внимания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extLst>
                  <a:ext uri="{0D108BD9-81ED-4DB2-BD59-A6C34878D82A}">
                    <a16:rowId xmlns:a16="http://schemas.microsoft.com/office/drawing/2014/main" val="101541007"/>
                  </a:ext>
                </a:extLst>
              </a:tr>
              <a:tr h="743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3. Отношения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Личные взаимоотношения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Поддержка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Сексуальная активность 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extLst>
                  <a:ext uri="{0D108BD9-81ED-4DB2-BD59-A6C34878D82A}">
                    <a16:rowId xmlns:a16="http://schemas.microsoft.com/office/drawing/2014/main" val="1408162482"/>
                  </a:ext>
                </a:extLst>
              </a:tr>
              <a:tr h="1718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4. Среда обитания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Финансовые ресурсы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Свобода, физическая безопасность 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Здоровье и социальная поддержка: доступность и качество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Дом</a:t>
                      </a:r>
                      <a:br>
                        <a:rPr lang="ru-RU" sz="1500">
                          <a:effectLst/>
                        </a:rPr>
                      </a:br>
                      <a:r>
                        <a:rPr lang="ru-RU" sz="1500">
                          <a:effectLst/>
                        </a:rPr>
                        <a:t>Возможность для самообразования и получения новых навыков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Участие и возможности для развлечения и отдыха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Физическая среда (грязь, пыль, шум, гам) Транспорт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extLst>
                  <a:ext uri="{0D108BD9-81ED-4DB2-BD59-A6C34878D82A}">
                    <a16:rowId xmlns:a16="http://schemas.microsoft.com/office/drawing/2014/main" val="373364424"/>
                  </a:ext>
                </a:extLst>
              </a:tr>
              <a:tr h="986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5. ЗПТ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Медицинские услуги, психологическая и социальная поддержка: доступность и качество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Физическая и психологическая безопасность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Конфиденциальность и доверие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7" marR="5817" marT="5817" marB="5817" anchor="ctr"/>
                </a:tc>
                <a:extLst>
                  <a:ext uri="{0D108BD9-81ED-4DB2-BD59-A6C34878D82A}">
                    <a16:rowId xmlns:a16="http://schemas.microsoft.com/office/drawing/2014/main" val="4092201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1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4">
            <a:extLst>
              <a:ext uri="{FF2B5EF4-FFF2-40B4-BE49-F238E27FC236}">
                <a16:creationId xmlns:a16="http://schemas.microsoft.com/office/drawing/2014/main" id="{F413A059-109C-B649-9645-65DDA0BB18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0623593"/>
              </p:ext>
            </p:extLst>
          </p:nvPr>
        </p:nvGraphicFramePr>
        <p:xfrm>
          <a:off x="1929072" y="828732"/>
          <a:ext cx="8226310" cy="501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305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962</Words>
  <Application>Microsoft Macintosh PowerPoint</Application>
  <PresentationFormat>Широкоэкранный</PresentationFormat>
  <Paragraphs>92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Тренинг по методам исследования качества и удовлетворенности услугами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  благодарность +ответственность</vt:lpstr>
      <vt:lpstr>Другие способы исследования работы программ/оценки/качества услуг/взаимодействий между врачами/пациентами/социальными работниками</vt:lpstr>
      <vt:lpstr>Презентация PowerPoint</vt:lpstr>
      <vt:lpstr>Наблюдение на сайте ЗПТ (дневниковые записи)</vt:lpstr>
      <vt:lpstr>Презентация PowerPoint</vt:lpstr>
      <vt:lpstr>Презентация PowerPoint</vt:lpstr>
      <vt:lpstr>Визуальные методы и фотодокументация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11</cp:revision>
  <dcterms:created xsi:type="dcterms:W3CDTF">2019-07-02T19:05:08Z</dcterms:created>
  <dcterms:modified xsi:type="dcterms:W3CDTF">2019-08-19T14:17:57Z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404823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