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57" r:id="rId3"/>
    <p:sldId id="288" r:id="rId4"/>
    <p:sldId id="259" r:id="rId5"/>
    <p:sldId id="260" r:id="rId6"/>
    <p:sldId id="285" r:id="rId7"/>
    <p:sldId id="286" r:id="rId8"/>
    <p:sldId id="289" r:id="rId9"/>
    <p:sldId id="290" r:id="rId10"/>
    <p:sldId id="262" r:id="rId11"/>
    <p:sldId id="291" r:id="rId12"/>
    <p:sldId id="292" r:id="rId13"/>
    <p:sldId id="293" r:id="rId14"/>
    <p:sldId id="266" r:id="rId15"/>
    <p:sldId id="294" r:id="rId16"/>
    <p:sldId id="303" r:id="rId17"/>
    <p:sldId id="296" r:id="rId18"/>
    <p:sldId id="297" r:id="rId19"/>
    <p:sldId id="270" r:id="rId20"/>
    <p:sldId id="298" r:id="rId21"/>
    <p:sldId id="304" r:id="rId22"/>
    <p:sldId id="300" r:id="rId23"/>
    <p:sldId id="301" r:id="rId24"/>
    <p:sldId id="302" r:id="rId25"/>
    <p:sldId id="27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14"/>
    <p:restoredTop sz="95187"/>
  </p:normalViewPr>
  <p:slideViewPr>
    <p:cSldViewPr snapToGrid="0" snapToObjects="1">
      <p:cViewPr varScale="1">
        <p:scale>
          <a:sx n="85" d="100"/>
          <a:sy n="85" d="100"/>
        </p:scale>
        <p:origin x="200" y="3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6E-4D14-A626-61CF503F78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6E-4D14-A626-61CF503F78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6E-4D14-A626-61CF503F78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96E-4D14-A626-61CF503F78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96E-4D14-A626-61CF503F786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96E-4D14-A626-61CF503F786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96E-4D14-A626-61CF503F7868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Sheet1!$A$2:$A$8</c:f>
              <c:strCache>
                <c:ptCount val="7"/>
                <c:pt idx="0">
                  <c:v>Балтийские страны</c:v>
                </c:pt>
                <c:pt idx="1">
                  <c:v>Центральная Европа</c:v>
                </c:pt>
                <c:pt idx="2">
                  <c:v>Юго-Восточная Европа</c:v>
                </c:pt>
                <c:pt idx="3">
                  <c:v>Украина-Молдова-Беларусь</c:v>
                </c:pt>
                <c:pt idx="4">
                  <c:v>Центральная Азия</c:v>
                </c:pt>
                <c:pt idx="5">
                  <c:v>Кавказ</c:v>
                </c:pt>
                <c:pt idx="6">
                  <c:v>Россия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14.15</c:v>
                </c:pt>
                <c:pt idx="1">
                  <c:v>25</c:v>
                </c:pt>
                <c:pt idx="2">
                  <c:v>10</c:v>
                </c:pt>
                <c:pt idx="3">
                  <c:v>20.85</c:v>
                </c:pt>
                <c:pt idx="4">
                  <c:v>15.3</c:v>
                </c:pt>
                <c:pt idx="5">
                  <c:v>6.4</c:v>
                </c:pt>
                <c:pt idx="6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96E-4D14-A626-61CF503F7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1 балл</c:v>
                </c:pt>
                <c:pt idx="1">
                  <c:v>2 балла</c:v>
                </c:pt>
                <c:pt idx="2">
                  <c:v>3 балла</c:v>
                </c:pt>
                <c:pt idx="3">
                  <c:v>4 балла</c:v>
                </c:pt>
                <c:pt idx="4">
                  <c:v>5 баллов</c:v>
                </c:pt>
                <c:pt idx="5">
                  <c:v>6 баллов</c:v>
                </c:pt>
                <c:pt idx="6">
                  <c:v>7 баллов</c:v>
                </c:pt>
                <c:pt idx="7">
                  <c:v>8 баллов</c:v>
                </c:pt>
                <c:pt idx="8">
                  <c:v>9 баллов</c:v>
                </c:pt>
                <c:pt idx="9">
                  <c:v>10 баллов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6</c:v>
                </c:pt>
                <c:pt idx="5">
                  <c:v>5</c:v>
                </c:pt>
                <c:pt idx="6">
                  <c:v>8</c:v>
                </c:pt>
                <c:pt idx="7">
                  <c:v>12</c:v>
                </c:pt>
                <c:pt idx="8">
                  <c:v>7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21-4AE7-A8A2-00A23A244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2382672"/>
        <c:axId val="692381360"/>
      </c:barChart>
      <c:catAx>
        <c:axId val="69238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381360"/>
        <c:crosses val="autoZero"/>
        <c:auto val="1"/>
        <c:lblAlgn val="ctr"/>
        <c:lblOffset val="100"/>
        <c:noMultiLvlLbl val="0"/>
      </c:catAx>
      <c:valAx>
        <c:axId val="69238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38267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1 балл</c:v>
                </c:pt>
                <c:pt idx="1">
                  <c:v>2 балла</c:v>
                </c:pt>
                <c:pt idx="2">
                  <c:v>3 балла</c:v>
                </c:pt>
                <c:pt idx="3">
                  <c:v>4 балла</c:v>
                </c:pt>
                <c:pt idx="4">
                  <c:v>5 баллов</c:v>
                </c:pt>
                <c:pt idx="5">
                  <c:v>6 баллов</c:v>
                </c:pt>
                <c:pt idx="6">
                  <c:v>7 баллов</c:v>
                </c:pt>
                <c:pt idx="7">
                  <c:v>8 баллов</c:v>
                </c:pt>
                <c:pt idx="8">
                  <c:v>9 баллов</c:v>
                </c:pt>
                <c:pt idx="9">
                  <c:v>10 баллов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8</c:v>
                </c:pt>
                <c:pt idx="6">
                  <c:v>7</c:v>
                </c:pt>
                <c:pt idx="7">
                  <c:v>6</c:v>
                </c:pt>
                <c:pt idx="8">
                  <c:v>8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31-4A53-8014-5C426751C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2382672"/>
        <c:axId val="692381360"/>
      </c:barChart>
      <c:catAx>
        <c:axId val="69238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381360"/>
        <c:crosses val="autoZero"/>
        <c:auto val="1"/>
        <c:lblAlgn val="ctr"/>
        <c:lblOffset val="100"/>
        <c:noMultiLvlLbl val="0"/>
      </c:catAx>
      <c:valAx>
        <c:axId val="69238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38267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1 балл</c:v>
                </c:pt>
                <c:pt idx="1">
                  <c:v>2 балла</c:v>
                </c:pt>
                <c:pt idx="2">
                  <c:v>3 балла</c:v>
                </c:pt>
                <c:pt idx="3">
                  <c:v>4 балла</c:v>
                </c:pt>
                <c:pt idx="4">
                  <c:v>5 баллов</c:v>
                </c:pt>
                <c:pt idx="5">
                  <c:v>6 баллов</c:v>
                </c:pt>
                <c:pt idx="6">
                  <c:v>7 баллов</c:v>
                </c:pt>
                <c:pt idx="7">
                  <c:v>8 баллов</c:v>
                </c:pt>
                <c:pt idx="8">
                  <c:v>9 баллов</c:v>
                </c:pt>
                <c:pt idx="9">
                  <c:v>10 баллов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7</c:v>
                </c:pt>
                <c:pt idx="7">
                  <c:v>6</c:v>
                </c:pt>
                <c:pt idx="8">
                  <c:v>11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69-4CED-9523-FE24CED1E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2382672"/>
        <c:axId val="692381360"/>
      </c:barChart>
      <c:catAx>
        <c:axId val="69238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381360"/>
        <c:crosses val="autoZero"/>
        <c:auto val="1"/>
        <c:lblAlgn val="ctr"/>
        <c:lblOffset val="100"/>
        <c:noMultiLvlLbl val="0"/>
      </c:catAx>
      <c:valAx>
        <c:axId val="69238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38267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1 балл</c:v>
                </c:pt>
                <c:pt idx="1">
                  <c:v>2 балла</c:v>
                </c:pt>
                <c:pt idx="2">
                  <c:v>3 балла</c:v>
                </c:pt>
                <c:pt idx="3">
                  <c:v>4 балла</c:v>
                </c:pt>
                <c:pt idx="4">
                  <c:v>5 баллов</c:v>
                </c:pt>
                <c:pt idx="5">
                  <c:v>6 баллов</c:v>
                </c:pt>
                <c:pt idx="6">
                  <c:v>7 баллов</c:v>
                </c:pt>
                <c:pt idx="7">
                  <c:v>8 баллов</c:v>
                </c:pt>
                <c:pt idx="8">
                  <c:v>9 баллов</c:v>
                </c:pt>
                <c:pt idx="9">
                  <c:v>10 баллов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6</c:v>
                </c:pt>
                <c:pt idx="6">
                  <c:v>5</c:v>
                </c:pt>
                <c:pt idx="7">
                  <c:v>12</c:v>
                </c:pt>
                <c:pt idx="8">
                  <c:v>7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1-4910-876F-0953A47D9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2382672"/>
        <c:axId val="692381360"/>
      </c:barChart>
      <c:catAx>
        <c:axId val="69238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381360"/>
        <c:crosses val="autoZero"/>
        <c:auto val="1"/>
        <c:lblAlgn val="ctr"/>
        <c:lblOffset val="100"/>
        <c:noMultiLvlLbl val="0"/>
      </c:catAx>
      <c:valAx>
        <c:axId val="69238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38267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EC32C9-3E9F-449C-B854-0A6F879670FE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123C6E-361C-4EA3-8769-FD666AFAE7B1}">
      <dgm:prSet phldrT="[Text]" custT="1"/>
      <dgm:spPr/>
      <dgm:t>
        <a:bodyPr/>
        <a:lstStyle/>
        <a:p>
          <a:r>
            <a:rPr lang="ru-RU" sz="1600" dirty="0"/>
            <a:t>Бюджетная </a:t>
          </a:r>
          <a:r>
            <a:rPr lang="ru-RU" sz="1600" dirty="0" err="1"/>
            <a:t>адвокация</a:t>
          </a:r>
          <a:r>
            <a:rPr lang="ru-RU" sz="1600" dirty="0"/>
            <a:t> и </a:t>
          </a:r>
          <a:r>
            <a:rPr lang="ru-RU" sz="1600" dirty="0" err="1"/>
            <a:t>соцзаказ</a:t>
          </a:r>
          <a:endParaRPr lang="en-US" sz="1600" dirty="0"/>
        </a:p>
      </dgm:t>
    </dgm:pt>
    <dgm:pt modelId="{95EE11A4-BF9B-4942-8118-118A4DACD69A}" type="parTrans" cxnId="{881150A2-6603-4689-9469-B6C0D026BE4B}">
      <dgm:prSet/>
      <dgm:spPr/>
      <dgm:t>
        <a:bodyPr/>
        <a:lstStyle/>
        <a:p>
          <a:endParaRPr lang="en-US"/>
        </a:p>
      </dgm:t>
    </dgm:pt>
    <dgm:pt modelId="{0A8FB903-F7CC-4EBC-B1AB-C5A8E3F3D452}" type="sibTrans" cxnId="{881150A2-6603-4689-9469-B6C0D026BE4B}">
      <dgm:prSet/>
      <dgm:spPr/>
      <dgm:t>
        <a:bodyPr/>
        <a:lstStyle/>
        <a:p>
          <a:endParaRPr lang="en-US"/>
        </a:p>
      </dgm:t>
    </dgm:pt>
    <dgm:pt modelId="{3BDC5300-B8FA-449C-A211-5012F2DD62E5}">
      <dgm:prSet phldrT="[Text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Адвокация программы ОЗТ в Казахстане</a:t>
          </a:r>
          <a:endParaRPr lang="en-US" sz="1600" dirty="0">
            <a:solidFill>
              <a:schemeClr val="tx1"/>
            </a:solidFill>
          </a:endParaRPr>
        </a:p>
      </dgm:t>
    </dgm:pt>
    <dgm:pt modelId="{B79A240C-3E70-41D1-B0EA-506F8417E83B}" type="parTrans" cxnId="{678D305E-A4CC-437C-9C9E-A527CDACA558}">
      <dgm:prSet/>
      <dgm:spPr/>
      <dgm:t>
        <a:bodyPr/>
        <a:lstStyle/>
        <a:p>
          <a:endParaRPr lang="en-US"/>
        </a:p>
      </dgm:t>
    </dgm:pt>
    <dgm:pt modelId="{5D807CCE-8652-4667-BA51-6FD3929F268F}" type="sibTrans" cxnId="{678D305E-A4CC-437C-9C9E-A527CDACA558}">
      <dgm:prSet/>
      <dgm:spPr/>
      <dgm:t>
        <a:bodyPr/>
        <a:lstStyle/>
        <a:p>
          <a:endParaRPr lang="en-US"/>
        </a:p>
      </dgm:t>
    </dgm:pt>
    <dgm:pt modelId="{266210E3-59C4-4C8F-8DC3-4BA4324B0CB6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Значимое участие гражданского общества и людей, употребляющих наркотики</a:t>
          </a:r>
          <a:endParaRPr lang="en-US" sz="1600" dirty="0">
            <a:solidFill>
              <a:schemeClr val="tx1"/>
            </a:solidFill>
          </a:endParaRPr>
        </a:p>
      </dgm:t>
    </dgm:pt>
    <dgm:pt modelId="{F578A521-F8DA-4399-AA03-95175DFB3128}" type="parTrans" cxnId="{A53789EF-0C54-40F3-A804-08717839BAB9}">
      <dgm:prSet/>
      <dgm:spPr/>
      <dgm:t>
        <a:bodyPr/>
        <a:lstStyle/>
        <a:p>
          <a:endParaRPr lang="en-US"/>
        </a:p>
      </dgm:t>
    </dgm:pt>
    <dgm:pt modelId="{F9615E32-26C0-4C70-AF42-03116CE78B42}" type="sibTrans" cxnId="{A53789EF-0C54-40F3-A804-08717839BAB9}">
      <dgm:prSet/>
      <dgm:spPr/>
      <dgm:t>
        <a:bodyPr/>
        <a:lstStyle/>
        <a:p>
          <a:endParaRPr lang="en-US"/>
        </a:p>
      </dgm:t>
    </dgm:pt>
    <dgm:pt modelId="{DA4A0F2F-69F0-46DC-B613-727598A9C12F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Объединение усилий людей̆, употребляющих </a:t>
          </a:r>
          <a:r>
            <a:rPr lang="ru-RU" sz="1600" dirty="0"/>
            <a:t>наркотики, гражданского общества, государственных структур </a:t>
          </a:r>
          <a:endParaRPr lang="en-US" sz="1600" dirty="0"/>
        </a:p>
      </dgm:t>
    </dgm:pt>
    <dgm:pt modelId="{95ADCBED-287F-4AAE-BCD8-41E7512E272E}" type="parTrans" cxnId="{86F4BEDF-304E-438E-8D76-C19DF4CF333F}">
      <dgm:prSet/>
      <dgm:spPr/>
      <dgm:t>
        <a:bodyPr/>
        <a:lstStyle/>
        <a:p>
          <a:endParaRPr lang="en-US"/>
        </a:p>
      </dgm:t>
    </dgm:pt>
    <dgm:pt modelId="{CADC5AB4-1CF4-4340-A144-113148B16187}" type="sibTrans" cxnId="{86F4BEDF-304E-438E-8D76-C19DF4CF333F}">
      <dgm:prSet/>
      <dgm:spPr/>
      <dgm:t>
        <a:bodyPr/>
        <a:lstStyle/>
        <a:p>
          <a:endParaRPr lang="en-US"/>
        </a:p>
      </dgm:t>
    </dgm:pt>
    <dgm:pt modelId="{FBA40DF2-0DF3-4B8E-8C6E-9080C9D316CF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Руководства для сообществ по бюджетной </a:t>
          </a:r>
          <a:r>
            <a:rPr lang="ru-RU" sz="1600" dirty="0" err="1">
              <a:solidFill>
                <a:schemeClr val="tx1"/>
              </a:solidFill>
            </a:rPr>
            <a:t>адвокации</a:t>
          </a:r>
          <a:r>
            <a:rPr lang="ru-RU" sz="1600" dirty="0">
              <a:solidFill>
                <a:schemeClr val="tx1"/>
              </a:solidFill>
            </a:rPr>
            <a:t>,</a:t>
          </a:r>
          <a:r>
            <a:rPr lang="ru-RU" sz="1600" dirty="0">
              <a:solidFill>
                <a:srgbClr val="FF0000"/>
              </a:solidFill>
            </a:rPr>
            <a:t> </a:t>
          </a:r>
          <a:r>
            <a:rPr lang="ru-RU" sz="1600" dirty="0">
              <a:solidFill>
                <a:schemeClr val="tx1"/>
              </a:solidFill>
            </a:rPr>
            <a:t>разработка механизмов устойчивого финансирования</a:t>
          </a:r>
          <a:endParaRPr lang="en-US" sz="1600" dirty="0">
            <a:solidFill>
              <a:schemeClr val="tx1"/>
            </a:solidFill>
          </a:endParaRPr>
        </a:p>
      </dgm:t>
    </dgm:pt>
    <dgm:pt modelId="{B5E958C6-FE78-4904-9CF4-99326878E126}" type="parTrans" cxnId="{DDBAB4D1-F7B3-418B-B39E-65B34D61B0B6}">
      <dgm:prSet/>
      <dgm:spPr/>
      <dgm:t>
        <a:bodyPr/>
        <a:lstStyle/>
        <a:p>
          <a:endParaRPr lang="en-US"/>
        </a:p>
      </dgm:t>
    </dgm:pt>
    <dgm:pt modelId="{658922F4-B564-4B77-96E3-DD319811383D}" type="sibTrans" cxnId="{DDBAB4D1-F7B3-418B-B39E-65B34D61B0B6}">
      <dgm:prSet/>
      <dgm:spPr/>
      <dgm:t>
        <a:bodyPr/>
        <a:lstStyle/>
        <a:p>
          <a:endParaRPr lang="en-US"/>
        </a:p>
      </dgm:t>
    </dgm:pt>
    <dgm:pt modelId="{CC77E6F0-2873-4B85-868B-D2773927A769}">
      <dgm:prSet custT="1"/>
      <dgm:spPr/>
      <dgm:t>
        <a:bodyPr/>
        <a:lstStyle/>
        <a:p>
          <a:r>
            <a:rPr lang="ru-RU" sz="1600" dirty="0"/>
            <a:t>Повышение эффективности и экономической доступности </a:t>
          </a:r>
          <a:r>
            <a:rPr lang="ru-RU" sz="1600" dirty="0">
              <a:solidFill>
                <a:schemeClr val="tx1"/>
              </a:solidFill>
            </a:rPr>
            <a:t>моделей оказания услуг в </a:t>
          </a:r>
          <a:r>
            <a:rPr lang="ru-RU" sz="1600" dirty="0"/>
            <a:t>области ВИЧ</a:t>
          </a:r>
          <a:endParaRPr lang="en-US" sz="1600" dirty="0"/>
        </a:p>
      </dgm:t>
    </dgm:pt>
    <dgm:pt modelId="{A7BBA8CD-2D28-4817-9CA3-36FDBBBC9DB4}" type="parTrans" cxnId="{F7591CB2-6C33-4954-89C5-60F8A760385B}">
      <dgm:prSet/>
      <dgm:spPr/>
      <dgm:t>
        <a:bodyPr/>
        <a:lstStyle/>
        <a:p>
          <a:endParaRPr lang="en-US"/>
        </a:p>
      </dgm:t>
    </dgm:pt>
    <dgm:pt modelId="{5876E7A1-3A21-4A1F-AFE1-516A3A0FC0BE}" type="sibTrans" cxnId="{F7591CB2-6C33-4954-89C5-60F8A760385B}">
      <dgm:prSet/>
      <dgm:spPr/>
      <dgm:t>
        <a:bodyPr/>
        <a:lstStyle/>
        <a:p>
          <a:endParaRPr lang="en-US"/>
        </a:p>
      </dgm:t>
    </dgm:pt>
    <dgm:pt modelId="{D72ECBF3-093D-463C-90BC-C96CC6A86C55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Снижение вреда в системе общественного здравоохранения</a:t>
          </a:r>
          <a:endParaRPr lang="en-US" sz="1600" dirty="0">
            <a:solidFill>
              <a:schemeClr val="tx1"/>
            </a:solidFill>
          </a:endParaRPr>
        </a:p>
      </dgm:t>
    </dgm:pt>
    <dgm:pt modelId="{5CDFC86A-8E27-43D1-80B7-B81D47D1AD89}" type="parTrans" cxnId="{282A2106-66D0-4C26-9251-A8D9798B6BB9}">
      <dgm:prSet/>
      <dgm:spPr/>
      <dgm:t>
        <a:bodyPr/>
        <a:lstStyle/>
        <a:p>
          <a:endParaRPr lang="en-US"/>
        </a:p>
      </dgm:t>
    </dgm:pt>
    <dgm:pt modelId="{C0023ACE-2625-416B-B146-080205CAFCD3}" type="sibTrans" cxnId="{282A2106-66D0-4C26-9251-A8D9798B6BB9}">
      <dgm:prSet/>
      <dgm:spPr/>
      <dgm:t>
        <a:bodyPr/>
        <a:lstStyle/>
        <a:p>
          <a:endParaRPr lang="en-US"/>
        </a:p>
      </dgm:t>
    </dgm:pt>
    <dgm:pt modelId="{25C2EAD8-D873-4247-8A80-14424B34C64F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Поддержка и наращивание потенциала НКО</a:t>
          </a:r>
          <a:endParaRPr lang="en-US" sz="1600" dirty="0">
            <a:solidFill>
              <a:schemeClr val="tx1"/>
            </a:solidFill>
          </a:endParaRPr>
        </a:p>
      </dgm:t>
    </dgm:pt>
    <dgm:pt modelId="{00E78D8A-49B7-4350-B4E7-44CD27A9E08B}" type="parTrans" cxnId="{D6DB2241-2A4B-4DCB-AB68-B12D13401F2A}">
      <dgm:prSet/>
      <dgm:spPr/>
      <dgm:t>
        <a:bodyPr/>
        <a:lstStyle/>
        <a:p>
          <a:endParaRPr lang="en-US"/>
        </a:p>
      </dgm:t>
    </dgm:pt>
    <dgm:pt modelId="{E9F97A55-4896-4877-B1DB-CBE0AA796540}" type="sibTrans" cxnId="{D6DB2241-2A4B-4DCB-AB68-B12D13401F2A}">
      <dgm:prSet/>
      <dgm:spPr/>
      <dgm:t>
        <a:bodyPr/>
        <a:lstStyle/>
        <a:p>
          <a:endParaRPr lang="en-US"/>
        </a:p>
      </dgm:t>
    </dgm:pt>
    <dgm:pt modelId="{BED2E48F-F794-48E5-8ADE-864C36C0EE79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Привлечение внимания к проблемам региона</a:t>
          </a:r>
          <a:endParaRPr lang="en-US" sz="1600" dirty="0">
            <a:solidFill>
              <a:schemeClr val="tx1"/>
            </a:solidFill>
          </a:endParaRPr>
        </a:p>
      </dgm:t>
    </dgm:pt>
    <dgm:pt modelId="{BE357126-031F-45B8-883F-D394EAC35255}" type="parTrans" cxnId="{6C204FE0-F6D1-41F2-AC21-8B9A9DA952D6}">
      <dgm:prSet/>
      <dgm:spPr/>
      <dgm:t>
        <a:bodyPr/>
        <a:lstStyle/>
        <a:p>
          <a:endParaRPr lang="en-US"/>
        </a:p>
      </dgm:t>
    </dgm:pt>
    <dgm:pt modelId="{F2C26C2D-BC61-49FF-8756-D1850834D2F5}" type="sibTrans" cxnId="{6C204FE0-F6D1-41F2-AC21-8B9A9DA952D6}">
      <dgm:prSet/>
      <dgm:spPr/>
      <dgm:t>
        <a:bodyPr/>
        <a:lstStyle/>
        <a:p>
          <a:endParaRPr lang="en-US"/>
        </a:p>
      </dgm:t>
    </dgm:pt>
    <dgm:pt modelId="{4E729494-3BEE-4B18-B903-D94837D559F2}" type="pres">
      <dgm:prSet presAssocID="{72EC32C9-3E9F-449C-B854-0A6F879670FE}" presName="linear" presStyleCnt="0">
        <dgm:presLayoutVars>
          <dgm:dir/>
          <dgm:animLvl val="lvl"/>
          <dgm:resizeHandles val="exact"/>
        </dgm:presLayoutVars>
      </dgm:prSet>
      <dgm:spPr/>
    </dgm:pt>
    <dgm:pt modelId="{2EBDC547-1998-4E62-B6BC-0FB2235BFEF7}" type="pres">
      <dgm:prSet presAssocID="{49123C6E-361C-4EA3-8769-FD666AFAE7B1}" presName="parentLin" presStyleCnt="0"/>
      <dgm:spPr/>
    </dgm:pt>
    <dgm:pt modelId="{7424AC6A-68C5-4C73-96CC-94B493D6DD03}" type="pres">
      <dgm:prSet presAssocID="{49123C6E-361C-4EA3-8769-FD666AFAE7B1}" presName="parentLeftMargin" presStyleLbl="node1" presStyleIdx="0" presStyleCnt="9"/>
      <dgm:spPr/>
    </dgm:pt>
    <dgm:pt modelId="{A5B6A9AC-76B3-4AC0-8D94-36B1F3AD89C2}" type="pres">
      <dgm:prSet presAssocID="{49123C6E-361C-4EA3-8769-FD666AFAE7B1}" presName="parentText" presStyleLbl="node1" presStyleIdx="0" presStyleCnt="9" custScaleX="131478" custScaleY="229438">
        <dgm:presLayoutVars>
          <dgm:chMax val="0"/>
          <dgm:bulletEnabled val="1"/>
        </dgm:presLayoutVars>
      </dgm:prSet>
      <dgm:spPr/>
    </dgm:pt>
    <dgm:pt modelId="{4D6F7C17-027B-4070-9582-97D9D315FB8B}" type="pres">
      <dgm:prSet presAssocID="{49123C6E-361C-4EA3-8769-FD666AFAE7B1}" presName="negativeSpace" presStyleCnt="0"/>
      <dgm:spPr/>
    </dgm:pt>
    <dgm:pt modelId="{3A7C48FC-3A09-42DE-B866-2531200F2839}" type="pres">
      <dgm:prSet presAssocID="{49123C6E-361C-4EA3-8769-FD666AFAE7B1}" presName="childText" presStyleLbl="conFgAcc1" presStyleIdx="0" presStyleCnt="9">
        <dgm:presLayoutVars>
          <dgm:bulletEnabled val="1"/>
        </dgm:presLayoutVars>
      </dgm:prSet>
      <dgm:spPr/>
    </dgm:pt>
    <dgm:pt modelId="{4FED51A8-AEBB-4196-B447-D4DB35B80229}" type="pres">
      <dgm:prSet presAssocID="{0A8FB903-F7CC-4EBC-B1AB-C5A8E3F3D452}" presName="spaceBetweenRectangles" presStyleCnt="0"/>
      <dgm:spPr/>
    </dgm:pt>
    <dgm:pt modelId="{39B09163-A020-401F-9895-946AB986BC37}" type="pres">
      <dgm:prSet presAssocID="{266210E3-59C4-4C8F-8DC3-4BA4324B0CB6}" presName="parentLin" presStyleCnt="0"/>
      <dgm:spPr/>
    </dgm:pt>
    <dgm:pt modelId="{D163F6D2-9F2B-41F4-8DBB-8ED8ADDCD0B6}" type="pres">
      <dgm:prSet presAssocID="{266210E3-59C4-4C8F-8DC3-4BA4324B0CB6}" presName="parentLeftMargin" presStyleLbl="node1" presStyleIdx="0" presStyleCnt="9"/>
      <dgm:spPr/>
    </dgm:pt>
    <dgm:pt modelId="{01C62FCB-0886-4A64-8F8B-EE21E34E6657}" type="pres">
      <dgm:prSet presAssocID="{266210E3-59C4-4C8F-8DC3-4BA4324B0CB6}" presName="parentText" presStyleLbl="node1" presStyleIdx="1" presStyleCnt="9" custScaleX="132042" custScaleY="220054">
        <dgm:presLayoutVars>
          <dgm:chMax val="0"/>
          <dgm:bulletEnabled val="1"/>
        </dgm:presLayoutVars>
      </dgm:prSet>
      <dgm:spPr/>
    </dgm:pt>
    <dgm:pt modelId="{FF1F1B0A-4114-4321-85FC-32820270AD58}" type="pres">
      <dgm:prSet presAssocID="{266210E3-59C4-4C8F-8DC3-4BA4324B0CB6}" presName="negativeSpace" presStyleCnt="0"/>
      <dgm:spPr/>
    </dgm:pt>
    <dgm:pt modelId="{4E5DF6A4-76AE-4D2C-AB25-D4D3044AE571}" type="pres">
      <dgm:prSet presAssocID="{266210E3-59C4-4C8F-8DC3-4BA4324B0CB6}" presName="childText" presStyleLbl="conFgAcc1" presStyleIdx="1" presStyleCnt="9">
        <dgm:presLayoutVars>
          <dgm:bulletEnabled val="1"/>
        </dgm:presLayoutVars>
      </dgm:prSet>
      <dgm:spPr/>
    </dgm:pt>
    <dgm:pt modelId="{19D2E9C1-B450-4724-A095-1CC3B8FEA47E}" type="pres">
      <dgm:prSet presAssocID="{F9615E32-26C0-4C70-AF42-03116CE78B42}" presName="spaceBetweenRectangles" presStyleCnt="0"/>
      <dgm:spPr/>
    </dgm:pt>
    <dgm:pt modelId="{A66C6A92-45D1-4AFE-8067-58468D8627E2}" type="pres">
      <dgm:prSet presAssocID="{DA4A0F2F-69F0-46DC-B613-727598A9C12F}" presName="parentLin" presStyleCnt="0"/>
      <dgm:spPr/>
    </dgm:pt>
    <dgm:pt modelId="{80FCC197-7F00-42AC-8C8E-DEB4C6D54F5C}" type="pres">
      <dgm:prSet presAssocID="{DA4A0F2F-69F0-46DC-B613-727598A9C12F}" presName="parentLeftMargin" presStyleLbl="node1" presStyleIdx="1" presStyleCnt="9"/>
      <dgm:spPr/>
    </dgm:pt>
    <dgm:pt modelId="{4F22B82E-62D6-4651-8A53-2DFED70FB0E2}" type="pres">
      <dgm:prSet presAssocID="{DA4A0F2F-69F0-46DC-B613-727598A9C12F}" presName="parentText" presStyleLbl="node1" presStyleIdx="2" presStyleCnt="9" custScaleX="131407" custScaleY="205692">
        <dgm:presLayoutVars>
          <dgm:chMax val="0"/>
          <dgm:bulletEnabled val="1"/>
        </dgm:presLayoutVars>
      </dgm:prSet>
      <dgm:spPr/>
    </dgm:pt>
    <dgm:pt modelId="{2A765151-06FE-4C8F-9655-C5C24DB029E0}" type="pres">
      <dgm:prSet presAssocID="{DA4A0F2F-69F0-46DC-B613-727598A9C12F}" presName="negativeSpace" presStyleCnt="0"/>
      <dgm:spPr/>
    </dgm:pt>
    <dgm:pt modelId="{FEC6C1F2-F646-48F9-AB7E-A1CE1A5CA223}" type="pres">
      <dgm:prSet presAssocID="{DA4A0F2F-69F0-46DC-B613-727598A9C12F}" presName="childText" presStyleLbl="conFgAcc1" presStyleIdx="2" presStyleCnt="9">
        <dgm:presLayoutVars>
          <dgm:bulletEnabled val="1"/>
        </dgm:presLayoutVars>
      </dgm:prSet>
      <dgm:spPr/>
    </dgm:pt>
    <dgm:pt modelId="{562437AD-E464-4B52-B87D-336734822DA5}" type="pres">
      <dgm:prSet presAssocID="{CADC5AB4-1CF4-4340-A144-113148B16187}" presName="spaceBetweenRectangles" presStyleCnt="0"/>
      <dgm:spPr/>
    </dgm:pt>
    <dgm:pt modelId="{A7337B98-7C02-4165-AF3A-E9536A75FF03}" type="pres">
      <dgm:prSet presAssocID="{FBA40DF2-0DF3-4B8E-8C6E-9080C9D316CF}" presName="parentLin" presStyleCnt="0"/>
      <dgm:spPr/>
    </dgm:pt>
    <dgm:pt modelId="{07DAD76A-1C4E-455A-9F24-3888F8F9427C}" type="pres">
      <dgm:prSet presAssocID="{FBA40DF2-0DF3-4B8E-8C6E-9080C9D316CF}" presName="parentLeftMargin" presStyleLbl="node1" presStyleIdx="2" presStyleCnt="9"/>
      <dgm:spPr/>
    </dgm:pt>
    <dgm:pt modelId="{D7AFFC2B-833C-4EED-88B2-07DF1AAEBAFB}" type="pres">
      <dgm:prSet presAssocID="{FBA40DF2-0DF3-4B8E-8C6E-9080C9D316CF}" presName="parentText" presStyleLbl="node1" presStyleIdx="3" presStyleCnt="9" custScaleX="132398" custScaleY="221858">
        <dgm:presLayoutVars>
          <dgm:chMax val="0"/>
          <dgm:bulletEnabled val="1"/>
        </dgm:presLayoutVars>
      </dgm:prSet>
      <dgm:spPr/>
    </dgm:pt>
    <dgm:pt modelId="{11B2C8E1-C6F4-4EF1-8649-F48464102122}" type="pres">
      <dgm:prSet presAssocID="{FBA40DF2-0DF3-4B8E-8C6E-9080C9D316CF}" presName="negativeSpace" presStyleCnt="0"/>
      <dgm:spPr/>
    </dgm:pt>
    <dgm:pt modelId="{97CFD0D2-8D99-4203-9EDE-4A2FC922DF79}" type="pres">
      <dgm:prSet presAssocID="{FBA40DF2-0DF3-4B8E-8C6E-9080C9D316CF}" presName="childText" presStyleLbl="conFgAcc1" presStyleIdx="3" presStyleCnt="9">
        <dgm:presLayoutVars>
          <dgm:bulletEnabled val="1"/>
        </dgm:presLayoutVars>
      </dgm:prSet>
      <dgm:spPr/>
    </dgm:pt>
    <dgm:pt modelId="{ABB5BF45-FD43-4FCE-ADEA-E57CC1D1D8A6}" type="pres">
      <dgm:prSet presAssocID="{658922F4-B564-4B77-96E3-DD319811383D}" presName="spaceBetweenRectangles" presStyleCnt="0"/>
      <dgm:spPr/>
    </dgm:pt>
    <dgm:pt modelId="{A72DF5BA-D30E-45D2-AFA2-A18D29F398D0}" type="pres">
      <dgm:prSet presAssocID="{CC77E6F0-2873-4B85-868B-D2773927A769}" presName="parentLin" presStyleCnt="0"/>
      <dgm:spPr/>
    </dgm:pt>
    <dgm:pt modelId="{796E7A6E-0B5F-4D54-A653-C1EA37B9CE65}" type="pres">
      <dgm:prSet presAssocID="{CC77E6F0-2873-4B85-868B-D2773927A769}" presName="parentLeftMargin" presStyleLbl="node1" presStyleIdx="3" presStyleCnt="9"/>
      <dgm:spPr/>
    </dgm:pt>
    <dgm:pt modelId="{C2453A6C-B675-40E0-93F3-0E751F4FC47D}" type="pres">
      <dgm:prSet presAssocID="{CC77E6F0-2873-4B85-868B-D2773927A769}" presName="parentText" presStyleLbl="node1" presStyleIdx="4" presStyleCnt="9" custScaleX="132627" custScaleY="209472">
        <dgm:presLayoutVars>
          <dgm:chMax val="0"/>
          <dgm:bulletEnabled val="1"/>
        </dgm:presLayoutVars>
      </dgm:prSet>
      <dgm:spPr/>
    </dgm:pt>
    <dgm:pt modelId="{8B97A115-0CF6-4406-9E22-94F9283D3307}" type="pres">
      <dgm:prSet presAssocID="{CC77E6F0-2873-4B85-868B-D2773927A769}" presName="negativeSpace" presStyleCnt="0"/>
      <dgm:spPr/>
    </dgm:pt>
    <dgm:pt modelId="{787CF224-7C46-4E9E-99C7-0DD20573CDFE}" type="pres">
      <dgm:prSet presAssocID="{CC77E6F0-2873-4B85-868B-D2773927A769}" presName="childText" presStyleLbl="conFgAcc1" presStyleIdx="4" presStyleCnt="9">
        <dgm:presLayoutVars>
          <dgm:bulletEnabled val="1"/>
        </dgm:presLayoutVars>
      </dgm:prSet>
      <dgm:spPr/>
    </dgm:pt>
    <dgm:pt modelId="{FCFBAB06-C481-406C-A930-0293DA7200F9}" type="pres">
      <dgm:prSet presAssocID="{5876E7A1-3A21-4A1F-AFE1-516A3A0FC0BE}" presName="spaceBetweenRectangles" presStyleCnt="0"/>
      <dgm:spPr/>
    </dgm:pt>
    <dgm:pt modelId="{8A8AFDD6-A2F7-4F1C-B3C2-75D7B9F184AD}" type="pres">
      <dgm:prSet presAssocID="{D72ECBF3-093D-463C-90BC-C96CC6A86C55}" presName="parentLin" presStyleCnt="0"/>
      <dgm:spPr/>
    </dgm:pt>
    <dgm:pt modelId="{7D6C09BC-7848-46AA-96D6-70ACE30F7B99}" type="pres">
      <dgm:prSet presAssocID="{D72ECBF3-093D-463C-90BC-C96CC6A86C55}" presName="parentLeftMargin" presStyleLbl="node1" presStyleIdx="4" presStyleCnt="9"/>
      <dgm:spPr/>
    </dgm:pt>
    <dgm:pt modelId="{047CA379-F2FF-4B2E-A752-B8F573B28DED}" type="pres">
      <dgm:prSet presAssocID="{D72ECBF3-093D-463C-90BC-C96CC6A86C55}" presName="parentText" presStyleLbl="node1" presStyleIdx="5" presStyleCnt="9" custScaleX="131713" custScaleY="191360">
        <dgm:presLayoutVars>
          <dgm:chMax val="0"/>
          <dgm:bulletEnabled val="1"/>
        </dgm:presLayoutVars>
      </dgm:prSet>
      <dgm:spPr/>
    </dgm:pt>
    <dgm:pt modelId="{B9A9E0E8-B3B2-44B9-9478-1C39D72F0E4F}" type="pres">
      <dgm:prSet presAssocID="{D72ECBF3-093D-463C-90BC-C96CC6A86C55}" presName="negativeSpace" presStyleCnt="0"/>
      <dgm:spPr/>
    </dgm:pt>
    <dgm:pt modelId="{C2EBFDA4-E07F-44E0-B938-201357BA0B20}" type="pres">
      <dgm:prSet presAssocID="{D72ECBF3-093D-463C-90BC-C96CC6A86C55}" presName="childText" presStyleLbl="conFgAcc1" presStyleIdx="5" presStyleCnt="9">
        <dgm:presLayoutVars>
          <dgm:bulletEnabled val="1"/>
        </dgm:presLayoutVars>
      </dgm:prSet>
      <dgm:spPr/>
    </dgm:pt>
    <dgm:pt modelId="{FB03EF2B-1A97-4756-9ADC-7F11E08665ED}" type="pres">
      <dgm:prSet presAssocID="{C0023ACE-2625-416B-B146-080205CAFCD3}" presName="spaceBetweenRectangles" presStyleCnt="0"/>
      <dgm:spPr/>
    </dgm:pt>
    <dgm:pt modelId="{3FF01146-1EE4-4A6E-9763-6D841AC04A9A}" type="pres">
      <dgm:prSet presAssocID="{25C2EAD8-D873-4247-8A80-14424B34C64F}" presName="parentLin" presStyleCnt="0"/>
      <dgm:spPr/>
    </dgm:pt>
    <dgm:pt modelId="{71BB0F80-3ED0-44B2-9A5A-6F81D1D2BC25}" type="pres">
      <dgm:prSet presAssocID="{25C2EAD8-D873-4247-8A80-14424B34C64F}" presName="parentLeftMargin" presStyleLbl="node1" presStyleIdx="5" presStyleCnt="9"/>
      <dgm:spPr/>
    </dgm:pt>
    <dgm:pt modelId="{6A40BA4F-5967-41A7-B000-B994DEE40D7A}" type="pres">
      <dgm:prSet presAssocID="{25C2EAD8-D873-4247-8A80-14424B34C64F}" presName="parentText" presStyleLbl="node1" presStyleIdx="6" presStyleCnt="9" custScaleX="131100" custScaleY="223446">
        <dgm:presLayoutVars>
          <dgm:chMax val="0"/>
          <dgm:bulletEnabled val="1"/>
        </dgm:presLayoutVars>
      </dgm:prSet>
      <dgm:spPr/>
    </dgm:pt>
    <dgm:pt modelId="{4C8F50EC-2955-4540-8C63-C16F25FC9029}" type="pres">
      <dgm:prSet presAssocID="{25C2EAD8-D873-4247-8A80-14424B34C64F}" presName="negativeSpace" presStyleCnt="0"/>
      <dgm:spPr/>
    </dgm:pt>
    <dgm:pt modelId="{0A937DE9-94DE-46DB-B449-4366453468AA}" type="pres">
      <dgm:prSet presAssocID="{25C2EAD8-D873-4247-8A80-14424B34C64F}" presName="childText" presStyleLbl="conFgAcc1" presStyleIdx="6" presStyleCnt="9">
        <dgm:presLayoutVars>
          <dgm:bulletEnabled val="1"/>
        </dgm:presLayoutVars>
      </dgm:prSet>
      <dgm:spPr/>
    </dgm:pt>
    <dgm:pt modelId="{291FE436-2F10-4104-A7E2-7C2E13436600}" type="pres">
      <dgm:prSet presAssocID="{E9F97A55-4896-4877-B1DB-CBE0AA796540}" presName="spaceBetweenRectangles" presStyleCnt="0"/>
      <dgm:spPr/>
    </dgm:pt>
    <dgm:pt modelId="{DE698F6C-CE86-4140-B3CB-5051EC3B4D19}" type="pres">
      <dgm:prSet presAssocID="{BED2E48F-F794-48E5-8ADE-864C36C0EE79}" presName="parentLin" presStyleCnt="0"/>
      <dgm:spPr/>
    </dgm:pt>
    <dgm:pt modelId="{5B1F567E-00DF-4983-8C90-7BEB4B285747}" type="pres">
      <dgm:prSet presAssocID="{BED2E48F-F794-48E5-8ADE-864C36C0EE79}" presName="parentLeftMargin" presStyleLbl="node1" presStyleIdx="6" presStyleCnt="9"/>
      <dgm:spPr/>
    </dgm:pt>
    <dgm:pt modelId="{D24C3248-8B8B-495E-B416-6F8EDA9BF157}" type="pres">
      <dgm:prSet presAssocID="{BED2E48F-F794-48E5-8ADE-864C36C0EE79}" presName="parentText" presStyleLbl="node1" presStyleIdx="7" presStyleCnt="9" custScaleX="132322" custScaleY="210416">
        <dgm:presLayoutVars>
          <dgm:chMax val="0"/>
          <dgm:bulletEnabled val="1"/>
        </dgm:presLayoutVars>
      </dgm:prSet>
      <dgm:spPr/>
    </dgm:pt>
    <dgm:pt modelId="{A619E19D-0CD6-4297-8BD7-5367190723B8}" type="pres">
      <dgm:prSet presAssocID="{BED2E48F-F794-48E5-8ADE-864C36C0EE79}" presName="negativeSpace" presStyleCnt="0"/>
      <dgm:spPr/>
    </dgm:pt>
    <dgm:pt modelId="{6EE79528-56AB-4AA0-9142-97C0A4FD2C61}" type="pres">
      <dgm:prSet presAssocID="{BED2E48F-F794-48E5-8ADE-864C36C0EE79}" presName="childText" presStyleLbl="conFgAcc1" presStyleIdx="7" presStyleCnt="9">
        <dgm:presLayoutVars>
          <dgm:bulletEnabled val="1"/>
        </dgm:presLayoutVars>
      </dgm:prSet>
      <dgm:spPr/>
    </dgm:pt>
    <dgm:pt modelId="{C7F994A4-5220-4FA9-9BC6-1F3244C5BFE9}" type="pres">
      <dgm:prSet presAssocID="{F2C26C2D-BC61-49FF-8756-D1850834D2F5}" presName="spaceBetweenRectangles" presStyleCnt="0"/>
      <dgm:spPr/>
    </dgm:pt>
    <dgm:pt modelId="{A3D68272-759F-4E8C-9F62-039A9501659B}" type="pres">
      <dgm:prSet presAssocID="{3BDC5300-B8FA-449C-A211-5012F2DD62E5}" presName="parentLin" presStyleCnt="0"/>
      <dgm:spPr/>
    </dgm:pt>
    <dgm:pt modelId="{B7490A70-F5C2-4425-945E-25C774E1BC2C}" type="pres">
      <dgm:prSet presAssocID="{3BDC5300-B8FA-449C-A211-5012F2DD62E5}" presName="parentLeftMargin" presStyleLbl="node1" presStyleIdx="7" presStyleCnt="9"/>
      <dgm:spPr/>
    </dgm:pt>
    <dgm:pt modelId="{AEF4614E-37E0-4858-9828-C77384CA3E33}" type="pres">
      <dgm:prSet presAssocID="{3BDC5300-B8FA-449C-A211-5012F2DD62E5}" presName="parentText" presStyleLbl="node1" presStyleIdx="8" presStyleCnt="9" custScaleX="132932" custScaleY="173001">
        <dgm:presLayoutVars>
          <dgm:chMax val="0"/>
          <dgm:bulletEnabled val="1"/>
        </dgm:presLayoutVars>
      </dgm:prSet>
      <dgm:spPr/>
    </dgm:pt>
    <dgm:pt modelId="{EE08B2F8-EE19-4CB3-86A6-2AE5886B50B5}" type="pres">
      <dgm:prSet presAssocID="{3BDC5300-B8FA-449C-A211-5012F2DD62E5}" presName="negativeSpace" presStyleCnt="0"/>
      <dgm:spPr/>
    </dgm:pt>
    <dgm:pt modelId="{F642BFF4-673A-4CEF-8D8B-EDBFF384654B}" type="pres">
      <dgm:prSet presAssocID="{3BDC5300-B8FA-449C-A211-5012F2DD62E5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282A2106-66D0-4C26-9251-A8D9798B6BB9}" srcId="{72EC32C9-3E9F-449C-B854-0A6F879670FE}" destId="{D72ECBF3-093D-463C-90BC-C96CC6A86C55}" srcOrd="5" destOrd="0" parTransId="{5CDFC86A-8E27-43D1-80B7-B81D47D1AD89}" sibTransId="{C0023ACE-2625-416B-B146-080205CAFCD3}"/>
    <dgm:cxn modelId="{9A08CE10-86D3-4D5E-A967-0ECA0A2DCA39}" type="presOf" srcId="{BED2E48F-F794-48E5-8ADE-864C36C0EE79}" destId="{D24C3248-8B8B-495E-B416-6F8EDA9BF157}" srcOrd="1" destOrd="0" presId="urn:microsoft.com/office/officeart/2005/8/layout/list1"/>
    <dgm:cxn modelId="{2BCBFD12-FC1E-4E50-8EE2-6C370C3193E1}" type="presOf" srcId="{FBA40DF2-0DF3-4B8E-8C6E-9080C9D316CF}" destId="{07DAD76A-1C4E-455A-9F24-3888F8F9427C}" srcOrd="0" destOrd="0" presId="urn:microsoft.com/office/officeart/2005/8/layout/list1"/>
    <dgm:cxn modelId="{145B141D-BCA1-4F4D-949F-1F22425B74A8}" type="presOf" srcId="{D72ECBF3-093D-463C-90BC-C96CC6A86C55}" destId="{7D6C09BC-7848-46AA-96D6-70ACE30F7B99}" srcOrd="0" destOrd="0" presId="urn:microsoft.com/office/officeart/2005/8/layout/list1"/>
    <dgm:cxn modelId="{7A2EFA26-658F-461D-830F-1FFBC246B327}" type="presOf" srcId="{72EC32C9-3E9F-449C-B854-0A6F879670FE}" destId="{4E729494-3BEE-4B18-B903-D94837D559F2}" srcOrd="0" destOrd="0" presId="urn:microsoft.com/office/officeart/2005/8/layout/list1"/>
    <dgm:cxn modelId="{E40B7727-D148-404C-819A-51BB6F890B49}" type="presOf" srcId="{266210E3-59C4-4C8F-8DC3-4BA4324B0CB6}" destId="{D163F6D2-9F2B-41F4-8DBB-8ED8ADDCD0B6}" srcOrd="0" destOrd="0" presId="urn:microsoft.com/office/officeart/2005/8/layout/list1"/>
    <dgm:cxn modelId="{2940C128-8ED8-475C-B8DF-18830EF95A5F}" type="presOf" srcId="{DA4A0F2F-69F0-46DC-B613-727598A9C12F}" destId="{80FCC197-7F00-42AC-8C8E-DEB4C6D54F5C}" srcOrd="0" destOrd="0" presId="urn:microsoft.com/office/officeart/2005/8/layout/list1"/>
    <dgm:cxn modelId="{7CC2B22C-D6E8-4ED1-8FEC-60EBA06B1CD7}" type="presOf" srcId="{CC77E6F0-2873-4B85-868B-D2773927A769}" destId="{796E7A6E-0B5F-4D54-A653-C1EA37B9CE65}" srcOrd="0" destOrd="0" presId="urn:microsoft.com/office/officeart/2005/8/layout/list1"/>
    <dgm:cxn modelId="{5C7B9C34-D71C-4781-8A1D-EAA3DE88F9F8}" type="presOf" srcId="{266210E3-59C4-4C8F-8DC3-4BA4324B0CB6}" destId="{01C62FCB-0886-4A64-8F8B-EE21E34E6657}" srcOrd="1" destOrd="0" presId="urn:microsoft.com/office/officeart/2005/8/layout/list1"/>
    <dgm:cxn modelId="{D6DB2241-2A4B-4DCB-AB68-B12D13401F2A}" srcId="{72EC32C9-3E9F-449C-B854-0A6F879670FE}" destId="{25C2EAD8-D873-4247-8A80-14424B34C64F}" srcOrd="6" destOrd="0" parTransId="{00E78D8A-49B7-4350-B4E7-44CD27A9E08B}" sibTransId="{E9F97A55-4896-4877-B1DB-CBE0AA796540}"/>
    <dgm:cxn modelId="{6568C341-4AF1-40B7-AAD5-C7377A809A14}" type="presOf" srcId="{3BDC5300-B8FA-449C-A211-5012F2DD62E5}" destId="{AEF4614E-37E0-4858-9828-C77384CA3E33}" srcOrd="1" destOrd="0" presId="urn:microsoft.com/office/officeart/2005/8/layout/list1"/>
    <dgm:cxn modelId="{678D305E-A4CC-437C-9C9E-A527CDACA558}" srcId="{72EC32C9-3E9F-449C-B854-0A6F879670FE}" destId="{3BDC5300-B8FA-449C-A211-5012F2DD62E5}" srcOrd="8" destOrd="0" parTransId="{B79A240C-3E70-41D1-B0EA-506F8417E83B}" sibTransId="{5D807CCE-8652-4667-BA51-6FD3929F268F}"/>
    <dgm:cxn modelId="{8211AD63-F116-47FE-B185-39A5A36CE5AA}" type="presOf" srcId="{FBA40DF2-0DF3-4B8E-8C6E-9080C9D316CF}" destId="{D7AFFC2B-833C-4EED-88B2-07DF1AAEBAFB}" srcOrd="1" destOrd="0" presId="urn:microsoft.com/office/officeart/2005/8/layout/list1"/>
    <dgm:cxn modelId="{F73AFA7C-B414-40F4-B151-8D5510417DFE}" type="presOf" srcId="{3BDC5300-B8FA-449C-A211-5012F2DD62E5}" destId="{B7490A70-F5C2-4425-945E-25C774E1BC2C}" srcOrd="0" destOrd="0" presId="urn:microsoft.com/office/officeart/2005/8/layout/list1"/>
    <dgm:cxn modelId="{4158F982-BF2A-4D18-A4F7-262A28C075F7}" type="presOf" srcId="{D72ECBF3-093D-463C-90BC-C96CC6A86C55}" destId="{047CA379-F2FF-4B2E-A752-B8F573B28DED}" srcOrd="1" destOrd="0" presId="urn:microsoft.com/office/officeart/2005/8/layout/list1"/>
    <dgm:cxn modelId="{57ABE58A-A25F-4A88-82B7-DF4D47BA7520}" type="presOf" srcId="{49123C6E-361C-4EA3-8769-FD666AFAE7B1}" destId="{A5B6A9AC-76B3-4AC0-8D94-36B1F3AD89C2}" srcOrd="1" destOrd="0" presId="urn:microsoft.com/office/officeart/2005/8/layout/list1"/>
    <dgm:cxn modelId="{881150A2-6603-4689-9469-B6C0D026BE4B}" srcId="{72EC32C9-3E9F-449C-B854-0A6F879670FE}" destId="{49123C6E-361C-4EA3-8769-FD666AFAE7B1}" srcOrd="0" destOrd="0" parTransId="{95EE11A4-BF9B-4942-8118-118A4DACD69A}" sibTransId="{0A8FB903-F7CC-4EBC-B1AB-C5A8E3F3D452}"/>
    <dgm:cxn modelId="{C18926A4-F6B8-4F43-AE01-B7BCD781E412}" type="presOf" srcId="{CC77E6F0-2873-4B85-868B-D2773927A769}" destId="{C2453A6C-B675-40E0-93F3-0E751F4FC47D}" srcOrd="1" destOrd="0" presId="urn:microsoft.com/office/officeart/2005/8/layout/list1"/>
    <dgm:cxn modelId="{53B697A9-5002-42BA-91F4-F4744D32287B}" type="presOf" srcId="{25C2EAD8-D873-4247-8A80-14424B34C64F}" destId="{6A40BA4F-5967-41A7-B000-B994DEE40D7A}" srcOrd="1" destOrd="0" presId="urn:microsoft.com/office/officeart/2005/8/layout/list1"/>
    <dgm:cxn modelId="{D079E2B1-961A-4588-B021-F487D3574351}" type="presOf" srcId="{25C2EAD8-D873-4247-8A80-14424B34C64F}" destId="{71BB0F80-3ED0-44B2-9A5A-6F81D1D2BC25}" srcOrd="0" destOrd="0" presId="urn:microsoft.com/office/officeart/2005/8/layout/list1"/>
    <dgm:cxn modelId="{F7591CB2-6C33-4954-89C5-60F8A760385B}" srcId="{72EC32C9-3E9F-449C-B854-0A6F879670FE}" destId="{CC77E6F0-2873-4B85-868B-D2773927A769}" srcOrd="4" destOrd="0" parTransId="{A7BBA8CD-2D28-4817-9CA3-36FDBBBC9DB4}" sibTransId="{5876E7A1-3A21-4A1F-AFE1-516A3A0FC0BE}"/>
    <dgm:cxn modelId="{41DD2DBD-D600-4621-B2FA-8443E2F6EED7}" type="presOf" srcId="{BED2E48F-F794-48E5-8ADE-864C36C0EE79}" destId="{5B1F567E-00DF-4983-8C90-7BEB4B285747}" srcOrd="0" destOrd="0" presId="urn:microsoft.com/office/officeart/2005/8/layout/list1"/>
    <dgm:cxn modelId="{379D02CE-A4CC-4562-97F6-903096C3213C}" type="presOf" srcId="{49123C6E-361C-4EA3-8769-FD666AFAE7B1}" destId="{7424AC6A-68C5-4C73-96CC-94B493D6DD03}" srcOrd="0" destOrd="0" presId="urn:microsoft.com/office/officeart/2005/8/layout/list1"/>
    <dgm:cxn modelId="{DDBAB4D1-F7B3-418B-B39E-65B34D61B0B6}" srcId="{72EC32C9-3E9F-449C-B854-0A6F879670FE}" destId="{FBA40DF2-0DF3-4B8E-8C6E-9080C9D316CF}" srcOrd="3" destOrd="0" parTransId="{B5E958C6-FE78-4904-9CF4-99326878E126}" sibTransId="{658922F4-B564-4B77-96E3-DD319811383D}"/>
    <dgm:cxn modelId="{86F4BEDF-304E-438E-8D76-C19DF4CF333F}" srcId="{72EC32C9-3E9F-449C-B854-0A6F879670FE}" destId="{DA4A0F2F-69F0-46DC-B613-727598A9C12F}" srcOrd="2" destOrd="0" parTransId="{95ADCBED-287F-4AAE-BCD8-41E7512E272E}" sibTransId="{CADC5AB4-1CF4-4340-A144-113148B16187}"/>
    <dgm:cxn modelId="{6C204FE0-F6D1-41F2-AC21-8B9A9DA952D6}" srcId="{72EC32C9-3E9F-449C-B854-0A6F879670FE}" destId="{BED2E48F-F794-48E5-8ADE-864C36C0EE79}" srcOrd="7" destOrd="0" parTransId="{BE357126-031F-45B8-883F-D394EAC35255}" sibTransId="{F2C26C2D-BC61-49FF-8756-D1850834D2F5}"/>
    <dgm:cxn modelId="{A53789EF-0C54-40F3-A804-08717839BAB9}" srcId="{72EC32C9-3E9F-449C-B854-0A6F879670FE}" destId="{266210E3-59C4-4C8F-8DC3-4BA4324B0CB6}" srcOrd="1" destOrd="0" parTransId="{F578A521-F8DA-4399-AA03-95175DFB3128}" sibTransId="{F9615E32-26C0-4C70-AF42-03116CE78B42}"/>
    <dgm:cxn modelId="{12E9FDFF-B1ED-4EBE-A7BA-CA8FD5C4F126}" type="presOf" srcId="{DA4A0F2F-69F0-46DC-B613-727598A9C12F}" destId="{4F22B82E-62D6-4651-8A53-2DFED70FB0E2}" srcOrd="1" destOrd="0" presId="urn:microsoft.com/office/officeart/2005/8/layout/list1"/>
    <dgm:cxn modelId="{EBCDD9E6-1183-413E-8EC8-7CF4A398187A}" type="presParOf" srcId="{4E729494-3BEE-4B18-B903-D94837D559F2}" destId="{2EBDC547-1998-4E62-B6BC-0FB2235BFEF7}" srcOrd="0" destOrd="0" presId="urn:microsoft.com/office/officeart/2005/8/layout/list1"/>
    <dgm:cxn modelId="{72C6C155-950D-48E3-AE73-066E03E0C2B9}" type="presParOf" srcId="{2EBDC547-1998-4E62-B6BC-0FB2235BFEF7}" destId="{7424AC6A-68C5-4C73-96CC-94B493D6DD03}" srcOrd="0" destOrd="0" presId="urn:microsoft.com/office/officeart/2005/8/layout/list1"/>
    <dgm:cxn modelId="{A9EB67E6-759E-4408-8539-9350090730AD}" type="presParOf" srcId="{2EBDC547-1998-4E62-B6BC-0FB2235BFEF7}" destId="{A5B6A9AC-76B3-4AC0-8D94-36B1F3AD89C2}" srcOrd="1" destOrd="0" presId="urn:microsoft.com/office/officeart/2005/8/layout/list1"/>
    <dgm:cxn modelId="{99A561A5-126D-4579-86E1-9D3D9EEE11FA}" type="presParOf" srcId="{4E729494-3BEE-4B18-B903-D94837D559F2}" destId="{4D6F7C17-027B-4070-9582-97D9D315FB8B}" srcOrd="1" destOrd="0" presId="urn:microsoft.com/office/officeart/2005/8/layout/list1"/>
    <dgm:cxn modelId="{3EF9B236-F316-44C1-9831-FD35C3371932}" type="presParOf" srcId="{4E729494-3BEE-4B18-B903-D94837D559F2}" destId="{3A7C48FC-3A09-42DE-B866-2531200F2839}" srcOrd="2" destOrd="0" presId="urn:microsoft.com/office/officeart/2005/8/layout/list1"/>
    <dgm:cxn modelId="{F33D10E6-7E46-414D-B55E-A4DC90F8E02E}" type="presParOf" srcId="{4E729494-3BEE-4B18-B903-D94837D559F2}" destId="{4FED51A8-AEBB-4196-B447-D4DB35B80229}" srcOrd="3" destOrd="0" presId="urn:microsoft.com/office/officeart/2005/8/layout/list1"/>
    <dgm:cxn modelId="{4FB93263-4E5D-472F-82BA-F21DDE0EB9FC}" type="presParOf" srcId="{4E729494-3BEE-4B18-B903-D94837D559F2}" destId="{39B09163-A020-401F-9895-946AB986BC37}" srcOrd="4" destOrd="0" presId="urn:microsoft.com/office/officeart/2005/8/layout/list1"/>
    <dgm:cxn modelId="{FFBCD701-7650-429C-9FD7-B7649CFF993A}" type="presParOf" srcId="{39B09163-A020-401F-9895-946AB986BC37}" destId="{D163F6D2-9F2B-41F4-8DBB-8ED8ADDCD0B6}" srcOrd="0" destOrd="0" presId="urn:microsoft.com/office/officeart/2005/8/layout/list1"/>
    <dgm:cxn modelId="{69D7EB25-EB25-4EDB-9439-40F03D8E1ED0}" type="presParOf" srcId="{39B09163-A020-401F-9895-946AB986BC37}" destId="{01C62FCB-0886-4A64-8F8B-EE21E34E6657}" srcOrd="1" destOrd="0" presId="urn:microsoft.com/office/officeart/2005/8/layout/list1"/>
    <dgm:cxn modelId="{6CBBFBA9-45D8-477B-9DCE-93764701CCA8}" type="presParOf" srcId="{4E729494-3BEE-4B18-B903-D94837D559F2}" destId="{FF1F1B0A-4114-4321-85FC-32820270AD58}" srcOrd="5" destOrd="0" presId="urn:microsoft.com/office/officeart/2005/8/layout/list1"/>
    <dgm:cxn modelId="{59574762-5114-4B33-A871-53BA75CE02D8}" type="presParOf" srcId="{4E729494-3BEE-4B18-B903-D94837D559F2}" destId="{4E5DF6A4-76AE-4D2C-AB25-D4D3044AE571}" srcOrd="6" destOrd="0" presId="urn:microsoft.com/office/officeart/2005/8/layout/list1"/>
    <dgm:cxn modelId="{914802F9-2F40-4F38-BD4A-ECF9A145070D}" type="presParOf" srcId="{4E729494-3BEE-4B18-B903-D94837D559F2}" destId="{19D2E9C1-B450-4724-A095-1CC3B8FEA47E}" srcOrd="7" destOrd="0" presId="urn:microsoft.com/office/officeart/2005/8/layout/list1"/>
    <dgm:cxn modelId="{38254764-FF8D-489F-8C7D-C6D1F4CE0808}" type="presParOf" srcId="{4E729494-3BEE-4B18-B903-D94837D559F2}" destId="{A66C6A92-45D1-4AFE-8067-58468D8627E2}" srcOrd="8" destOrd="0" presId="urn:microsoft.com/office/officeart/2005/8/layout/list1"/>
    <dgm:cxn modelId="{23406B9B-993F-44DE-AF59-DC4805334AE4}" type="presParOf" srcId="{A66C6A92-45D1-4AFE-8067-58468D8627E2}" destId="{80FCC197-7F00-42AC-8C8E-DEB4C6D54F5C}" srcOrd="0" destOrd="0" presId="urn:microsoft.com/office/officeart/2005/8/layout/list1"/>
    <dgm:cxn modelId="{50752ED3-54FC-408D-882B-2F1A08FA99BC}" type="presParOf" srcId="{A66C6A92-45D1-4AFE-8067-58468D8627E2}" destId="{4F22B82E-62D6-4651-8A53-2DFED70FB0E2}" srcOrd="1" destOrd="0" presId="urn:microsoft.com/office/officeart/2005/8/layout/list1"/>
    <dgm:cxn modelId="{1224D30D-1921-4736-A19C-371AC51D0644}" type="presParOf" srcId="{4E729494-3BEE-4B18-B903-D94837D559F2}" destId="{2A765151-06FE-4C8F-9655-C5C24DB029E0}" srcOrd="9" destOrd="0" presId="urn:microsoft.com/office/officeart/2005/8/layout/list1"/>
    <dgm:cxn modelId="{59D3DAC5-9C7A-453A-B127-4530247A9612}" type="presParOf" srcId="{4E729494-3BEE-4B18-B903-D94837D559F2}" destId="{FEC6C1F2-F646-48F9-AB7E-A1CE1A5CA223}" srcOrd="10" destOrd="0" presId="urn:microsoft.com/office/officeart/2005/8/layout/list1"/>
    <dgm:cxn modelId="{1765185E-0122-4EA6-8B82-CAC16938F106}" type="presParOf" srcId="{4E729494-3BEE-4B18-B903-D94837D559F2}" destId="{562437AD-E464-4B52-B87D-336734822DA5}" srcOrd="11" destOrd="0" presId="urn:microsoft.com/office/officeart/2005/8/layout/list1"/>
    <dgm:cxn modelId="{59D464D9-F314-435D-AEF3-00561ABA1BCE}" type="presParOf" srcId="{4E729494-3BEE-4B18-B903-D94837D559F2}" destId="{A7337B98-7C02-4165-AF3A-E9536A75FF03}" srcOrd="12" destOrd="0" presId="urn:microsoft.com/office/officeart/2005/8/layout/list1"/>
    <dgm:cxn modelId="{2E2756CA-0CAB-463A-9C05-558373FBFD7E}" type="presParOf" srcId="{A7337B98-7C02-4165-AF3A-E9536A75FF03}" destId="{07DAD76A-1C4E-455A-9F24-3888F8F9427C}" srcOrd="0" destOrd="0" presId="urn:microsoft.com/office/officeart/2005/8/layout/list1"/>
    <dgm:cxn modelId="{A7FB1B41-F630-486E-991B-6F27A410795E}" type="presParOf" srcId="{A7337B98-7C02-4165-AF3A-E9536A75FF03}" destId="{D7AFFC2B-833C-4EED-88B2-07DF1AAEBAFB}" srcOrd="1" destOrd="0" presId="urn:microsoft.com/office/officeart/2005/8/layout/list1"/>
    <dgm:cxn modelId="{CD9BF91E-3032-4AB0-8DDE-F5A2767F2BDB}" type="presParOf" srcId="{4E729494-3BEE-4B18-B903-D94837D559F2}" destId="{11B2C8E1-C6F4-4EF1-8649-F48464102122}" srcOrd="13" destOrd="0" presId="urn:microsoft.com/office/officeart/2005/8/layout/list1"/>
    <dgm:cxn modelId="{D97C94BA-A876-4DBA-8740-1C93495F45A1}" type="presParOf" srcId="{4E729494-3BEE-4B18-B903-D94837D559F2}" destId="{97CFD0D2-8D99-4203-9EDE-4A2FC922DF79}" srcOrd="14" destOrd="0" presId="urn:microsoft.com/office/officeart/2005/8/layout/list1"/>
    <dgm:cxn modelId="{EA0AAACB-1432-43B1-80FC-5DF6F6F93731}" type="presParOf" srcId="{4E729494-3BEE-4B18-B903-D94837D559F2}" destId="{ABB5BF45-FD43-4FCE-ADEA-E57CC1D1D8A6}" srcOrd="15" destOrd="0" presId="urn:microsoft.com/office/officeart/2005/8/layout/list1"/>
    <dgm:cxn modelId="{1955FDE7-C642-47FC-9B2E-78A8B3E9B8A6}" type="presParOf" srcId="{4E729494-3BEE-4B18-B903-D94837D559F2}" destId="{A72DF5BA-D30E-45D2-AFA2-A18D29F398D0}" srcOrd="16" destOrd="0" presId="urn:microsoft.com/office/officeart/2005/8/layout/list1"/>
    <dgm:cxn modelId="{F999C265-B02C-452B-8EF2-C0A496282EB6}" type="presParOf" srcId="{A72DF5BA-D30E-45D2-AFA2-A18D29F398D0}" destId="{796E7A6E-0B5F-4D54-A653-C1EA37B9CE65}" srcOrd="0" destOrd="0" presId="urn:microsoft.com/office/officeart/2005/8/layout/list1"/>
    <dgm:cxn modelId="{640A721F-AC09-4919-8EA6-9621FD3B6A75}" type="presParOf" srcId="{A72DF5BA-D30E-45D2-AFA2-A18D29F398D0}" destId="{C2453A6C-B675-40E0-93F3-0E751F4FC47D}" srcOrd="1" destOrd="0" presId="urn:microsoft.com/office/officeart/2005/8/layout/list1"/>
    <dgm:cxn modelId="{96A03FB9-B968-481F-8984-CEDA48FA5C3E}" type="presParOf" srcId="{4E729494-3BEE-4B18-B903-D94837D559F2}" destId="{8B97A115-0CF6-4406-9E22-94F9283D3307}" srcOrd="17" destOrd="0" presId="urn:microsoft.com/office/officeart/2005/8/layout/list1"/>
    <dgm:cxn modelId="{2A4FAC95-2AB2-4C96-8E8D-D45CE1C242CC}" type="presParOf" srcId="{4E729494-3BEE-4B18-B903-D94837D559F2}" destId="{787CF224-7C46-4E9E-99C7-0DD20573CDFE}" srcOrd="18" destOrd="0" presId="urn:microsoft.com/office/officeart/2005/8/layout/list1"/>
    <dgm:cxn modelId="{69050906-F9A2-4979-A67A-681722198754}" type="presParOf" srcId="{4E729494-3BEE-4B18-B903-D94837D559F2}" destId="{FCFBAB06-C481-406C-A930-0293DA7200F9}" srcOrd="19" destOrd="0" presId="urn:microsoft.com/office/officeart/2005/8/layout/list1"/>
    <dgm:cxn modelId="{76AD7B2F-D0F3-45C5-804B-FD01C21C7266}" type="presParOf" srcId="{4E729494-3BEE-4B18-B903-D94837D559F2}" destId="{8A8AFDD6-A2F7-4F1C-B3C2-75D7B9F184AD}" srcOrd="20" destOrd="0" presId="urn:microsoft.com/office/officeart/2005/8/layout/list1"/>
    <dgm:cxn modelId="{FF9FF35F-D541-4A49-A5C1-075D3524DA9B}" type="presParOf" srcId="{8A8AFDD6-A2F7-4F1C-B3C2-75D7B9F184AD}" destId="{7D6C09BC-7848-46AA-96D6-70ACE30F7B99}" srcOrd="0" destOrd="0" presId="urn:microsoft.com/office/officeart/2005/8/layout/list1"/>
    <dgm:cxn modelId="{0AB1BF8A-5E5B-40E9-83AE-3EFF32E75F2B}" type="presParOf" srcId="{8A8AFDD6-A2F7-4F1C-B3C2-75D7B9F184AD}" destId="{047CA379-F2FF-4B2E-A752-B8F573B28DED}" srcOrd="1" destOrd="0" presId="urn:microsoft.com/office/officeart/2005/8/layout/list1"/>
    <dgm:cxn modelId="{484C6C9D-5882-4297-85DE-69838421A016}" type="presParOf" srcId="{4E729494-3BEE-4B18-B903-D94837D559F2}" destId="{B9A9E0E8-B3B2-44B9-9478-1C39D72F0E4F}" srcOrd="21" destOrd="0" presId="urn:microsoft.com/office/officeart/2005/8/layout/list1"/>
    <dgm:cxn modelId="{562A0A2A-3880-4BCF-AE60-62FD913011F7}" type="presParOf" srcId="{4E729494-3BEE-4B18-B903-D94837D559F2}" destId="{C2EBFDA4-E07F-44E0-B938-201357BA0B20}" srcOrd="22" destOrd="0" presId="urn:microsoft.com/office/officeart/2005/8/layout/list1"/>
    <dgm:cxn modelId="{6CFD6F20-93B2-4856-AEBA-79DCE86AF24C}" type="presParOf" srcId="{4E729494-3BEE-4B18-B903-D94837D559F2}" destId="{FB03EF2B-1A97-4756-9ADC-7F11E08665ED}" srcOrd="23" destOrd="0" presId="urn:microsoft.com/office/officeart/2005/8/layout/list1"/>
    <dgm:cxn modelId="{BC7D7E50-FA7B-4C78-8214-19D20CBFFA07}" type="presParOf" srcId="{4E729494-3BEE-4B18-B903-D94837D559F2}" destId="{3FF01146-1EE4-4A6E-9763-6D841AC04A9A}" srcOrd="24" destOrd="0" presId="urn:microsoft.com/office/officeart/2005/8/layout/list1"/>
    <dgm:cxn modelId="{7DA72065-D2D7-438A-9AD0-99065357CB45}" type="presParOf" srcId="{3FF01146-1EE4-4A6E-9763-6D841AC04A9A}" destId="{71BB0F80-3ED0-44B2-9A5A-6F81D1D2BC25}" srcOrd="0" destOrd="0" presId="urn:microsoft.com/office/officeart/2005/8/layout/list1"/>
    <dgm:cxn modelId="{DBEF1099-B5EF-4711-98AB-6D8BC7F292EA}" type="presParOf" srcId="{3FF01146-1EE4-4A6E-9763-6D841AC04A9A}" destId="{6A40BA4F-5967-41A7-B000-B994DEE40D7A}" srcOrd="1" destOrd="0" presId="urn:microsoft.com/office/officeart/2005/8/layout/list1"/>
    <dgm:cxn modelId="{94F03302-D67C-430B-97B0-7E9E591ED308}" type="presParOf" srcId="{4E729494-3BEE-4B18-B903-D94837D559F2}" destId="{4C8F50EC-2955-4540-8C63-C16F25FC9029}" srcOrd="25" destOrd="0" presId="urn:microsoft.com/office/officeart/2005/8/layout/list1"/>
    <dgm:cxn modelId="{6C52A821-E664-47C4-8D1E-C6F4B9FCBD9C}" type="presParOf" srcId="{4E729494-3BEE-4B18-B903-D94837D559F2}" destId="{0A937DE9-94DE-46DB-B449-4366453468AA}" srcOrd="26" destOrd="0" presId="urn:microsoft.com/office/officeart/2005/8/layout/list1"/>
    <dgm:cxn modelId="{415D1CB7-7168-4E39-9B75-A0FDEAF97243}" type="presParOf" srcId="{4E729494-3BEE-4B18-B903-D94837D559F2}" destId="{291FE436-2F10-4104-A7E2-7C2E13436600}" srcOrd="27" destOrd="0" presId="urn:microsoft.com/office/officeart/2005/8/layout/list1"/>
    <dgm:cxn modelId="{61CE783A-96BF-4338-B326-84811E2A0FF3}" type="presParOf" srcId="{4E729494-3BEE-4B18-B903-D94837D559F2}" destId="{DE698F6C-CE86-4140-B3CB-5051EC3B4D19}" srcOrd="28" destOrd="0" presId="urn:microsoft.com/office/officeart/2005/8/layout/list1"/>
    <dgm:cxn modelId="{3A2F5BA0-9B57-42A7-932D-87A1C5E17DDA}" type="presParOf" srcId="{DE698F6C-CE86-4140-B3CB-5051EC3B4D19}" destId="{5B1F567E-00DF-4983-8C90-7BEB4B285747}" srcOrd="0" destOrd="0" presId="urn:microsoft.com/office/officeart/2005/8/layout/list1"/>
    <dgm:cxn modelId="{1A1C36D7-554D-4643-B293-559A3C111217}" type="presParOf" srcId="{DE698F6C-CE86-4140-B3CB-5051EC3B4D19}" destId="{D24C3248-8B8B-495E-B416-6F8EDA9BF157}" srcOrd="1" destOrd="0" presId="urn:microsoft.com/office/officeart/2005/8/layout/list1"/>
    <dgm:cxn modelId="{541E933E-735C-474E-88AB-BBDC57DBBE6A}" type="presParOf" srcId="{4E729494-3BEE-4B18-B903-D94837D559F2}" destId="{A619E19D-0CD6-4297-8BD7-5367190723B8}" srcOrd="29" destOrd="0" presId="urn:microsoft.com/office/officeart/2005/8/layout/list1"/>
    <dgm:cxn modelId="{9E0F696A-A617-454A-9EB1-EFBFAE9F2915}" type="presParOf" srcId="{4E729494-3BEE-4B18-B903-D94837D559F2}" destId="{6EE79528-56AB-4AA0-9142-97C0A4FD2C61}" srcOrd="30" destOrd="0" presId="urn:microsoft.com/office/officeart/2005/8/layout/list1"/>
    <dgm:cxn modelId="{824B2806-9BF2-43EB-B469-574A3CFCA248}" type="presParOf" srcId="{4E729494-3BEE-4B18-B903-D94837D559F2}" destId="{C7F994A4-5220-4FA9-9BC6-1F3244C5BFE9}" srcOrd="31" destOrd="0" presId="urn:microsoft.com/office/officeart/2005/8/layout/list1"/>
    <dgm:cxn modelId="{D7E3362F-2E1D-486F-8824-E104ECF4BF11}" type="presParOf" srcId="{4E729494-3BEE-4B18-B903-D94837D559F2}" destId="{A3D68272-759F-4E8C-9F62-039A9501659B}" srcOrd="32" destOrd="0" presId="urn:microsoft.com/office/officeart/2005/8/layout/list1"/>
    <dgm:cxn modelId="{55439425-CB97-467D-A631-C2AD28AA9F3A}" type="presParOf" srcId="{A3D68272-759F-4E8C-9F62-039A9501659B}" destId="{B7490A70-F5C2-4425-945E-25C774E1BC2C}" srcOrd="0" destOrd="0" presId="urn:microsoft.com/office/officeart/2005/8/layout/list1"/>
    <dgm:cxn modelId="{787B56C2-DB88-45DD-95CC-CACF714EBA79}" type="presParOf" srcId="{A3D68272-759F-4E8C-9F62-039A9501659B}" destId="{AEF4614E-37E0-4858-9828-C77384CA3E33}" srcOrd="1" destOrd="0" presId="urn:microsoft.com/office/officeart/2005/8/layout/list1"/>
    <dgm:cxn modelId="{FE8BB15F-B85C-4220-8FB5-F0B6F8F2FFE2}" type="presParOf" srcId="{4E729494-3BEE-4B18-B903-D94837D559F2}" destId="{EE08B2F8-EE19-4CB3-86A6-2AE5886B50B5}" srcOrd="33" destOrd="0" presId="urn:microsoft.com/office/officeart/2005/8/layout/list1"/>
    <dgm:cxn modelId="{FEC9CEF2-8079-4800-AA22-88CCDFB21557}" type="presParOf" srcId="{4E729494-3BEE-4B18-B903-D94837D559F2}" destId="{F642BFF4-673A-4CEF-8D8B-EDBFF384654B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EC32C9-3E9F-449C-B854-0A6F879670FE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123C6E-361C-4EA3-8769-FD666AFAE7B1}">
      <dgm:prSet phldrT="[Text]" custT="1"/>
      <dgm:spPr/>
      <dgm:t>
        <a:bodyPr/>
        <a:lstStyle/>
        <a:p>
          <a:r>
            <a:rPr lang="ru-RU" sz="1600" dirty="0"/>
            <a:t>Повышение потенциала, знаний, навыков и лидерства</a:t>
          </a:r>
          <a:endParaRPr lang="en-US" sz="1600" dirty="0"/>
        </a:p>
      </dgm:t>
    </dgm:pt>
    <dgm:pt modelId="{95EE11A4-BF9B-4942-8118-118A4DACD69A}" type="parTrans" cxnId="{881150A2-6603-4689-9469-B6C0D026BE4B}">
      <dgm:prSet/>
      <dgm:spPr/>
      <dgm:t>
        <a:bodyPr/>
        <a:lstStyle/>
        <a:p>
          <a:endParaRPr lang="en-US"/>
        </a:p>
      </dgm:t>
    </dgm:pt>
    <dgm:pt modelId="{0A8FB903-F7CC-4EBC-B1AB-C5A8E3F3D452}" type="sibTrans" cxnId="{881150A2-6603-4689-9469-B6C0D026BE4B}">
      <dgm:prSet/>
      <dgm:spPr/>
      <dgm:t>
        <a:bodyPr/>
        <a:lstStyle/>
        <a:p>
          <a:endParaRPr lang="en-US"/>
        </a:p>
      </dgm:t>
    </dgm:pt>
    <dgm:pt modelId="{3BDC5300-B8FA-449C-A211-5012F2DD62E5}">
      <dgm:prSet phldrT="[Text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Предоставление технической поддержки для </a:t>
          </a:r>
          <a:r>
            <a:rPr lang="ru-RU" sz="1600" dirty="0" err="1">
              <a:solidFill>
                <a:schemeClr val="tx1"/>
              </a:solidFill>
            </a:rPr>
            <a:t>адвокации</a:t>
          </a:r>
          <a:r>
            <a:rPr lang="ru-RU" sz="1600" dirty="0">
              <a:solidFill>
                <a:schemeClr val="tx1"/>
              </a:solidFill>
            </a:rPr>
            <a:t> замены ареста альтернативой карательным санкциям. </a:t>
          </a:r>
          <a:endParaRPr lang="en-US" sz="1600" dirty="0">
            <a:solidFill>
              <a:schemeClr val="tx1"/>
            </a:solidFill>
          </a:endParaRPr>
        </a:p>
      </dgm:t>
    </dgm:pt>
    <dgm:pt modelId="{B79A240C-3E70-41D1-B0EA-506F8417E83B}" type="parTrans" cxnId="{678D305E-A4CC-437C-9C9E-A527CDACA558}">
      <dgm:prSet/>
      <dgm:spPr/>
      <dgm:t>
        <a:bodyPr/>
        <a:lstStyle/>
        <a:p>
          <a:endParaRPr lang="en-US"/>
        </a:p>
      </dgm:t>
    </dgm:pt>
    <dgm:pt modelId="{5D807CCE-8652-4667-BA51-6FD3929F268F}" type="sibTrans" cxnId="{678D305E-A4CC-437C-9C9E-A527CDACA558}">
      <dgm:prSet/>
      <dgm:spPr/>
      <dgm:t>
        <a:bodyPr/>
        <a:lstStyle/>
        <a:p>
          <a:endParaRPr lang="en-US"/>
        </a:p>
      </dgm:t>
    </dgm:pt>
    <dgm:pt modelId="{266210E3-59C4-4C8F-8DC3-4BA4324B0CB6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Сотрудничество</a:t>
          </a:r>
          <a:r>
            <a:rPr lang="ru-RU" sz="1600" dirty="0">
              <a:solidFill>
                <a:srgbClr val="FF0000"/>
              </a:solidFill>
            </a:rPr>
            <a:t> </a:t>
          </a:r>
          <a:r>
            <a:rPr lang="ru-RU" sz="1600" dirty="0"/>
            <a:t>между международными, региональными и национальными партнерами</a:t>
          </a:r>
          <a:endParaRPr lang="en-US" sz="1600" dirty="0">
            <a:solidFill>
              <a:schemeClr val="tx1"/>
            </a:solidFill>
          </a:endParaRPr>
        </a:p>
      </dgm:t>
    </dgm:pt>
    <dgm:pt modelId="{F578A521-F8DA-4399-AA03-95175DFB3128}" type="parTrans" cxnId="{A53789EF-0C54-40F3-A804-08717839BAB9}">
      <dgm:prSet/>
      <dgm:spPr/>
      <dgm:t>
        <a:bodyPr/>
        <a:lstStyle/>
        <a:p>
          <a:endParaRPr lang="en-US"/>
        </a:p>
      </dgm:t>
    </dgm:pt>
    <dgm:pt modelId="{F9615E32-26C0-4C70-AF42-03116CE78B42}" type="sibTrans" cxnId="{A53789EF-0C54-40F3-A804-08717839BAB9}">
      <dgm:prSet/>
      <dgm:spPr/>
      <dgm:t>
        <a:bodyPr/>
        <a:lstStyle/>
        <a:p>
          <a:endParaRPr lang="en-US"/>
        </a:p>
      </dgm:t>
    </dgm:pt>
    <dgm:pt modelId="{DA4A0F2F-69F0-46DC-B613-727598A9C12F}">
      <dgm:prSet custT="1"/>
      <dgm:spPr/>
      <dgm:t>
        <a:bodyPr/>
        <a:lstStyle/>
        <a:p>
          <a:r>
            <a:rPr lang="ru-RU" sz="1600" dirty="0"/>
            <a:t>Разработка </a:t>
          </a:r>
          <a:r>
            <a:rPr lang="en-US" sz="1600" dirty="0"/>
            <a:t>“</a:t>
          </a:r>
          <a:r>
            <a:rPr lang="ru-RU" sz="1600" dirty="0"/>
            <a:t>Стоимости криминализации</a:t>
          </a:r>
          <a:r>
            <a:rPr lang="en-US" sz="1600" dirty="0"/>
            <a:t>”</a:t>
          </a:r>
          <a:r>
            <a:rPr lang="ru-RU" sz="1600" dirty="0"/>
            <a:t> в регионе</a:t>
          </a:r>
          <a:endParaRPr lang="en-US" sz="1600" dirty="0"/>
        </a:p>
      </dgm:t>
    </dgm:pt>
    <dgm:pt modelId="{95ADCBED-287F-4AAE-BCD8-41E7512E272E}" type="parTrans" cxnId="{86F4BEDF-304E-438E-8D76-C19DF4CF333F}">
      <dgm:prSet/>
      <dgm:spPr/>
      <dgm:t>
        <a:bodyPr/>
        <a:lstStyle/>
        <a:p>
          <a:endParaRPr lang="en-US"/>
        </a:p>
      </dgm:t>
    </dgm:pt>
    <dgm:pt modelId="{CADC5AB4-1CF4-4340-A144-113148B16187}" type="sibTrans" cxnId="{86F4BEDF-304E-438E-8D76-C19DF4CF333F}">
      <dgm:prSet/>
      <dgm:spPr/>
      <dgm:t>
        <a:bodyPr/>
        <a:lstStyle/>
        <a:p>
          <a:endParaRPr lang="en-US"/>
        </a:p>
      </dgm:t>
    </dgm:pt>
    <dgm:pt modelId="{FBA40DF2-0DF3-4B8E-8C6E-9080C9D316CF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Реализация </a:t>
          </a:r>
          <a:r>
            <a:rPr lang="ru-RU" sz="1600" dirty="0" err="1">
              <a:solidFill>
                <a:schemeClr val="tx1"/>
              </a:solidFill>
            </a:rPr>
            <a:t>адвокационной</a:t>
          </a:r>
          <a:r>
            <a:rPr lang="ru-RU" sz="1600" dirty="0">
              <a:solidFill>
                <a:schemeClr val="tx1"/>
              </a:solidFill>
            </a:rPr>
            <a:t> кампании, для обеспечения соблюдения прав женщин, употребляющих наркотики</a:t>
          </a:r>
          <a:endParaRPr lang="en-US" sz="1600" dirty="0">
            <a:solidFill>
              <a:schemeClr val="tx1"/>
            </a:solidFill>
          </a:endParaRPr>
        </a:p>
      </dgm:t>
    </dgm:pt>
    <dgm:pt modelId="{B5E958C6-FE78-4904-9CF4-99326878E126}" type="parTrans" cxnId="{DDBAB4D1-F7B3-418B-B39E-65B34D61B0B6}">
      <dgm:prSet/>
      <dgm:spPr/>
      <dgm:t>
        <a:bodyPr/>
        <a:lstStyle/>
        <a:p>
          <a:endParaRPr lang="en-US"/>
        </a:p>
      </dgm:t>
    </dgm:pt>
    <dgm:pt modelId="{658922F4-B564-4B77-96E3-DD319811383D}" type="sibTrans" cxnId="{DDBAB4D1-F7B3-418B-B39E-65B34D61B0B6}">
      <dgm:prSet/>
      <dgm:spPr/>
      <dgm:t>
        <a:bodyPr/>
        <a:lstStyle/>
        <a:p>
          <a:endParaRPr lang="en-US"/>
        </a:p>
      </dgm:t>
    </dgm:pt>
    <dgm:pt modelId="{CC77E6F0-2873-4B85-868B-D2773927A769}">
      <dgm:prSet custT="1"/>
      <dgm:spPr/>
      <dgm:t>
        <a:bodyPr/>
        <a:lstStyle/>
        <a:p>
          <a:r>
            <a:rPr lang="ru-RU" sz="1600" dirty="0"/>
            <a:t>Адвокационая деятельность - </a:t>
          </a:r>
          <a:r>
            <a:rPr lang="ru-RU" sz="1600" dirty="0">
              <a:solidFill>
                <a:schemeClr val="tx1"/>
              </a:solidFill>
            </a:rPr>
            <a:t>кампании </a:t>
          </a:r>
          <a:r>
            <a:rPr lang="en-US" sz="1600" dirty="0"/>
            <a:t>Support, don't punish! </a:t>
          </a:r>
          <a:r>
            <a:rPr lang="ru-RU" sz="1600" dirty="0"/>
            <a:t>Из улицы в правительство! </a:t>
          </a:r>
          <a:endParaRPr lang="en-US" sz="1600" dirty="0"/>
        </a:p>
      </dgm:t>
    </dgm:pt>
    <dgm:pt modelId="{A7BBA8CD-2D28-4817-9CA3-36FDBBBC9DB4}" type="parTrans" cxnId="{F7591CB2-6C33-4954-89C5-60F8A760385B}">
      <dgm:prSet/>
      <dgm:spPr/>
      <dgm:t>
        <a:bodyPr/>
        <a:lstStyle/>
        <a:p>
          <a:endParaRPr lang="en-US"/>
        </a:p>
      </dgm:t>
    </dgm:pt>
    <dgm:pt modelId="{5876E7A1-3A21-4A1F-AFE1-516A3A0FC0BE}" type="sibTrans" cxnId="{F7591CB2-6C33-4954-89C5-60F8A760385B}">
      <dgm:prSet/>
      <dgm:spPr/>
      <dgm:t>
        <a:bodyPr/>
        <a:lstStyle/>
        <a:p>
          <a:endParaRPr lang="en-US"/>
        </a:p>
      </dgm:t>
    </dgm:pt>
    <dgm:pt modelId="{D72ECBF3-093D-463C-90BC-C96CC6A86C55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Аналитические и информационные записки </a:t>
          </a:r>
          <a:endParaRPr lang="en-US" sz="1600" dirty="0">
            <a:solidFill>
              <a:schemeClr val="tx1"/>
            </a:solidFill>
          </a:endParaRPr>
        </a:p>
      </dgm:t>
    </dgm:pt>
    <dgm:pt modelId="{5CDFC86A-8E27-43D1-80B7-B81D47D1AD89}" type="parTrans" cxnId="{282A2106-66D0-4C26-9251-A8D9798B6BB9}">
      <dgm:prSet/>
      <dgm:spPr/>
      <dgm:t>
        <a:bodyPr/>
        <a:lstStyle/>
        <a:p>
          <a:endParaRPr lang="en-US"/>
        </a:p>
      </dgm:t>
    </dgm:pt>
    <dgm:pt modelId="{C0023ACE-2625-416B-B146-080205CAFCD3}" type="sibTrans" cxnId="{282A2106-66D0-4C26-9251-A8D9798B6BB9}">
      <dgm:prSet/>
      <dgm:spPr/>
      <dgm:t>
        <a:bodyPr/>
        <a:lstStyle/>
        <a:p>
          <a:endParaRPr lang="en-US"/>
        </a:p>
      </dgm:t>
    </dgm:pt>
    <dgm:pt modelId="{25C2EAD8-D873-4247-8A80-14424B34C64F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Участие в переговорах с МВД </a:t>
          </a:r>
          <a:endParaRPr lang="en-US" sz="1600" dirty="0">
            <a:solidFill>
              <a:schemeClr val="tx1"/>
            </a:solidFill>
          </a:endParaRPr>
        </a:p>
      </dgm:t>
    </dgm:pt>
    <dgm:pt modelId="{00E78D8A-49B7-4350-B4E7-44CD27A9E08B}" type="parTrans" cxnId="{D6DB2241-2A4B-4DCB-AB68-B12D13401F2A}">
      <dgm:prSet/>
      <dgm:spPr/>
      <dgm:t>
        <a:bodyPr/>
        <a:lstStyle/>
        <a:p>
          <a:endParaRPr lang="en-US"/>
        </a:p>
      </dgm:t>
    </dgm:pt>
    <dgm:pt modelId="{E9F97A55-4896-4877-B1DB-CBE0AA796540}" type="sibTrans" cxnId="{D6DB2241-2A4B-4DCB-AB68-B12D13401F2A}">
      <dgm:prSet/>
      <dgm:spPr/>
      <dgm:t>
        <a:bodyPr/>
        <a:lstStyle/>
        <a:p>
          <a:endParaRPr lang="en-US"/>
        </a:p>
      </dgm:t>
    </dgm:pt>
    <dgm:pt modelId="{BED2E48F-F794-48E5-8ADE-864C36C0EE79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Теневые отчёты, становые </a:t>
          </a:r>
          <a:r>
            <a:rPr lang="ru-RU" sz="1600" dirty="0" err="1">
              <a:solidFill>
                <a:schemeClr val="tx1"/>
              </a:solidFill>
            </a:rPr>
            <a:t>исследвоания</a:t>
          </a:r>
          <a:r>
            <a:rPr lang="ru-RU" sz="1600" dirty="0">
              <a:solidFill>
                <a:schemeClr val="tx1"/>
              </a:solidFill>
            </a:rPr>
            <a:t>, доклады подготовка к выступлениям в CND</a:t>
          </a:r>
          <a:endParaRPr lang="en-US" sz="1600" dirty="0">
            <a:solidFill>
              <a:schemeClr val="tx1"/>
            </a:solidFill>
          </a:endParaRPr>
        </a:p>
      </dgm:t>
    </dgm:pt>
    <dgm:pt modelId="{BE357126-031F-45B8-883F-D394EAC35255}" type="parTrans" cxnId="{6C204FE0-F6D1-41F2-AC21-8B9A9DA952D6}">
      <dgm:prSet/>
      <dgm:spPr/>
      <dgm:t>
        <a:bodyPr/>
        <a:lstStyle/>
        <a:p>
          <a:endParaRPr lang="en-US"/>
        </a:p>
      </dgm:t>
    </dgm:pt>
    <dgm:pt modelId="{F2C26C2D-BC61-49FF-8756-D1850834D2F5}" type="sibTrans" cxnId="{6C204FE0-F6D1-41F2-AC21-8B9A9DA952D6}">
      <dgm:prSet/>
      <dgm:spPr/>
      <dgm:t>
        <a:bodyPr/>
        <a:lstStyle/>
        <a:p>
          <a:endParaRPr lang="en-US"/>
        </a:p>
      </dgm:t>
    </dgm:pt>
    <dgm:pt modelId="{180313C6-86F1-492F-9F76-19DFE161289E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Петиции в поддержку скорейшего освобождения Андрея Ярового</a:t>
          </a:r>
          <a:endParaRPr lang="en-US" sz="1600" dirty="0">
            <a:solidFill>
              <a:schemeClr val="tx1"/>
            </a:solidFill>
          </a:endParaRPr>
        </a:p>
      </dgm:t>
    </dgm:pt>
    <dgm:pt modelId="{B6487FE6-0939-4E41-A8E5-E653E2A57858}" type="parTrans" cxnId="{368B40E2-55F4-490E-9EB7-DB05EC9A9AEF}">
      <dgm:prSet/>
      <dgm:spPr/>
      <dgm:t>
        <a:bodyPr/>
        <a:lstStyle/>
        <a:p>
          <a:endParaRPr lang="en-US"/>
        </a:p>
      </dgm:t>
    </dgm:pt>
    <dgm:pt modelId="{E84AF89E-3E63-4772-AFA7-3ECD6ADA97C2}" type="sibTrans" cxnId="{368B40E2-55F4-490E-9EB7-DB05EC9A9AEF}">
      <dgm:prSet/>
      <dgm:spPr/>
      <dgm:t>
        <a:bodyPr/>
        <a:lstStyle/>
        <a:p>
          <a:endParaRPr lang="en-US"/>
        </a:p>
      </dgm:t>
    </dgm:pt>
    <dgm:pt modelId="{0C767F2F-7562-4146-937F-89FABD7FD614}">
      <dgm:prSet custT="1"/>
      <dgm:spPr/>
      <dgm:t>
        <a:bodyPr/>
        <a:lstStyle/>
        <a:p>
          <a:r>
            <a:rPr lang="ru-RU" sz="1600" dirty="0"/>
            <a:t>Смягчение законодательства в отдельных странах (Грузия)</a:t>
          </a:r>
          <a:r>
            <a:rPr lang="en-US" sz="1600" dirty="0"/>
            <a:t> </a:t>
          </a:r>
        </a:p>
      </dgm:t>
    </dgm:pt>
    <dgm:pt modelId="{0407A9EA-83C7-4F1C-AB73-29DA389204D2}" type="parTrans" cxnId="{B88EE687-A9A6-42E8-8025-8AE149DD3524}">
      <dgm:prSet/>
      <dgm:spPr/>
      <dgm:t>
        <a:bodyPr/>
        <a:lstStyle/>
        <a:p>
          <a:endParaRPr lang="en-US"/>
        </a:p>
      </dgm:t>
    </dgm:pt>
    <dgm:pt modelId="{65BAA1D1-8560-4050-8A15-903E45495303}" type="sibTrans" cxnId="{B88EE687-A9A6-42E8-8025-8AE149DD3524}">
      <dgm:prSet/>
      <dgm:spPr/>
      <dgm:t>
        <a:bodyPr/>
        <a:lstStyle/>
        <a:p>
          <a:endParaRPr lang="en-US"/>
        </a:p>
      </dgm:t>
    </dgm:pt>
    <dgm:pt modelId="{4E729494-3BEE-4B18-B903-D94837D559F2}" type="pres">
      <dgm:prSet presAssocID="{72EC32C9-3E9F-449C-B854-0A6F879670FE}" presName="linear" presStyleCnt="0">
        <dgm:presLayoutVars>
          <dgm:dir/>
          <dgm:animLvl val="lvl"/>
          <dgm:resizeHandles val="exact"/>
        </dgm:presLayoutVars>
      </dgm:prSet>
      <dgm:spPr/>
    </dgm:pt>
    <dgm:pt modelId="{2EBDC547-1998-4E62-B6BC-0FB2235BFEF7}" type="pres">
      <dgm:prSet presAssocID="{49123C6E-361C-4EA3-8769-FD666AFAE7B1}" presName="parentLin" presStyleCnt="0"/>
      <dgm:spPr/>
    </dgm:pt>
    <dgm:pt modelId="{7424AC6A-68C5-4C73-96CC-94B493D6DD03}" type="pres">
      <dgm:prSet presAssocID="{49123C6E-361C-4EA3-8769-FD666AFAE7B1}" presName="parentLeftMargin" presStyleLbl="node1" presStyleIdx="0" presStyleCnt="11"/>
      <dgm:spPr/>
    </dgm:pt>
    <dgm:pt modelId="{A5B6A9AC-76B3-4AC0-8D94-36B1F3AD89C2}" type="pres">
      <dgm:prSet presAssocID="{49123C6E-361C-4EA3-8769-FD666AFAE7B1}" presName="parentText" presStyleLbl="node1" presStyleIdx="0" presStyleCnt="11" custScaleX="131478" custScaleY="229438">
        <dgm:presLayoutVars>
          <dgm:chMax val="0"/>
          <dgm:bulletEnabled val="1"/>
        </dgm:presLayoutVars>
      </dgm:prSet>
      <dgm:spPr/>
    </dgm:pt>
    <dgm:pt modelId="{4D6F7C17-027B-4070-9582-97D9D315FB8B}" type="pres">
      <dgm:prSet presAssocID="{49123C6E-361C-4EA3-8769-FD666AFAE7B1}" presName="negativeSpace" presStyleCnt="0"/>
      <dgm:spPr/>
    </dgm:pt>
    <dgm:pt modelId="{3A7C48FC-3A09-42DE-B866-2531200F2839}" type="pres">
      <dgm:prSet presAssocID="{49123C6E-361C-4EA3-8769-FD666AFAE7B1}" presName="childText" presStyleLbl="conFgAcc1" presStyleIdx="0" presStyleCnt="11">
        <dgm:presLayoutVars>
          <dgm:bulletEnabled val="1"/>
        </dgm:presLayoutVars>
      </dgm:prSet>
      <dgm:spPr/>
    </dgm:pt>
    <dgm:pt modelId="{4FED51A8-AEBB-4196-B447-D4DB35B80229}" type="pres">
      <dgm:prSet presAssocID="{0A8FB903-F7CC-4EBC-B1AB-C5A8E3F3D452}" presName="spaceBetweenRectangles" presStyleCnt="0"/>
      <dgm:spPr/>
    </dgm:pt>
    <dgm:pt modelId="{39B09163-A020-401F-9895-946AB986BC37}" type="pres">
      <dgm:prSet presAssocID="{266210E3-59C4-4C8F-8DC3-4BA4324B0CB6}" presName="parentLin" presStyleCnt="0"/>
      <dgm:spPr/>
    </dgm:pt>
    <dgm:pt modelId="{D163F6D2-9F2B-41F4-8DBB-8ED8ADDCD0B6}" type="pres">
      <dgm:prSet presAssocID="{266210E3-59C4-4C8F-8DC3-4BA4324B0CB6}" presName="parentLeftMargin" presStyleLbl="node1" presStyleIdx="0" presStyleCnt="11"/>
      <dgm:spPr/>
    </dgm:pt>
    <dgm:pt modelId="{01C62FCB-0886-4A64-8F8B-EE21E34E6657}" type="pres">
      <dgm:prSet presAssocID="{266210E3-59C4-4C8F-8DC3-4BA4324B0CB6}" presName="parentText" presStyleLbl="node1" presStyleIdx="1" presStyleCnt="11" custScaleX="132042" custScaleY="220054">
        <dgm:presLayoutVars>
          <dgm:chMax val="0"/>
          <dgm:bulletEnabled val="1"/>
        </dgm:presLayoutVars>
      </dgm:prSet>
      <dgm:spPr/>
    </dgm:pt>
    <dgm:pt modelId="{FF1F1B0A-4114-4321-85FC-32820270AD58}" type="pres">
      <dgm:prSet presAssocID="{266210E3-59C4-4C8F-8DC3-4BA4324B0CB6}" presName="negativeSpace" presStyleCnt="0"/>
      <dgm:spPr/>
    </dgm:pt>
    <dgm:pt modelId="{4E5DF6A4-76AE-4D2C-AB25-D4D3044AE571}" type="pres">
      <dgm:prSet presAssocID="{266210E3-59C4-4C8F-8DC3-4BA4324B0CB6}" presName="childText" presStyleLbl="conFgAcc1" presStyleIdx="1" presStyleCnt="11">
        <dgm:presLayoutVars>
          <dgm:bulletEnabled val="1"/>
        </dgm:presLayoutVars>
      </dgm:prSet>
      <dgm:spPr/>
    </dgm:pt>
    <dgm:pt modelId="{19D2E9C1-B450-4724-A095-1CC3B8FEA47E}" type="pres">
      <dgm:prSet presAssocID="{F9615E32-26C0-4C70-AF42-03116CE78B42}" presName="spaceBetweenRectangles" presStyleCnt="0"/>
      <dgm:spPr/>
    </dgm:pt>
    <dgm:pt modelId="{A66C6A92-45D1-4AFE-8067-58468D8627E2}" type="pres">
      <dgm:prSet presAssocID="{DA4A0F2F-69F0-46DC-B613-727598A9C12F}" presName="parentLin" presStyleCnt="0"/>
      <dgm:spPr/>
    </dgm:pt>
    <dgm:pt modelId="{80FCC197-7F00-42AC-8C8E-DEB4C6D54F5C}" type="pres">
      <dgm:prSet presAssocID="{DA4A0F2F-69F0-46DC-B613-727598A9C12F}" presName="parentLeftMargin" presStyleLbl="node1" presStyleIdx="1" presStyleCnt="11"/>
      <dgm:spPr/>
    </dgm:pt>
    <dgm:pt modelId="{4F22B82E-62D6-4651-8A53-2DFED70FB0E2}" type="pres">
      <dgm:prSet presAssocID="{DA4A0F2F-69F0-46DC-B613-727598A9C12F}" presName="parentText" presStyleLbl="node1" presStyleIdx="2" presStyleCnt="11" custScaleX="131407" custScaleY="205692">
        <dgm:presLayoutVars>
          <dgm:chMax val="0"/>
          <dgm:bulletEnabled val="1"/>
        </dgm:presLayoutVars>
      </dgm:prSet>
      <dgm:spPr/>
    </dgm:pt>
    <dgm:pt modelId="{2A765151-06FE-4C8F-9655-C5C24DB029E0}" type="pres">
      <dgm:prSet presAssocID="{DA4A0F2F-69F0-46DC-B613-727598A9C12F}" presName="negativeSpace" presStyleCnt="0"/>
      <dgm:spPr/>
    </dgm:pt>
    <dgm:pt modelId="{FEC6C1F2-F646-48F9-AB7E-A1CE1A5CA223}" type="pres">
      <dgm:prSet presAssocID="{DA4A0F2F-69F0-46DC-B613-727598A9C12F}" presName="childText" presStyleLbl="conFgAcc1" presStyleIdx="2" presStyleCnt="11">
        <dgm:presLayoutVars>
          <dgm:bulletEnabled val="1"/>
        </dgm:presLayoutVars>
      </dgm:prSet>
      <dgm:spPr/>
    </dgm:pt>
    <dgm:pt modelId="{562437AD-E464-4B52-B87D-336734822DA5}" type="pres">
      <dgm:prSet presAssocID="{CADC5AB4-1CF4-4340-A144-113148B16187}" presName="spaceBetweenRectangles" presStyleCnt="0"/>
      <dgm:spPr/>
    </dgm:pt>
    <dgm:pt modelId="{A7337B98-7C02-4165-AF3A-E9536A75FF03}" type="pres">
      <dgm:prSet presAssocID="{FBA40DF2-0DF3-4B8E-8C6E-9080C9D316CF}" presName="parentLin" presStyleCnt="0"/>
      <dgm:spPr/>
    </dgm:pt>
    <dgm:pt modelId="{07DAD76A-1C4E-455A-9F24-3888F8F9427C}" type="pres">
      <dgm:prSet presAssocID="{FBA40DF2-0DF3-4B8E-8C6E-9080C9D316CF}" presName="parentLeftMargin" presStyleLbl="node1" presStyleIdx="2" presStyleCnt="11"/>
      <dgm:spPr/>
    </dgm:pt>
    <dgm:pt modelId="{D7AFFC2B-833C-4EED-88B2-07DF1AAEBAFB}" type="pres">
      <dgm:prSet presAssocID="{FBA40DF2-0DF3-4B8E-8C6E-9080C9D316CF}" presName="parentText" presStyleLbl="node1" presStyleIdx="3" presStyleCnt="11" custScaleX="132398" custScaleY="221858">
        <dgm:presLayoutVars>
          <dgm:chMax val="0"/>
          <dgm:bulletEnabled val="1"/>
        </dgm:presLayoutVars>
      </dgm:prSet>
      <dgm:spPr/>
    </dgm:pt>
    <dgm:pt modelId="{11B2C8E1-C6F4-4EF1-8649-F48464102122}" type="pres">
      <dgm:prSet presAssocID="{FBA40DF2-0DF3-4B8E-8C6E-9080C9D316CF}" presName="negativeSpace" presStyleCnt="0"/>
      <dgm:spPr/>
    </dgm:pt>
    <dgm:pt modelId="{97CFD0D2-8D99-4203-9EDE-4A2FC922DF79}" type="pres">
      <dgm:prSet presAssocID="{FBA40DF2-0DF3-4B8E-8C6E-9080C9D316CF}" presName="childText" presStyleLbl="conFgAcc1" presStyleIdx="3" presStyleCnt="11">
        <dgm:presLayoutVars>
          <dgm:bulletEnabled val="1"/>
        </dgm:presLayoutVars>
      </dgm:prSet>
      <dgm:spPr/>
    </dgm:pt>
    <dgm:pt modelId="{ABB5BF45-FD43-4FCE-ADEA-E57CC1D1D8A6}" type="pres">
      <dgm:prSet presAssocID="{658922F4-B564-4B77-96E3-DD319811383D}" presName="spaceBetweenRectangles" presStyleCnt="0"/>
      <dgm:spPr/>
    </dgm:pt>
    <dgm:pt modelId="{A72DF5BA-D30E-45D2-AFA2-A18D29F398D0}" type="pres">
      <dgm:prSet presAssocID="{CC77E6F0-2873-4B85-868B-D2773927A769}" presName="parentLin" presStyleCnt="0"/>
      <dgm:spPr/>
    </dgm:pt>
    <dgm:pt modelId="{796E7A6E-0B5F-4D54-A653-C1EA37B9CE65}" type="pres">
      <dgm:prSet presAssocID="{CC77E6F0-2873-4B85-868B-D2773927A769}" presName="parentLeftMargin" presStyleLbl="node1" presStyleIdx="3" presStyleCnt="11"/>
      <dgm:spPr/>
    </dgm:pt>
    <dgm:pt modelId="{C2453A6C-B675-40E0-93F3-0E751F4FC47D}" type="pres">
      <dgm:prSet presAssocID="{CC77E6F0-2873-4B85-868B-D2773927A769}" presName="parentText" presStyleLbl="node1" presStyleIdx="4" presStyleCnt="11" custScaleX="132627" custScaleY="209472">
        <dgm:presLayoutVars>
          <dgm:chMax val="0"/>
          <dgm:bulletEnabled val="1"/>
        </dgm:presLayoutVars>
      </dgm:prSet>
      <dgm:spPr/>
    </dgm:pt>
    <dgm:pt modelId="{8B97A115-0CF6-4406-9E22-94F9283D3307}" type="pres">
      <dgm:prSet presAssocID="{CC77E6F0-2873-4B85-868B-D2773927A769}" presName="negativeSpace" presStyleCnt="0"/>
      <dgm:spPr/>
    </dgm:pt>
    <dgm:pt modelId="{787CF224-7C46-4E9E-99C7-0DD20573CDFE}" type="pres">
      <dgm:prSet presAssocID="{CC77E6F0-2873-4B85-868B-D2773927A769}" presName="childText" presStyleLbl="conFgAcc1" presStyleIdx="4" presStyleCnt="11">
        <dgm:presLayoutVars>
          <dgm:bulletEnabled val="1"/>
        </dgm:presLayoutVars>
      </dgm:prSet>
      <dgm:spPr/>
    </dgm:pt>
    <dgm:pt modelId="{FCFBAB06-C481-406C-A930-0293DA7200F9}" type="pres">
      <dgm:prSet presAssocID="{5876E7A1-3A21-4A1F-AFE1-516A3A0FC0BE}" presName="spaceBetweenRectangles" presStyleCnt="0"/>
      <dgm:spPr/>
    </dgm:pt>
    <dgm:pt modelId="{8A8AFDD6-A2F7-4F1C-B3C2-75D7B9F184AD}" type="pres">
      <dgm:prSet presAssocID="{D72ECBF3-093D-463C-90BC-C96CC6A86C55}" presName="parentLin" presStyleCnt="0"/>
      <dgm:spPr/>
    </dgm:pt>
    <dgm:pt modelId="{7D6C09BC-7848-46AA-96D6-70ACE30F7B99}" type="pres">
      <dgm:prSet presAssocID="{D72ECBF3-093D-463C-90BC-C96CC6A86C55}" presName="parentLeftMargin" presStyleLbl="node1" presStyleIdx="4" presStyleCnt="11"/>
      <dgm:spPr/>
    </dgm:pt>
    <dgm:pt modelId="{047CA379-F2FF-4B2E-A752-B8F573B28DED}" type="pres">
      <dgm:prSet presAssocID="{D72ECBF3-093D-463C-90BC-C96CC6A86C55}" presName="parentText" presStyleLbl="node1" presStyleIdx="5" presStyleCnt="11" custScaleX="131713" custScaleY="191360">
        <dgm:presLayoutVars>
          <dgm:chMax val="0"/>
          <dgm:bulletEnabled val="1"/>
        </dgm:presLayoutVars>
      </dgm:prSet>
      <dgm:spPr/>
    </dgm:pt>
    <dgm:pt modelId="{B9A9E0E8-B3B2-44B9-9478-1C39D72F0E4F}" type="pres">
      <dgm:prSet presAssocID="{D72ECBF3-093D-463C-90BC-C96CC6A86C55}" presName="negativeSpace" presStyleCnt="0"/>
      <dgm:spPr/>
    </dgm:pt>
    <dgm:pt modelId="{C2EBFDA4-E07F-44E0-B938-201357BA0B20}" type="pres">
      <dgm:prSet presAssocID="{D72ECBF3-093D-463C-90BC-C96CC6A86C55}" presName="childText" presStyleLbl="conFgAcc1" presStyleIdx="5" presStyleCnt="11">
        <dgm:presLayoutVars>
          <dgm:bulletEnabled val="1"/>
        </dgm:presLayoutVars>
      </dgm:prSet>
      <dgm:spPr/>
    </dgm:pt>
    <dgm:pt modelId="{FB03EF2B-1A97-4756-9ADC-7F11E08665ED}" type="pres">
      <dgm:prSet presAssocID="{C0023ACE-2625-416B-B146-080205CAFCD3}" presName="spaceBetweenRectangles" presStyleCnt="0"/>
      <dgm:spPr/>
    </dgm:pt>
    <dgm:pt modelId="{3FF01146-1EE4-4A6E-9763-6D841AC04A9A}" type="pres">
      <dgm:prSet presAssocID="{25C2EAD8-D873-4247-8A80-14424B34C64F}" presName="parentLin" presStyleCnt="0"/>
      <dgm:spPr/>
    </dgm:pt>
    <dgm:pt modelId="{71BB0F80-3ED0-44B2-9A5A-6F81D1D2BC25}" type="pres">
      <dgm:prSet presAssocID="{25C2EAD8-D873-4247-8A80-14424B34C64F}" presName="parentLeftMargin" presStyleLbl="node1" presStyleIdx="5" presStyleCnt="11"/>
      <dgm:spPr/>
    </dgm:pt>
    <dgm:pt modelId="{6A40BA4F-5967-41A7-B000-B994DEE40D7A}" type="pres">
      <dgm:prSet presAssocID="{25C2EAD8-D873-4247-8A80-14424B34C64F}" presName="parentText" presStyleLbl="node1" presStyleIdx="6" presStyleCnt="11" custScaleX="131100" custScaleY="223446">
        <dgm:presLayoutVars>
          <dgm:chMax val="0"/>
          <dgm:bulletEnabled val="1"/>
        </dgm:presLayoutVars>
      </dgm:prSet>
      <dgm:spPr/>
    </dgm:pt>
    <dgm:pt modelId="{4C8F50EC-2955-4540-8C63-C16F25FC9029}" type="pres">
      <dgm:prSet presAssocID="{25C2EAD8-D873-4247-8A80-14424B34C64F}" presName="negativeSpace" presStyleCnt="0"/>
      <dgm:spPr/>
    </dgm:pt>
    <dgm:pt modelId="{0A937DE9-94DE-46DB-B449-4366453468AA}" type="pres">
      <dgm:prSet presAssocID="{25C2EAD8-D873-4247-8A80-14424B34C64F}" presName="childText" presStyleLbl="conFgAcc1" presStyleIdx="6" presStyleCnt="11">
        <dgm:presLayoutVars>
          <dgm:bulletEnabled val="1"/>
        </dgm:presLayoutVars>
      </dgm:prSet>
      <dgm:spPr/>
    </dgm:pt>
    <dgm:pt modelId="{291FE436-2F10-4104-A7E2-7C2E13436600}" type="pres">
      <dgm:prSet presAssocID="{E9F97A55-4896-4877-B1DB-CBE0AA796540}" presName="spaceBetweenRectangles" presStyleCnt="0"/>
      <dgm:spPr/>
    </dgm:pt>
    <dgm:pt modelId="{DE698F6C-CE86-4140-B3CB-5051EC3B4D19}" type="pres">
      <dgm:prSet presAssocID="{BED2E48F-F794-48E5-8ADE-864C36C0EE79}" presName="parentLin" presStyleCnt="0"/>
      <dgm:spPr/>
    </dgm:pt>
    <dgm:pt modelId="{5B1F567E-00DF-4983-8C90-7BEB4B285747}" type="pres">
      <dgm:prSet presAssocID="{BED2E48F-F794-48E5-8ADE-864C36C0EE79}" presName="parentLeftMargin" presStyleLbl="node1" presStyleIdx="6" presStyleCnt="11"/>
      <dgm:spPr/>
    </dgm:pt>
    <dgm:pt modelId="{D24C3248-8B8B-495E-B416-6F8EDA9BF157}" type="pres">
      <dgm:prSet presAssocID="{BED2E48F-F794-48E5-8ADE-864C36C0EE79}" presName="parentText" presStyleLbl="node1" presStyleIdx="7" presStyleCnt="11" custScaleX="132322" custScaleY="210416">
        <dgm:presLayoutVars>
          <dgm:chMax val="0"/>
          <dgm:bulletEnabled val="1"/>
        </dgm:presLayoutVars>
      </dgm:prSet>
      <dgm:spPr/>
    </dgm:pt>
    <dgm:pt modelId="{A619E19D-0CD6-4297-8BD7-5367190723B8}" type="pres">
      <dgm:prSet presAssocID="{BED2E48F-F794-48E5-8ADE-864C36C0EE79}" presName="negativeSpace" presStyleCnt="0"/>
      <dgm:spPr/>
    </dgm:pt>
    <dgm:pt modelId="{6EE79528-56AB-4AA0-9142-97C0A4FD2C61}" type="pres">
      <dgm:prSet presAssocID="{BED2E48F-F794-48E5-8ADE-864C36C0EE79}" presName="childText" presStyleLbl="conFgAcc1" presStyleIdx="7" presStyleCnt="11">
        <dgm:presLayoutVars>
          <dgm:bulletEnabled val="1"/>
        </dgm:presLayoutVars>
      </dgm:prSet>
      <dgm:spPr/>
    </dgm:pt>
    <dgm:pt modelId="{C7F994A4-5220-4FA9-9BC6-1F3244C5BFE9}" type="pres">
      <dgm:prSet presAssocID="{F2C26C2D-BC61-49FF-8756-D1850834D2F5}" presName="spaceBetweenRectangles" presStyleCnt="0"/>
      <dgm:spPr/>
    </dgm:pt>
    <dgm:pt modelId="{A3D68272-759F-4E8C-9F62-039A9501659B}" type="pres">
      <dgm:prSet presAssocID="{3BDC5300-B8FA-449C-A211-5012F2DD62E5}" presName="parentLin" presStyleCnt="0"/>
      <dgm:spPr/>
    </dgm:pt>
    <dgm:pt modelId="{B7490A70-F5C2-4425-945E-25C774E1BC2C}" type="pres">
      <dgm:prSet presAssocID="{3BDC5300-B8FA-449C-A211-5012F2DD62E5}" presName="parentLeftMargin" presStyleLbl="node1" presStyleIdx="7" presStyleCnt="11"/>
      <dgm:spPr/>
    </dgm:pt>
    <dgm:pt modelId="{AEF4614E-37E0-4858-9828-C77384CA3E33}" type="pres">
      <dgm:prSet presAssocID="{3BDC5300-B8FA-449C-A211-5012F2DD62E5}" presName="parentText" presStyleLbl="node1" presStyleIdx="8" presStyleCnt="11" custScaleX="132932" custScaleY="249714">
        <dgm:presLayoutVars>
          <dgm:chMax val="0"/>
          <dgm:bulletEnabled val="1"/>
        </dgm:presLayoutVars>
      </dgm:prSet>
      <dgm:spPr/>
    </dgm:pt>
    <dgm:pt modelId="{EE08B2F8-EE19-4CB3-86A6-2AE5886B50B5}" type="pres">
      <dgm:prSet presAssocID="{3BDC5300-B8FA-449C-A211-5012F2DD62E5}" presName="negativeSpace" presStyleCnt="0"/>
      <dgm:spPr/>
    </dgm:pt>
    <dgm:pt modelId="{F642BFF4-673A-4CEF-8D8B-EDBFF384654B}" type="pres">
      <dgm:prSet presAssocID="{3BDC5300-B8FA-449C-A211-5012F2DD62E5}" presName="childText" presStyleLbl="conFgAcc1" presStyleIdx="8" presStyleCnt="11">
        <dgm:presLayoutVars>
          <dgm:bulletEnabled val="1"/>
        </dgm:presLayoutVars>
      </dgm:prSet>
      <dgm:spPr/>
    </dgm:pt>
    <dgm:pt modelId="{B1A5B671-AE20-4C4D-A190-F8847C660FF1}" type="pres">
      <dgm:prSet presAssocID="{5D807CCE-8652-4667-BA51-6FD3929F268F}" presName="spaceBetweenRectangles" presStyleCnt="0"/>
      <dgm:spPr/>
    </dgm:pt>
    <dgm:pt modelId="{B1B62ABD-164C-40D0-A99F-38174116E101}" type="pres">
      <dgm:prSet presAssocID="{180313C6-86F1-492F-9F76-19DFE161289E}" presName="parentLin" presStyleCnt="0"/>
      <dgm:spPr/>
    </dgm:pt>
    <dgm:pt modelId="{05FD885E-EF6C-43BF-94F3-FE07B0634A31}" type="pres">
      <dgm:prSet presAssocID="{180313C6-86F1-492F-9F76-19DFE161289E}" presName="parentLeftMargin" presStyleLbl="node1" presStyleIdx="8" presStyleCnt="11"/>
      <dgm:spPr/>
    </dgm:pt>
    <dgm:pt modelId="{B85979E1-93BF-424C-813C-74200063EADC}" type="pres">
      <dgm:prSet presAssocID="{180313C6-86F1-492F-9F76-19DFE161289E}" presName="parentText" presStyleLbl="node1" presStyleIdx="9" presStyleCnt="11" custScaleX="134071" custScaleY="210869">
        <dgm:presLayoutVars>
          <dgm:chMax val="0"/>
          <dgm:bulletEnabled val="1"/>
        </dgm:presLayoutVars>
      </dgm:prSet>
      <dgm:spPr/>
    </dgm:pt>
    <dgm:pt modelId="{B368E99E-0C00-4AD8-BCF0-D5399DC23343}" type="pres">
      <dgm:prSet presAssocID="{180313C6-86F1-492F-9F76-19DFE161289E}" presName="negativeSpace" presStyleCnt="0"/>
      <dgm:spPr/>
    </dgm:pt>
    <dgm:pt modelId="{488E6501-2CAD-4B6D-A0B4-C3108FDD5B70}" type="pres">
      <dgm:prSet presAssocID="{180313C6-86F1-492F-9F76-19DFE161289E}" presName="childText" presStyleLbl="conFgAcc1" presStyleIdx="9" presStyleCnt="11">
        <dgm:presLayoutVars>
          <dgm:bulletEnabled val="1"/>
        </dgm:presLayoutVars>
      </dgm:prSet>
      <dgm:spPr/>
    </dgm:pt>
    <dgm:pt modelId="{8158CE83-1E62-4A6F-A30A-4042A3A0FD39}" type="pres">
      <dgm:prSet presAssocID="{E84AF89E-3E63-4772-AFA7-3ECD6ADA97C2}" presName="spaceBetweenRectangles" presStyleCnt="0"/>
      <dgm:spPr/>
    </dgm:pt>
    <dgm:pt modelId="{A1AFD093-302C-46B0-9484-80D24D3B18FC}" type="pres">
      <dgm:prSet presAssocID="{0C767F2F-7562-4146-937F-89FABD7FD614}" presName="parentLin" presStyleCnt="0"/>
      <dgm:spPr/>
    </dgm:pt>
    <dgm:pt modelId="{E93ECA10-3D31-4FF8-81E2-F064448C1F87}" type="pres">
      <dgm:prSet presAssocID="{0C767F2F-7562-4146-937F-89FABD7FD614}" presName="parentLeftMargin" presStyleLbl="node1" presStyleIdx="9" presStyleCnt="11"/>
      <dgm:spPr/>
    </dgm:pt>
    <dgm:pt modelId="{DDF7EF91-0A91-4632-B2D3-8179382910C7}" type="pres">
      <dgm:prSet presAssocID="{0C767F2F-7562-4146-937F-89FABD7FD614}" presName="parentText" presStyleLbl="node1" presStyleIdx="10" presStyleCnt="11" custScaleX="134202" custScaleY="247600">
        <dgm:presLayoutVars>
          <dgm:chMax val="0"/>
          <dgm:bulletEnabled val="1"/>
        </dgm:presLayoutVars>
      </dgm:prSet>
      <dgm:spPr/>
    </dgm:pt>
    <dgm:pt modelId="{66B6F0D0-2ADC-46F6-9A4B-18F950563766}" type="pres">
      <dgm:prSet presAssocID="{0C767F2F-7562-4146-937F-89FABD7FD614}" presName="negativeSpace" presStyleCnt="0"/>
      <dgm:spPr/>
    </dgm:pt>
    <dgm:pt modelId="{6F655F55-D831-40AC-8839-2E0302B36C85}" type="pres">
      <dgm:prSet presAssocID="{0C767F2F-7562-4146-937F-89FABD7FD614}" presName="childText" presStyleLbl="conFgAcc1" presStyleIdx="10" presStyleCnt="11">
        <dgm:presLayoutVars>
          <dgm:bulletEnabled val="1"/>
        </dgm:presLayoutVars>
      </dgm:prSet>
      <dgm:spPr/>
    </dgm:pt>
  </dgm:ptLst>
  <dgm:cxnLst>
    <dgm:cxn modelId="{282A2106-66D0-4C26-9251-A8D9798B6BB9}" srcId="{72EC32C9-3E9F-449C-B854-0A6F879670FE}" destId="{D72ECBF3-093D-463C-90BC-C96CC6A86C55}" srcOrd="5" destOrd="0" parTransId="{5CDFC86A-8E27-43D1-80B7-B81D47D1AD89}" sibTransId="{C0023ACE-2625-416B-B146-080205CAFCD3}"/>
    <dgm:cxn modelId="{9A08CE10-86D3-4D5E-A967-0ECA0A2DCA39}" type="presOf" srcId="{BED2E48F-F794-48E5-8ADE-864C36C0EE79}" destId="{D24C3248-8B8B-495E-B416-6F8EDA9BF157}" srcOrd="1" destOrd="0" presId="urn:microsoft.com/office/officeart/2005/8/layout/list1"/>
    <dgm:cxn modelId="{2BCBFD12-FC1E-4E50-8EE2-6C370C3193E1}" type="presOf" srcId="{FBA40DF2-0DF3-4B8E-8C6E-9080C9D316CF}" destId="{07DAD76A-1C4E-455A-9F24-3888F8F9427C}" srcOrd="0" destOrd="0" presId="urn:microsoft.com/office/officeart/2005/8/layout/list1"/>
    <dgm:cxn modelId="{145B141D-BCA1-4F4D-949F-1F22425B74A8}" type="presOf" srcId="{D72ECBF3-093D-463C-90BC-C96CC6A86C55}" destId="{7D6C09BC-7848-46AA-96D6-70ACE30F7B99}" srcOrd="0" destOrd="0" presId="urn:microsoft.com/office/officeart/2005/8/layout/list1"/>
    <dgm:cxn modelId="{7A2EFA26-658F-461D-830F-1FFBC246B327}" type="presOf" srcId="{72EC32C9-3E9F-449C-B854-0A6F879670FE}" destId="{4E729494-3BEE-4B18-B903-D94837D559F2}" srcOrd="0" destOrd="0" presId="urn:microsoft.com/office/officeart/2005/8/layout/list1"/>
    <dgm:cxn modelId="{E40B7727-D148-404C-819A-51BB6F890B49}" type="presOf" srcId="{266210E3-59C4-4C8F-8DC3-4BA4324B0CB6}" destId="{D163F6D2-9F2B-41F4-8DBB-8ED8ADDCD0B6}" srcOrd="0" destOrd="0" presId="urn:microsoft.com/office/officeart/2005/8/layout/list1"/>
    <dgm:cxn modelId="{2940C128-8ED8-475C-B8DF-18830EF95A5F}" type="presOf" srcId="{DA4A0F2F-69F0-46DC-B613-727598A9C12F}" destId="{80FCC197-7F00-42AC-8C8E-DEB4C6D54F5C}" srcOrd="0" destOrd="0" presId="urn:microsoft.com/office/officeart/2005/8/layout/list1"/>
    <dgm:cxn modelId="{7CC2B22C-D6E8-4ED1-8FEC-60EBA06B1CD7}" type="presOf" srcId="{CC77E6F0-2873-4B85-868B-D2773927A769}" destId="{796E7A6E-0B5F-4D54-A653-C1EA37B9CE65}" srcOrd="0" destOrd="0" presId="urn:microsoft.com/office/officeart/2005/8/layout/list1"/>
    <dgm:cxn modelId="{5C7B9C34-D71C-4781-8A1D-EAA3DE88F9F8}" type="presOf" srcId="{266210E3-59C4-4C8F-8DC3-4BA4324B0CB6}" destId="{01C62FCB-0886-4A64-8F8B-EE21E34E6657}" srcOrd="1" destOrd="0" presId="urn:microsoft.com/office/officeart/2005/8/layout/list1"/>
    <dgm:cxn modelId="{D6DB2241-2A4B-4DCB-AB68-B12D13401F2A}" srcId="{72EC32C9-3E9F-449C-B854-0A6F879670FE}" destId="{25C2EAD8-D873-4247-8A80-14424B34C64F}" srcOrd="6" destOrd="0" parTransId="{00E78D8A-49B7-4350-B4E7-44CD27A9E08B}" sibTransId="{E9F97A55-4896-4877-B1DB-CBE0AA796540}"/>
    <dgm:cxn modelId="{6568C341-4AF1-40B7-AAD5-C7377A809A14}" type="presOf" srcId="{3BDC5300-B8FA-449C-A211-5012F2DD62E5}" destId="{AEF4614E-37E0-4858-9828-C77384CA3E33}" srcOrd="1" destOrd="0" presId="urn:microsoft.com/office/officeart/2005/8/layout/list1"/>
    <dgm:cxn modelId="{10CAC755-450F-4ADA-A7B7-AA7249FCEBE6}" type="presOf" srcId="{0C767F2F-7562-4146-937F-89FABD7FD614}" destId="{E93ECA10-3D31-4FF8-81E2-F064448C1F87}" srcOrd="0" destOrd="0" presId="urn:microsoft.com/office/officeart/2005/8/layout/list1"/>
    <dgm:cxn modelId="{678D305E-A4CC-437C-9C9E-A527CDACA558}" srcId="{72EC32C9-3E9F-449C-B854-0A6F879670FE}" destId="{3BDC5300-B8FA-449C-A211-5012F2DD62E5}" srcOrd="8" destOrd="0" parTransId="{B79A240C-3E70-41D1-B0EA-506F8417E83B}" sibTransId="{5D807CCE-8652-4667-BA51-6FD3929F268F}"/>
    <dgm:cxn modelId="{8211AD63-F116-47FE-B185-39A5A36CE5AA}" type="presOf" srcId="{FBA40DF2-0DF3-4B8E-8C6E-9080C9D316CF}" destId="{D7AFFC2B-833C-4EED-88B2-07DF1AAEBAFB}" srcOrd="1" destOrd="0" presId="urn:microsoft.com/office/officeart/2005/8/layout/list1"/>
    <dgm:cxn modelId="{F73AFA7C-B414-40F4-B151-8D5510417DFE}" type="presOf" srcId="{3BDC5300-B8FA-449C-A211-5012F2DD62E5}" destId="{B7490A70-F5C2-4425-945E-25C774E1BC2C}" srcOrd="0" destOrd="0" presId="urn:microsoft.com/office/officeart/2005/8/layout/list1"/>
    <dgm:cxn modelId="{4158F982-BF2A-4D18-A4F7-262A28C075F7}" type="presOf" srcId="{D72ECBF3-093D-463C-90BC-C96CC6A86C55}" destId="{047CA379-F2FF-4B2E-A752-B8F573B28DED}" srcOrd="1" destOrd="0" presId="urn:microsoft.com/office/officeart/2005/8/layout/list1"/>
    <dgm:cxn modelId="{B88EE687-A9A6-42E8-8025-8AE149DD3524}" srcId="{72EC32C9-3E9F-449C-B854-0A6F879670FE}" destId="{0C767F2F-7562-4146-937F-89FABD7FD614}" srcOrd="10" destOrd="0" parTransId="{0407A9EA-83C7-4F1C-AB73-29DA389204D2}" sibTransId="{65BAA1D1-8560-4050-8A15-903E45495303}"/>
    <dgm:cxn modelId="{57ABE58A-A25F-4A88-82B7-DF4D47BA7520}" type="presOf" srcId="{49123C6E-361C-4EA3-8769-FD666AFAE7B1}" destId="{A5B6A9AC-76B3-4AC0-8D94-36B1F3AD89C2}" srcOrd="1" destOrd="0" presId="urn:microsoft.com/office/officeart/2005/8/layout/list1"/>
    <dgm:cxn modelId="{881150A2-6603-4689-9469-B6C0D026BE4B}" srcId="{72EC32C9-3E9F-449C-B854-0A6F879670FE}" destId="{49123C6E-361C-4EA3-8769-FD666AFAE7B1}" srcOrd="0" destOrd="0" parTransId="{95EE11A4-BF9B-4942-8118-118A4DACD69A}" sibTransId="{0A8FB903-F7CC-4EBC-B1AB-C5A8E3F3D452}"/>
    <dgm:cxn modelId="{C18926A4-F6B8-4F43-AE01-B7BCD781E412}" type="presOf" srcId="{CC77E6F0-2873-4B85-868B-D2773927A769}" destId="{C2453A6C-B675-40E0-93F3-0E751F4FC47D}" srcOrd="1" destOrd="0" presId="urn:microsoft.com/office/officeart/2005/8/layout/list1"/>
    <dgm:cxn modelId="{BAE95EA6-3B32-448B-A178-2031742FAFC0}" type="presOf" srcId="{180313C6-86F1-492F-9F76-19DFE161289E}" destId="{05FD885E-EF6C-43BF-94F3-FE07B0634A31}" srcOrd="0" destOrd="0" presId="urn:microsoft.com/office/officeart/2005/8/layout/list1"/>
    <dgm:cxn modelId="{53B697A9-5002-42BA-91F4-F4744D32287B}" type="presOf" srcId="{25C2EAD8-D873-4247-8A80-14424B34C64F}" destId="{6A40BA4F-5967-41A7-B000-B994DEE40D7A}" srcOrd="1" destOrd="0" presId="urn:microsoft.com/office/officeart/2005/8/layout/list1"/>
    <dgm:cxn modelId="{8D0CC9B0-E92A-4C82-9D9D-99925E01A062}" type="presOf" srcId="{0C767F2F-7562-4146-937F-89FABD7FD614}" destId="{DDF7EF91-0A91-4632-B2D3-8179382910C7}" srcOrd="1" destOrd="0" presId="urn:microsoft.com/office/officeart/2005/8/layout/list1"/>
    <dgm:cxn modelId="{D079E2B1-961A-4588-B021-F487D3574351}" type="presOf" srcId="{25C2EAD8-D873-4247-8A80-14424B34C64F}" destId="{71BB0F80-3ED0-44B2-9A5A-6F81D1D2BC25}" srcOrd="0" destOrd="0" presId="urn:microsoft.com/office/officeart/2005/8/layout/list1"/>
    <dgm:cxn modelId="{F7591CB2-6C33-4954-89C5-60F8A760385B}" srcId="{72EC32C9-3E9F-449C-B854-0A6F879670FE}" destId="{CC77E6F0-2873-4B85-868B-D2773927A769}" srcOrd="4" destOrd="0" parTransId="{A7BBA8CD-2D28-4817-9CA3-36FDBBBC9DB4}" sibTransId="{5876E7A1-3A21-4A1F-AFE1-516A3A0FC0BE}"/>
    <dgm:cxn modelId="{CFC36ABB-D221-49A9-91A8-C253B24C7D14}" type="presOf" srcId="{180313C6-86F1-492F-9F76-19DFE161289E}" destId="{B85979E1-93BF-424C-813C-74200063EADC}" srcOrd="1" destOrd="0" presId="urn:microsoft.com/office/officeart/2005/8/layout/list1"/>
    <dgm:cxn modelId="{41DD2DBD-D600-4621-B2FA-8443E2F6EED7}" type="presOf" srcId="{BED2E48F-F794-48E5-8ADE-864C36C0EE79}" destId="{5B1F567E-00DF-4983-8C90-7BEB4B285747}" srcOrd="0" destOrd="0" presId="urn:microsoft.com/office/officeart/2005/8/layout/list1"/>
    <dgm:cxn modelId="{379D02CE-A4CC-4562-97F6-903096C3213C}" type="presOf" srcId="{49123C6E-361C-4EA3-8769-FD666AFAE7B1}" destId="{7424AC6A-68C5-4C73-96CC-94B493D6DD03}" srcOrd="0" destOrd="0" presId="urn:microsoft.com/office/officeart/2005/8/layout/list1"/>
    <dgm:cxn modelId="{DDBAB4D1-F7B3-418B-B39E-65B34D61B0B6}" srcId="{72EC32C9-3E9F-449C-B854-0A6F879670FE}" destId="{FBA40DF2-0DF3-4B8E-8C6E-9080C9D316CF}" srcOrd="3" destOrd="0" parTransId="{B5E958C6-FE78-4904-9CF4-99326878E126}" sibTransId="{658922F4-B564-4B77-96E3-DD319811383D}"/>
    <dgm:cxn modelId="{86F4BEDF-304E-438E-8D76-C19DF4CF333F}" srcId="{72EC32C9-3E9F-449C-B854-0A6F879670FE}" destId="{DA4A0F2F-69F0-46DC-B613-727598A9C12F}" srcOrd="2" destOrd="0" parTransId="{95ADCBED-287F-4AAE-BCD8-41E7512E272E}" sibTransId="{CADC5AB4-1CF4-4340-A144-113148B16187}"/>
    <dgm:cxn modelId="{6C204FE0-F6D1-41F2-AC21-8B9A9DA952D6}" srcId="{72EC32C9-3E9F-449C-B854-0A6F879670FE}" destId="{BED2E48F-F794-48E5-8ADE-864C36C0EE79}" srcOrd="7" destOrd="0" parTransId="{BE357126-031F-45B8-883F-D394EAC35255}" sibTransId="{F2C26C2D-BC61-49FF-8756-D1850834D2F5}"/>
    <dgm:cxn modelId="{368B40E2-55F4-490E-9EB7-DB05EC9A9AEF}" srcId="{72EC32C9-3E9F-449C-B854-0A6F879670FE}" destId="{180313C6-86F1-492F-9F76-19DFE161289E}" srcOrd="9" destOrd="0" parTransId="{B6487FE6-0939-4E41-A8E5-E653E2A57858}" sibTransId="{E84AF89E-3E63-4772-AFA7-3ECD6ADA97C2}"/>
    <dgm:cxn modelId="{A53789EF-0C54-40F3-A804-08717839BAB9}" srcId="{72EC32C9-3E9F-449C-B854-0A6F879670FE}" destId="{266210E3-59C4-4C8F-8DC3-4BA4324B0CB6}" srcOrd="1" destOrd="0" parTransId="{F578A521-F8DA-4399-AA03-95175DFB3128}" sibTransId="{F9615E32-26C0-4C70-AF42-03116CE78B42}"/>
    <dgm:cxn modelId="{12E9FDFF-B1ED-4EBE-A7BA-CA8FD5C4F126}" type="presOf" srcId="{DA4A0F2F-69F0-46DC-B613-727598A9C12F}" destId="{4F22B82E-62D6-4651-8A53-2DFED70FB0E2}" srcOrd="1" destOrd="0" presId="urn:microsoft.com/office/officeart/2005/8/layout/list1"/>
    <dgm:cxn modelId="{EBCDD9E6-1183-413E-8EC8-7CF4A398187A}" type="presParOf" srcId="{4E729494-3BEE-4B18-B903-D94837D559F2}" destId="{2EBDC547-1998-4E62-B6BC-0FB2235BFEF7}" srcOrd="0" destOrd="0" presId="urn:microsoft.com/office/officeart/2005/8/layout/list1"/>
    <dgm:cxn modelId="{72C6C155-950D-48E3-AE73-066E03E0C2B9}" type="presParOf" srcId="{2EBDC547-1998-4E62-B6BC-0FB2235BFEF7}" destId="{7424AC6A-68C5-4C73-96CC-94B493D6DD03}" srcOrd="0" destOrd="0" presId="urn:microsoft.com/office/officeart/2005/8/layout/list1"/>
    <dgm:cxn modelId="{A9EB67E6-759E-4408-8539-9350090730AD}" type="presParOf" srcId="{2EBDC547-1998-4E62-B6BC-0FB2235BFEF7}" destId="{A5B6A9AC-76B3-4AC0-8D94-36B1F3AD89C2}" srcOrd="1" destOrd="0" presId="urn:microsoft.com/office/officeart/2005/8/layout/list1"/>
    <dgm:cxn modelId="{99A561A5-126D-4579-86E1-9D3D9EEE11FA}" type="presParOf" srcId="{4E729494-3BEE-4B18-B903-D94837D559F2}" destId="{4D6F7C17-027B-4070-9582-97D9D315FB8B}" srcOrd="1" destOrd="0" presId="urn:microsoft.com/office/officeart/2005/8/layout/list1"/>
    <dgm:cxn modelId="{3EF9B236-F316-44C1-9831-FD35C3371932}" type="presParOf" srcId="{4E729494-3BEE-4B18-B903-D94837D559F2}" destId="{3A7C48FC-3A09-42DE-B866-2531200F2839}" srcOrd="2" destOrd="0" presId="urn:microsoft.com/office/officeart/2005/8/layout/list1"/>
    <dgm:cxn modelId="{F33D10E6-7E46-414D-B55E-A4DC90F8E02E}" type="presParOf" srcId="{4E729494-3BEE-4B18-B903-D94837D559F2}" destId="{4FED51A8-AEBB-4196-B447-D4DB35B80229}" srcOrd="3" destOrd="0" presId="urn:microsoft.com/office/officeart/2005/8/layout/list1"/>
    <dgm:cxn modelId="{4FB93263-4E5D-472F-82BA-F21DDE0EB9FC}" type="presParOf" srcId="{4E729494-3BEE-4B18-B903-D94837D559F2}" destId="{39B09163-A020-401F-9895-946AB986BC37}" srcOrd="4" destOrd="0" presId="urn:microsoft.com/office/officeart/2005/8/layout/list1"/>
    <dgm:cxn modelId="{FFBCD701-7650-429C-9FD7-B7649CFF993A}" type="presParOf" srcId="{39B09163-A020-401F-9895-946AB986BC37}" destId="{D163F6D2-9F2B-41F4-8DBB-8ED8ADDCD0B6}" srcOrd="0" destOrd="0" presId="urn:microsoft.com/office/officeart/2005/8/layout/list1"/>
    <dgm:cxn modelId="{69D7EB25-EB25-4EDB-9439-40F03D8E1ED0}" type="presParOf" srcId="{39B09163-A020-401F-9895-946AB986BC37}" destId="{01C62FCB-0886-4A64-8F8B-EE21E34E6657}" srcOrd="1" destOrd="0" presId="urn:microsoft.com/office/officeart/2005/8/layout/list1"/>
    <dgm:cxn modelId="{6CBBFBA9-45D8-477B-9DCE-93764701CCA8}" type="presParOf" srcId="{4E729494-3BEE-4B18-B903-D94837D559F2}" destId="{FF1F1B0A-4114-4321-85FC-32820270AD58}" srcOrd="5" destOrd="0" presId="urn:microsoft.com/office/officeart/2005/8/layout/list1"/>
    <dgm:cxn modelId="{59574762-5114-4B33-A871-53BA75CE02D8}" type="presParOf" srcId="{4E729494-3BEE-4B18-B903-D94837D559F2}" destId="{4E5DF6A4-76AE-4D2C-AB25-D4D3044AE571}" srcOrd="6" destOrd="0" presId="urn:microsoft.com/office/officeart/2005/8/layout/list1"/>
    <dgm:cxn modelId="{914802F9-2F40-4F38-BD4A-ECF9A145070D}" type="presParOf" srcId="{4E729494-3BEE-4B18-B903-D94837D559F2}" destId="{19D2E9C1-B450-4724-A095-1CC3B8FEA47E}" srcOrd="7" destOrd="0" presId="urn:microsoft.com/office/officeart/2005/8/layout/list1"/>
    <dgm:cxn modelId="{38254764-FF8D-489F-8C7D-C6D1F4CE0808}" type="presParOf" srcId="{4E729494-3BEE-4B18-B903-D94837D559F2}" destId="{A66C6A92-45D1-4AFE-8067-58468D8627E2}" srcOrd="8" destOrd="0" presId="urn:microsoft.com/office/officeart/2005/8/layout/list1"/>
    <dgm:cxn modelId="{23406B9B-993F-44DE-AF59-DC4805334AE4}" type="presParOf" srcId="{A66C6A92-45D1-4AFE-8067-58468D8627E2}" destId="{80FCC197-7F00-42AC-8C8E-DEB4C6D54F5C}" srcOrd="0" destOrd="0" presId="urn:microsoft.com/office/officeart/2005/8/layout/list1"/>
    <dgm:cxn modelId="{50752ED3-54FC-408D-882B-2F1A08FA99BC}" type="presParOf" srcId="{A66C6A92-45D1-4AFE-8067-58468D8627E2}" destId="{4F22B82E-62D6-4651-8A53-2DFED70FB0E2}" srcOrd="1" destOrd="0" presId="urn:microsoft.com/office/officeart/2005/8/layout/list1"/>
    <dgm:cxn modelId="{1224D30D-1921-4736-A19C-371AC51D0644}" type="presParOf" srcId="{4E729494-3BEE-4B18-B903-D94837D559F2}" destId="{2A765151-06FE-4C8F-9655-C5C24DB029E0}" srcOrd="9" destOrd="0" presId="urn:microsoft.com/office/officeart/2005/8/layout/list1"/>
    <dgm:cxn modelId="{59D3DAC5-9C7A-453A-B127-4530247A9612}" type="presParOf" srcId="{4E729494-3BEE-4B18-B903-D94837D559F2}" destId="{FEC6C1F2-F646-48F9-AB7E-A1CE1A5CA223}" srcOrd="10" destOrd="0" presId="urn:microsoft.com/office/officeart/2005/8/layout/list1"/>
    <dgm:cxn modelId="{1765185E-0122-4EA6-8B82-CAC16938F106}" type="presParOf" srcId="{4E729494-3BEE-4B18-B903-D94837D559F2}" destId="{562437AD-E464-4B52-B87D-336734822DA5}" srcOrd="11" destOrd="0" presId="urn:microsoft.com/office/officeart/2005/8/layout/list1"/>
    <dgm:cxn modelId="{59D464D9-F314-435D-AEF3-00561ABA1BCE}" type="presParOf" srcId="{4E729494-3BEE-4B18-B903-D94837D559F2}" destId="{A7337B98-7C02-4165-AF3A-E9536A75FF03}" srcOrd="12" destOrd="0" presId="urn:microsoft.com/office/officeart/2005/8/layout/list1"/>
    <dgm:cxn modelId="{2E2756CA-0CAB-463A-9C05-558373FBFD7E}" type="presParOf" srcId="{A7337B98-7C02-4165-AF3A-E9536A75FF03}" destId="{07DAD76A-1C4E-455A-9F24-3888F8F9427C}" srcOrd="0" destOrd="0" presId="urn:microsoft.com/office/officeart/2005/8/layout/list1"/>
    <dgm:cxn modelId="{A7FB1B41-F630-486E-991B-6F27A410795E}" type="presParOf" srcId="{A7337B98-7C02-4165-AF3A-E9536A75FF03}" destId="{D7AFFC2B-833C-4EED-88B2-07DF1AAEBAFB}" srcOrd="1" destOrd="0" presId="urn:microsoft.com/office/officeart/2005/8/layout/list1"/>
    <dgm:cxn modelId="{CD9BF91E-3032-4AB0-8DDE-F5A2767F2BDB}" type="presParOf" srcId="{4E729494-3BEE-4B18-B903-D94837D559F2}" destId="{11B2C8E1-C6F4-4EF1-8649-F48464102122}" srcOrd="13" destOrd="0" presId="urn:microsoft.com/office/officeart/2005/8/layout/list1"/>
    <dgm:cxn modelId="{D97C94BA-A876-4DBA-8740-1C93495F45A1}" type="presParOf" srcId="{4E729494-3BEE-4B18-B903-D94837D559F2}" destId="{97CFD0D2-8D99-4203-9EDE-4A2FC922DF79}" srcOrd="14" destOrd="0" presId="urn:microsoft.com/office/officeart/2005/8/layout/list1"/>
    <dgm:cxn modelId="{EA0AAACB-1432-43B1-80FC-5DF6F6F93731}" type="presParOf" srcId="{4E729494-3BEE-4B18-B903-D94837D559F2}" destId="{ABB5BF45-FD43-4FCE-ADEA-E57CC1D1D8A6}" srcOrd="15" destOrd="0" presId="urn:microsoft.com/office/officeart/2005/8/layout/list1"/>
    <dgm:cxn modelId="{1955FDE7-C642-47FC-9B2E-78A8B3E9B8A6}" type="presParOf" srcId="{4E729494-3BEE-4B18-B903-D94837D559F2}" destId="{A72DF5BA-D30E-45D2-AFA2-A18D29F398D0}" srcOrd="16" destOrd="0" presId="urn:microsoft.com/office/officeart/2005/8/layout/list1"/>
    <dgm:cxn modelId="{F999C265-B02C-452B-8EF2-C0A496282EB6}" type="presParOf" srcId="{A72DF5BA-D30E-45D2-AFA2-A18D29F398D0}" destId="{796E7A6E-0B5F-4D54-A653-C1EA37B9CE65}" srcOrd="0" destOrd="0" presId="urn:microsoft.com/office/officeart/2005/8/layout/list1"/>
    <dgm:cxn modelId="{640A721F-AC09-4919-8EA6-9621FD3B6A75}" type="presParOf" srcId="{A72DF5BA-D30E-45D2-AFA2-A18D29F398D0}" destId="{C2453A6C-B675-40E0-93F3-0E751F4FC47D}" srcOrd="1" destOrd="0" presId="urn:microsoft.com/office/officeart/2005/8/layout/list1"/>
    <dgm:cxn modelId="{96A03FB9-B968-481F-8984-CEDA48FA5C3E}" type="presParOf" srcId="{4E729494-3BEE-4B18-B903-D94837D559F2}" destId="{8B97A115-0CF6-4406-9E22-94F9283D3307}" srcOrd="17" destOrd="0" presId="urn:microsoft.com/office/officeart/2005/8/layout/list1"/>
    <dgm:cxn modelId="{2A4FAC95-2AB2-4C96-8E8D-D45CE1C242CC}" type="presParOf" srcId="{4E729494-3BEE-4B18-B903-D94837D559F2}" destId="{787CF224-7C46-4E9E-99C7-0DD20573CDFE}" srcOrd="18" destOrd="0" presId="urn:microsoft.com/office/officeart/2005/8/layout/list1"/>
    <dgm:cxn modelId="{69050906-F9A2-4979-A67A-681722198754}" type="presParOf" srcId="{4E729494-3BEE-4B18-B903-D94837D559F2}" destId="{FCFBAB06-C481-406C-A930-0293DA7200F9}" srcOrd="19" destOrd="0" presId="urn:microsoft.com/office/officeart/2005/8/layout/list1"/>
    <dgm:cxn modelId="{76AD7B2F-D0F3-45C5-804B-FD01C21C7266}" type="presParOf" srcId="{4E729494-3BEE-4B18-B903-D94837D559F2}" destId="{8A8AFDD6-A2F7-4F1C-B3C2-75D7B9F184AD}" srcOrd="20" destOrd="0" presId="urn:microsoft.com/office/officeart/2005/8/layout/list1"/>
    <dgm:cxn modelId="{FF9FF35F-D541-4A49-A5C1-075D3524DA9B}" type="presParOf" srcId="{8A8AFDD6-A2F7-4F1C-B3C2-75D7B9F184AD}" destId="{7D6C09BC-7848-46AA-96D6-70ACE30F7B99}" srcOrd="0" destOrd="0" presId="urn:microsoft.com/office/officeart/2005/8/layout/list1"/>
    <dgm:cxn modelId="{0AB1BF8A-5E5B-40E9-83AE-3EFF32E75F2B}" type="presParOf" srcId="{8A8AFDD6-A2F7-4F1C-B3C2-75D7B9F184AD}" destId="{047CA379-F2FF-4B2E-A752-B8F573B28DED}" srcOrd="1" destOrd="0" presId="urn:microsoft.com/office/officeart/2005/8/layout/list1"/>
    <dgm:cxn modelId="{484C6C9D-5882-4297-85DE-69838421A016}" type="presParOf" srcId="{4E729494-3BEE-4B18-B903-D94837D559F2}" destId="{B9A9E0E8-B3B2-44B9-9478-1C39D72F0E4F}" srcOrd="21" destOrd="0" presId="urn:microsoft.com/office/officeart/2005/8/layout/list1"/>
    <dgm:cxn modelId="{562A0A2A-3880-4BCF-AE60-62FD913011F7}" type="presParOf" srcId="{4E729494-3BEE-4B18-B903-D94837D559F2}" destId="{C2EBFDA4-E07F-44E0-B938-201357BA0B20}" srcOrd="22" destOrd="0" presId="urn:microsoft.com/office/officeart/2005/8/layout/list1"/>
    <dgm:cxn modelId="{6CFD6F20-93B2-4856-AEBA-79DCE86AF24C}" type="presParOf" srcId="{4E729494-3BEE-4B18-B903-D94837D559F2}" destId="{FB03EF2B-1A97-4756-9ADC-7F11E08665ED}" srcOrd="23" destOrd="0" presId="urn:microsoft.com/office/officeart/2005/8/layout/list1"/>
    <dgm:cxn modelId="{BC7D7E50-FA7B-4C78-8214-19D20CBFFA07}" type="presParOf" srcId="{4E729494-3BEE-4B18-B903-D94837D559F2}" destId="{3FF01146-1EE4-4A6E-9763-6D841AC04A9A}" srcOrd="24" destOrd="0" presId="urn:microsoft.com/office/officeart/2005/8/layout/list1"/>
    <dgm:cxn modelId="{7DA72065-D2D7-438A-9AD0-99065357CB45}" type="presParOf" srcId="{3FF01146-1EE4-4A6E-9763-6D841AC04A9A}" destId="{71BB0F80-3ED0-44B2-9A5A-6F81D1D2BC25}" srcOrd="0" destOrd="0" presId="urn:microsoft.com/office/officeart/2005/8/layout/list1"/>
    <dgm:cxn modelId="{DBEF1099-B5EF-4711-98AB-6D8BC7F292EA}" type="presParOf" srcId="{3FF01146-1EE4-4A6E-9763-6D841AC04A9A}" destId="{6A40BA4F-5967-41A7-B000-B994DEE40D7A}" srcOrd="1" destOrd="0" presId="urn:microsoft.com/office/officeart/2005/8/layout/list1"/>
    <dgm:cxn modelId="{94F03302-D67C-430B-97B0-7E9E591ED308}" type="presParOf" srcId="{4E729494-3BEE-4B18-B903-D94837D559F2}" destId="{4C8F50EC-2955-4540-8C63-C16F25FC9029}" srcOrd="25" destOrd="0" presId="urn:microsoft.com/office/officeart/2005/8/layout/list1"/>
    <dgm:cxn modelId="{6C52A821-E664-47C4-8D1E-C6F4B9FCBD9C}" type="presParOf" srcId="{4E729494-3BEE-4B18-B903-D94837D559F2}" destId="{0A937DE9-94DE-46DB-B449-4366453468AA}" srcOrd="26" destOrd="0" presId="urn:microsoft.com/office/officeart/2005/8/layout/list1"/>
    <dgm:cxn modelId="{415D1CB7-7168-4E39-9B75-A0FDEAF97243}" type="presParOf" srcId="{4E729494-3BEE-4B18-B903-D94837D559F2}" destId="{291FE436-2F10-4104-A7E2-7C2E13436600}" srcOrd="27" destOrd="0" presId="urn:microsoft.com/office/officeart/2005/8/layout/list1"/>
    <dgm:cxn modelId="{61CE783A-96BF-4338-B326-84811E2A0FF3}" type="presParOf" srcId="{4E729494-3BEE-4B18-B903-D94837D559F2}" destId="{DE698F6C-CE86-4140-B3CB-5051EC3B4D19}" srcOrd="28" destOrd="0" presId="urn:microsoft.com/office/officeart/2005/8/layout/list1"/>
    <dgm:cxn modelId="{3A2F5BA0-9B57-42A7-932D-87A1C5E17DDA}" type="presParOf" srcId="{DE698F6C-CE86-4140-B3CB-5051EC3B4D19}" destId="{5B1F567E-00DF-4983-8C90-7BEB4B285747}" srcOrd="0" destOrd="0" presId="urn:microsoft.com/office/officeart/2005/8/layout/list1"/>
    <dgm:cxn modelId="{1A1C36D7-554D-4643-B293-559A3C111217}" type="presParOf" srcId="{DE698F6C-CE86-4140-B3CB-5051EC3B4D19}" destId="{D24C3248-8B8B-495E-B416-6F8EDA9BF157}" srcOrd="1" destOrd="0" presId="urn:microsoft.com/office/officeart/2005/8/layout/list1"/>
    <dgm:cxn modelId="{541E933E-735C-474E-88AB-BBDC57DBBE6A}" type="presParOf" srcId="{4E729494-3BEE-4B18-B903-D94837D559F2}" destId="{A619E19D-0CD6-4297-8BD7-5367190723B8}" srcOrd="29" destOrd="0" presId="urn:microsoft.com/office/officeart/2005/8/layout/list1"/>
    <dgm:cxn modelId="{9E0F696A-A617-454A-9EB1-EFBFAE9F2915}" type="presParOf" srcId="{4E729494-3BEE-4B18-B903-D94837D559F2}" destId="{6EE79528-56AB-4AA0-9142-97C0A4FD2C61}" srcOrd="30" destOrd="0" presId="urn:microsoft.com/office/officeart/2005/8/layout/list1"/>
    <dgm:cxn modelId="{824B2806-9BF2-43EB-B469-574A3CFCA248}" type="presParOf" srcId="{4E729494-3BEE-4B18-B903-D94837D559F2}" destId="{C7F994A4-5220-4FA9-9BC6-1F3244C5BFE9}" srcOrd="31" destOrd="0" presId="urn:microsoft.com/office/officeart/2005/8/layout/list1"/>
    <dgm:cxn modelId="{D7E3362F-2E1D-486F-8824-E104ECF4BF11}" type="presParOf" srcId="{4E729494-3BEE-4B18-B903-D94837D559F2}" destId="{A3D68272-759F-4E8C-9F62-039A9501659B}" srcOrd="32" destOrd="0" presId="urn:microsoft.com/office/officeart/2005/8/layout/list1"/>
    <dgm:cxn modelId="{55439425-CB97-467D-A631-C2AD28AA9F3A}" type="presParOf" srcId="{A3D68272-759F-4E8C-9F62-039A9501659B}" destId="{B7490A70-F5C2-4425-945E-25C774E1BC2C}" srcOrd="0" destOrd="0" presId="urn:microsoft.com/office/officeart/2005/8/layout/list1"/>
    <dgm:cxn modelId="{787B56C2-DB88-45DD-95CC-CACF714EBA79}" type="presParOf" srcId="{A3D68272-759F-4E8C-9F62-039A9501659B}" destId="{AEF4614E-37E0-4858-9828-C77384CA3E33}" srcOrd="1" destOrd="0" presId="urn:microsoft.com/office/officeart/2005/8/layout/list1"/>
    <dgm:cxn modelId="{FE8BB15F-B85C-4220-8FB5-F0B6F8F2FFE2}" type="presParOf" srcId="{4E729494-3BEE-4B18-B903-D94837D559F2}" destId="{EE08B2F8-EE19-4CB3-86A6-2AE5886B50B5}" srcOrd="33" destOrd="0" presId="urn:microsoft.com/office/officeart/2005/8/layout/list1"/>
    <dgm:cxn modelId="{FEC9CEF2-8079-4800-AA22-88CCDFB21557}" type="presParOf" srcId="{4E729494-3BEE-4B18-B903-D94837D559F2}" destId="{F642BFF4-673A-4CEF-8D8B-EDBFF384654B}" srcOrd="34" destOrd="0" presId="urn:microsoft.com/office/officeart/2005/8/layout/list1"/>
    <dgm:cxn modelId="{5BE81B8D-B454-448A-B96A-5483D3704A83}" type="presParOf" srcId="{4E729494-3BEE-4B18-B903-D94837D559F2}" destId="{B1A5B671-AE20-4C4D-A190-F8847C660FF1}" srcOrd="35" destOrd="0" presId="urn:microsoft.com/office/officeart/2005/8/layout/list1"/>
    <dgm:cxn modelId="{C56B4F56-1F40-4BEA-A72A-566114A959B2}" type="presParOf" srcId="{4E729494-3BEE-4B18-B903-D94837D559F2}" destId="{B1B62ABD-164C-40D0-A99F-38174116E101}" srcOrd="36" destOrd="0" presId="urn:microsoft.com/office/officeart/2005/8/layout/list1"/>
    <dgm:cxn modelId="{56288875-572A-42C5-91C9-E6FAFCAE6D61}" type="presParOf" srcId="{B1B62ABD-164C-40D0-A99F-38174116E101}" destId="{05FD885E-EF6C-43BF-94F3-FE07B0634A31}" srcOrd="0" destOrd="0" presId="urn:microsoft.com/office/officeart/2005/8/layout/list1"/>
    <dgm:cxn modelId="{584D6124-1125-45C5-8BE1-92D12AA54234}" type="presParOf" srcId="{B1B62ABD-164C-40D0-A99F-38174116E101}" destId="{B85979E1-93BF-424C-813C-74200063EADC}" srcOrd="1" destOrd="0" presId="urn:microsoft.com/office/officeart/2005/8/layout/list1"/>
    <dgm:cxn modelId="{03DA0D25-17FA-4E50-AC8B-BC664EBD45E0}" type="presParOf" srcId="{4E729494-3BEE-4B18-B903-D94837D559F2}" destId="{B368E99E-0C00-4AD8-BCF0-D5399DC23343}" srcOrd="37" destOrd="0" presId="urn:microsoft.com/office/officeart/2005/8/layout/list1"/>
    <dgm:cxn modelId="{0739EFA6-C737-4979-85AD-E11E28C3E791}" type="presParOf" srcId="{4E729494-3BEE-4B18-B903-D94837D559F2}" destId="{488E6501-2CAD-4B6D-A0B4-C3108FDD5B70}" srcOrd="38" destOrd="0" presId="urn:microsoft.com/office/officeart/2005/8/layout/list1"/>
    <dgm:cxn modelId="{6ACCE6AC-E394-49F7-8883-A8ED2025B951}" type="presParOf" srcId="{4E729494-3BEE-4B18-B903-D94837D559F2}" destId="{8158CE83-1E62-4A6F-A30A-4042A3A0FD39}" srcOrd="39" destOrd="0" presId="urn:microsoft.com/office/officeart/2005/8/layout/list1"/>
    <dgm:cxn modelId="{BC719EED-045C-4C22-8A7F-7C808E812E40}" type="presParOf" srcId="{4E729494-3BEE-4B18-B903-D94837D559F2}" destId="{A1AFD093-302C-46B0-9484-80D24D3B18FC}" srcOrd="40" destOrd="0" presId="urn:microsoft.com/office/officeart/2005/8/layout/list1"/>
    <dgm:cxn modelId="{BE295310-3F22-438D-8A53-12D53197616E}" type="presParOf" srcId="{A1AFD093-302C-46B0-9484-80D24D3B18FC}" destId="{E93ECA10-3D31-4FF8-81E2-F064448C1F87}" srcOrd="0" destOrd="0" presId="urn:microsoft.com/office/officeart/2005/8/layout/list1"/>
    <dgm:cxn modelId="{D7FD227E-1C68-4B63-81F0-21220B4191AE}" type="presParOf" srcId="{A1AFD093-302C-46B0-9484-80D24D3B18FC}" destId="{DDF7EF91-0A91-4632-B2D3-8179382910C7}" srcOrd="1" destOrd="0" presId="urn:microsoft.com/office/officeart/2005/8/layout/list1"/>
    <dgm:cxn modelId="{630BEEB8-7F87-452F-A41F-3A4992A6420F}" type="presParOf" srcId="{4E729494-3BEE-4B18-B903-D94837D559F2}" destId="{66B6F0D0-2ADC-46F6-9A4B-18F950563766}" srcOrd="41" destOrd="0" presId="urn:microsoft.com/office/officeart/2005/8/layout/list1"/>
    <dgm:cxn modelId="{FE1E1CAF-EB2D-4965-812C-80FDBAF815C3}" type="presParOf" srcId="{4E729494-3BEE-4B18-B903-D94837D559F2}" destId="{6F655F55-D831-40AC-8839-2E0302B36C85}" srcOrd="4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EC32C9-3E9F-449C-B854-0A6F879670FE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123C6E-361C-4EA3-8769-FD666AFAE7B1}">
      <dgm:prSet phldrT="[Text]" custT="1"/>
      <dgm:spPr/>
      <dgm:t>
        <a:bodyPr/>
        <a:lstStyle/>
        <a:p>
          <a:r>
            <a:rPr lang="ru-RU" sz="1600" dirty="0"/>
            <a:t>Финансовая поддержка организаций ЛУН через малые гранты;</a:t>
          </a:r>
          <a:endParaRPr lang="en-US" sz="1600" dirty="0"/>
        </a:p>
      </dgm:t>
    </dgm:pt>
    <dgm:pt modelId="{95EE11A4-BF9B-4942-8118-118A4DACD69A}" type="parTrans" cxnId="{881150A2-6603-4689-9469-B6C0D026BE4B}">
      <dgm:prSet/>
      <dgm:spPr/>
      <dgm:t>
        <a:bodyPr/>
        <a:lstStyle/>
        <a:p>
          <a:endParaRPr lang="en-US"/>
        </a:p>
      </dgm:t>
    </dgm:pt>
    <dgm:pt modelId="{0A8FB903-F7CC-4EBC-B1AB-C5A8E3F3D452}" type="sibTrans" cxnId="{881150A2-6603-4689-9469-B6C0D026BE4B}">
      <dgm:prSet/>
      <dgm:spPr/>
      <dgm:t>
        <a:bodyPr/>
        <a:lstStyle/>
        <a:p>
          <a:endParaRPr lang="en-US"/>
        </a:p>
      </dgm:t>
    </dgm:pt>
    <dgm:pt modelId="{3BDC5300-B8FA-449C-A211-5012F2DD62E5}">
      <dgm:prSet phldrT="[Text]" custT="1"/>
      <dgm:spPr/>
      <dgm:t>
        <a:bodyPr/>
        <a:lstStyle/>
        <a:p>
          <a:r>
            <a:rPr lang="ru-RU" sz="1600" dirty="0"/>
            <a:t>Развитие руководств по мониторингу программ и услуг силами сообщества;</a:t>
          </a:r>
          <a:endParaRPr lang="en-US" sz="1600" dirty="0">
            <a:solidFill>
              <a:schemeClr val="tx1"/>
            </a:solidFill>
          </a:endParaRPr>
        </a:p>
      </dgm:t>
    </dgm:pt>
    <dgm:pt modelId="{B79A240C-3E70-41D1-B0EA-506F8417E83B}" type="parTrans" cxnId="{678D305E-A4CC-437C-9C9E-A527CDACA558}">
      <dgm:prSet/>
      <dgm:spPr/>
      <dgm:t>
        <a:bodyPr/>
        <a:lstStyle/>
        <a:p>
          <a:endParaRPr lang="en-US"/>
        </a:p>
      </dgm:t>
    </dgm:pt>
    <dgm:pt modelId="{5D807CCE-8652-4667-BA51-6FD3929F268F}" type="sibTrans" cxnId="{678D305E-A4CC-437C-9C9E-A527CDACA558}">
      <dgm:prSet/>
      <dgm:spPr/>
      <dgm:t>
        <a:bodyPr/>
        <a:lstStyle/>
        <a:p>
          <a:endParaRPr lang="en-US"/>
        </a:p>
      </dgm:t>
    </dgm:pt>
    <dgm:pt modelId="{266210E3-59C4-4C8F-8DC3-4BA4324B0CB6}">
      <dgm:prSet custT="1"/>
      <dgm:spPr/>
      <dgm:t>
        <a:bodyPr/>
        <a:lstStyle/>
        <a:p>
          <a:r>
            <a:rPr lang="ru-RU" sz="1600" dirty="0"/>
            <a:t>Информационная и ресурсная поддержка;</a:t>
          </a:r>
          <a:endParaRPr lang="en-US" sz="1600" dirty="0">
            <a:solidFill>
              <a:schemeClr val="tx1"/>
            </a:solidFill>
          </a:endParaRPr>
        </a:p>
      </dgm:t>
    </dgm:pt>
    <dgm:pt modelId="{F578A521-F8DA-4399-AA03-95175DFB3128}" type="parTrans" cxnId="{A53789EF-0C54-40F3-A804-08717839BAB9}">
      <dgm:prSet/>
      <dgm:spPr/>
      <dgm:t>
        <a:bodyPr/>
        <a:lstStyle/>
        <a:p>
          <a:endParaRPr lang="en-US"/>
        </a:p>
      </dgm:t>
    </dgm:pt>
    <dgm:pt modelId="{F9615E32-26C0-4C70-AF42-03116CE78B42}" type="sibTrans" cxnId="{A53789EF-0C54-40F3-A804-08717839BAB9}">
      <dgm:prSet/>
      <dgm:spPr/>
      <dgm:t>
        <a:bodyPr/>
        <a:lstStyle/>
        <a:p>
          <a:endParaRPr lang="en-US"/>
        </a:p>
      </dgm:t>
    </dgm:pt>
    <dgm:pt modelId="{DA4A0F2F-69F0-46DC-B613-727598A9C12F}">
      <dgm:prSet custT="1"/>
      <dgm:spPr/>
      <dgm:t>
        <a:bodyPr/>
        <a:lstStyle/>
        <a:p>
          <a:r>
            <a:rPr lang="ru-RU" sz="1600" dirty="0"/>
            <a:t>Грантовая и </a:t>
          </a:r>
          <a:r>
            <a:rPr lang="ru-RU" sz="1600" dirty="0" err="1"/>
            <a:t>менторинговая</a:t>
          </a:r>
          <a:r>
            <a:rPr lang="ru-RU" sz="1600" dirty="0"/>
            <a:t> поддержка организаций сообщества;</a:t>
          </a:r>
          <a:endParaRPr lang="en-US" sz="1600" dirty="0"/>
        </a:p>
      </dgm:t>
    </dgm:pt>
    <dgm:pt modelId="{95ADCBED-287F-4AAE-BCD8-41E7512E272E}" type="parTrans" cxnId="{86F4BEDF-304E-438E-8D76-C19DF4CF333F}">
      <dgm:prSet/>
      <dgm:spPr/>
      <dgm:t>
        <a:bodyPr/>
        <a:lstStyle/>
        <a:p>
          <a:endParaRPr lang="en-US"/>
        </a:p>
      </dgm:t>
    </dgm:pt>
    <dgm:pt modelId="{CADC5AB4-1CF4-4340-A144-113148B16187}" type="sibTrans" cxnId="{86F4BEDF-304E-438E-8D76-C19DF4CF333F}">
      <dgm:prSet/>
      <dgm:spPr/>
      <dgm:t>
        <a:bodyPr/>
        <a:lstStyle/>
        <a:p>
          <a:endParaRPr lang="en-US"/>
        </a:p>
      </dgm:t>
    </dgm:pt>
    <dgm:pt modelId="{FBA40DF2-0DF3-4B8E-8C6E-9080C9D316CF}">
      <dgm:prSet custT="1"/>
      <dgm:spPr/>
      <dgm:t>
        <a:bodyPr/>
        <a:lstStyle/>
        <a:p>
          <a:r>
            <a:rPr lang="ru-RU" sz="1600" dirty="0"/>
            <a:t>Обучение и стажировка лидеров сообществ в странах с </a:t>
          </a:r>
          <a:r>
            <a:rPr lang="ru-RU" sz="1600" dirty="0" err="1"/>
            <a:t>нерепрессивной</a:t>
          </a:r>
          <a:r>
            <a:rPr lang="ru-RU" sz="1600" dirty="0"/>
            <a:t> </a:t>
          </a:r>
          <a:r>
            <a:rPr lang="ru-RU" sz="1600" dirty="0" err="1"/>
            <a:t>наркополитикой</a:t>
          </a:r>
          <a:r>
            <a:rPr lang="ru-RU" sz="1600" dirty="0"/>
            <a:t>;</a:t>
          </a:r>
          <a:endParaRPr lang="en-US" sz="1600" dirty="0">
            <a:solidFill>
              <a:schemeClr val="tx1"/>
            </a:solidFill>
          </a:endParaRPr>
        </a:p>
      </dgm:t>
    </dgm:pt>
    <dgm:pt modelId="{B5E958C6-FE78-4904-9CF4-99326878E126}" type="parTrans" cxnId="{DDBAB4D1-F7B3-418B-B39E-65B34D61B0B6}">
      <dgm:prSet/>
      <dgm:spPr/>
      <dgm:t>
        <a:bodyPr/>
        <a:lstStyle/>
        <a:p>
          <a:endParaRPr lang="en-US"/>
        </a:p>
      </dgm:t>
    </dgm:pt>
    <dgm:pt modelId="{658922F4-B564-4B77-96E3-DD319811383D}" type="sibTrans" cxnId="{DDBAB4D1-F7B3-418B-B39E-65B34D61B0B6}">
      <dgm:prSet/>
      <dgm:spPr/>
      <dgm:t>
        <a:bodyPr/>
        <a:lstStyle/>
        <a:p>
          <a:endParaRPr lang="en-US"/>
        </a:p>
      </dgm:t>
    </dgm:pt>
    <dgm:pt modelId="{CC77E6F0-2873-4B85-868B-D2773927A769}">
      <dgm:prSet custT="1"/>
      <dgm:spPr/>
      <dgm:t>
        <a:bodyPr/>
        <a:lstStyle/>
        <a:p>
          <a:r>
            <a:rPr lang="ru-RU" sz="1600" dirty="0"/>
            <a:t>Включение членов и представителей сообщества, новых лидеров во всех значимых мероприятиях;</a:t>
          </a:r>
          <a:endParaRPr lang="en-US" sz="1600" dirty="0"/>
        </a:p>
      </dgm:t>
    </dgm:pt>
    <dgm:pt modelId="{A7BBA8CD-2D28-4817-9CA3-36FDBBBC9DB4}" type="parTrans" cxnId="{F7591CB2-6C33-4954-89C5-60F8A760385B}">
      <dgm:prSet/>
      <dgm:spPr/>
      <dgm:t>
        <a:bodyPr/>
        <a:lstStyle/>
        <a:p>
          <a:endParaRPr lang="en-US"/>
        </a:p>
      </dgm:t>
    </dgm:pt>
    <dgm:pt modelId="{5876E7A1-3A21-4A1F-AFE1-516A3A0FC0BE}" type="sibTrans" cxnId="{F7591CB2-6C33-4954-89C5-60F8A760385B}">
      <dgm:prSet/>
      <dgm:spPr/>
      <dgm:t>
        <a:bodyPr/>
        <a:lstStyle/>
        <a:p>
          <a:endParaRPr lang="en-US"/>
        </a:p>
      </dgm:t>
    </dgm:pt>
    <dgm:pt modelId="{D72ECBF3-093D-463C-90BC-C96CC6A86C55}">
      <dgm:prSet custT="1"/>
      <dgm:spPr/>
      <dgm:t>
        <a:bodyPr/>
        <a:lstStyle/>
        <a:p>
          <a:r>
            <a:rPr lang="ru-RU" sz="1600" dirty="0"/>
            <a:t>Мобилизация лидеров</a:t>
          </a:r>
          <a:endParaRPr lang="en-US" sz="1600" dirty="0">
            <a:solidFill>
              <a:schemeClr val="tx1"/>
            </a:solidFill>
          </a:endParaRPr>
        </a:p>
      </dgm:t>
    </dgm:pt>
    <dgm:pt modelId="{5CDFC86A-8E27-43D1-80B7-B81D47D1AD89}" type="parTrans" cxnId="{282A2106-66D0-4C26-9251-A8D9798B6BB9}">
      <dgm:prSet/>
      <dgm:spPr/>
      <dgm:t>
        <a:bodyPr/>
        <a:lstStyle/>
        <a:p>
          <a:endParaRPr lang="en-US"/>
        </a:p>
      </dgm:t>
    </dgm:pt>
    <dgm:pt modelId="{C0023ACE-2625-416B-B146-080205CAFCD3}" type="sibTrans" cxnId="{282A2106-66D0-4C26-9251-A8D9798B6BB9}">
      <dgm:prSet/>
      <dgm:spPr/>
      <dgm:t>
        <a:bodyPr/>
        <a:lstStyle/>
        <a:p>
          <a:endParaRPr lang="en-US"/>
        </a:p>
      </dgm:t>
    </dgm:pt>
    <dgm:pt modelId="{25C2EAD8-D873-4247-8A80-14424B34C64F}">
      <dgm:prSet custT="1"/>
      <dgm:spPr/>
      <dgm:t>
        <a:bodyPr/>
        <a:lstStyle/>
        <a:p>
          <a:r>
            <a:rPr lang="ru-RU" sz="1600" dirty="0"/>
            <a:t>Развитие и обмен инструментами и подходами в рамках технической поддержки;</a:t>
          </a:r>
          <a:endParaRPr lang="en-US" sz="1600" dirty="0">
            <a:solidFill>
              <a:schemeClr val="tx1"/>
            </a:solidFill>
          </a:endParaRPr>
        </a:p>
      </dgm:t>
    </dgm:pt>
    <dgm:pt modelId="{00E78D8A-49B7-4350-B4E7-44CD27A9E08B}" type="parTrans" cxnId="{D6DB2241-2A4B-4DCB-AB68-B12D13401F2A}">
      <dgm:prSet/>
      <dgm:spPr/>
      <dgm:t>
        <a:bodyPr/>
        <a:lstStyle/>
        <a:p>
          <a:endParaRPr lang="en-US"/>
        </a:p>
      </dgm:t>
    </dgm:pt>
    <dgm:pt modelId="{E9F97A55-4896-4877-B1DB-CBE0AA796540}" type="sibTrans" cxnId="{D6DB2241-2A4B-4DCB-AB68-B12D13401F2A}">
      <dgm:prSet/>
      <dgm:spPr/>
      <dgm:t>
        <a:bodyPr/>
        <a:lstStyle/>
        <a:p>
          <a:endParaRPr lang="en-US"/>
        </a:p>
      </dgm:t>
    </dgm:pt>
    <dgm:pt modelId="{BED2E48F-F794-48E5-8ADE-864C36C0EE79}">
      <dgm:prSet custT="1"/>
      <dgm:spPr/>
      <dgm:t>
        <a:bodyPr/>
        <a:lstStyle/>
        <a:p>
          <a:r>
            <a:rPr lang="ru-RU" sz="1600" dirty="0"/>
            <a:t>Поддержка и организация глобальных кампаний;</a:t>
          </a:r>
          <a:endParaRPr lang="en-US" sz="1600" dirty="0">
            <a:solidFill>
              <a:schemeClr val="tx1"/>
            </a:solidFill>
          </a:endParaRPr>
        </a:p>
      </dgm:t>
    </dgm:pt>
    <dgm:pt modelId="{BE357126-031F-45B8-883F-D394EAC35255}" type="parTrans" cxnId="{6C204FE0-F6D1-41F2-AC21-8B9A9DA952D6}">
      <dgm:prSet/>
      <dgm:spPr/>
      <dgm:t>
        <a:bodyPr/>
        <a:lstStyle/>
        <a:p>
          <a:endParaRPr lang="en-US"/>
        </a:p>
      </dgm:t>
    </dgm:pt>
    <dgm:pt modelId="{F2C26C2D-BC61-49FF-8756-D1850834D2F5}" type="sibTrans" cxnId="{6C204FE0-F6D1-41F2-AC21-8B9A9DA952D6}">
      <dgm:prSet/>
      <dgm:spPr/>
      <dgm:t>
        <a:bodyPr/>
        <a:lstStyle/>
        <a:p>
          <a:endParaRPr lang="en-US"/>
        </a:p>
      </dgm:t>
    </dgm:pt>
    <dgm:pt modelId="{180313C6-86F1-492F-9F76-19DFE161289E}">
      <dgm:prSet custT="1"/>
      <dgm:spPr/>
      <dgm:t>
        <a:bodyPr/>
        <a:lstStyle/>
        <a:p>
          <a:r>
            <a:rPr lang="ru-RU" sz="1600" dirty="0"/>
            <a:t>Увеличение возможностей укрепления взаимодействия представителей гражданского общества и сообществ из региона ВЕЦА с НПО и органами государственного управления в странах ВЕЦА и политиками.</a:t>
          </a:r>
          <a:endParaRPr lang="en-US" sz="1600" dirty="0">
            <a:solidFill>
              <a:schemeClr val="tx1"/>
            </a:solidFill>
          </a:endParaRPr>
        </a:p>
      </dgm:t>
    </dgm:pt>
    <dgm:pt modelId="{B6487FE6-0939-4E41-A8E5-E653E2A57858}" type="parTrans" cxnId="{368B40E2-55F4-490E-9EB7-DB05EC9A9AEF}">
      <dgm:prSet/>
      <dgm:spPr/>
      <dgm:t>
        <a:bodyPr/>
        <a:lstStyle/>
        <a:p>
          <a:endParaRPr lang="en-US"/>
        </a:p>
      </dgm:t>
    </dgm:pt>
    <dgm:pt modelId="{E84AF89E-3E63-4772-AFA7-3ECD6ADA97C2}" type="sibTrans" cxnId="{368B40E2-55F4-490E-9EB7-DB05EC9A9AEF}">
      <dgm:prSet/>
      <dgm:spPr/>
      <dgm:t>
        <a:bodyPr/>
        <a:lstStyle/>
        <a:p>
          <a:endParaRPr lang="en-US"/>
        </a:p>
      </dgm:t>
    </dgm:pt>
    <dgm:pt modelId="{4E729494-3BEE-4B18-B903-D94837D559F2}" type="pres">
      <dgm:prSet presAssocID="{72EC32C9-3E9F-449C-B854-0A6F879670FE}" presName="linear" presStyleCnt="0">
        <dgm:presLayoutVars>
          <dgm:dir/>
          <dgm:animLvl val="lvl"/>
          <dgm:resizeHandles val="exact"/>
        </dgm:presLayoutVars>
      </dgm:prSet>
      <dgm:spPr/>
    </dgm:pt>
    <dgm:pt modelId="{2EBDC547-1998-4E62-B6BC-0FB2235BFEF7}" type="pres">
      <dgm:prSet presAssocID="{49123C6E-361C-4EA3-8769-FD666AFAE7B1}" presName="parentLin" presStyleCnt="0"/>
      <dgm:spPr/>
    </dgm:pt>
    <dgm:pt modelId="{7424AC6A-68C5-4C73-96CC-94B493D6DD03}" type="pres">
      <dgm:prSet presAssocID="{49123C6E-361C-4EA3-8769-FD666AFAE7B1}" presName="parentLeftMargin" presStyleLbl="node1" presStyleIdx="0" presStyleCnt="10"/>
      <dgm:spPr/>
    </dgm:pt>
    <dgm:pt modelId="{A5B6A9AC-76B3-4AC0-8D94-36B1F3AD89C2}" type="pres">
      <dgm:prSet presAssocID="{49123C6E-361C-4EA3-8769-FD666AFAE7B1}" presName="parentText" presStyleLbl="node1" presStyleIdx="0" presStyleCnt="10" custScaleX="131478" custScaleY="229438">
        <dgm:presLayoutVars>
          <dgm:chMax val="0"/>
          <dgm:bulletEnabled val="1"/>
        </dgm:presLayoutVars>
      </dgm:prSet>
      <dgm:spPr/>
    </dgm:pt>
    <dgm:pt modelId="{4D6F7C17-027B-4070-9582-97D9D315FB8B}" type="pres">
      <dgm:prSet presAssocID="{49123C6E-361C-4EA3-8769-FD666AFAE7B1}" presName="negativeSpace" presStyleCnt="0"/>
      <dgm:spPr/>
    </dgm:pt>
    <dgm:pt modelId="{3A7C48FC-3A09-42DE-B866-2531200F2839}" type="pres">
      <dgm:prSet presAssocID="{49123C6E-361C-4EA3-8769-FD666AFAE7B1}" presName="childText" presStyleLbl="conFgAcc1" presStyleIdx="0" presStyleCnt="10">
        <dgm:presLayoutVars>
          <dgm:bulletEnabled val="1"/>
        </dgm:presLayoutVars>
      </dgm:prSet>
      <dgm:spPr/>
    </dgm:pt>
    <dgm:pt modelId="{4FED51A8-AEBB-4196-B447-D4DB35B80229}" type="pres">
      <dgm:prSet presAssocID="{0A8FB903-F7CC-4EBC-B1AB-C5A8E3F3D452}" presName="spaceBetweenRectangles" presStyleCnt="0"/>
      <dgm:spPr/>
    </dgm:pt>
    <dgm:pt modelId="{39B09163-A020-401F-9895-946AB986BC37}" type="pres">
      <dgm:prSet presAssocID="{266210E3-59C4-4C8F-8DC3-4BA4324B0CB6}" presName="parentLin" presStyleCnt="0"/>
      <dgm:spPr/>
    </dgm:pt>
    <dgm:pt modelId="{D163F6D2-9F2B-41F4-8DBB-8ED8ADDCD0B6}" type="pres">
      <dgm:prSet presAssocID="{266210E3-59C4-4C8F-8DC3-4BA4324B0CB6}" presName="parentLeftMargin" presStyleLbl="node1" presStyleIdx="0" presStyleCnt="10"/>
      <dgm:spPr/>
    </dgm:pt>
    <dgm:pt modelId="{01C62FCB-0886-4A64-8F8B-EE21E34E6657}" type="pres">
      <dgm:prSet presAssocID="{266210E3-59C4-4C8F-8DC3-4BA4324B0CB6}" presName="parentText" presStyleLbl="node1" presStyleIdx="1" presStyleCnt="10" custScaleX="132042" custScaleY="220054">
        <dgm:presLayoutVars>
          <dgm:chMax val="0"/>
          <dgm:bulletEnabled val="1"/>
        </dgm:presLayoutVars>
      </dgm:prSet>
      <dgm:spPr/>
    </dgm:pt>
    <dgm:pt modelId="{FF1F1B0A-4114-4321-85FC-32820270AD58}" type="pres">
      <dgm:prSet presAssocID="{266210E3-59C4-4C8F-8DC3-4BA4324B0CB6}" presName="negativeSpace" presStyleCnt="0"/>
      <dgm:spPr/>
    </dgm:pt>
    <dgm:pt modelId="{4E5DF6A4-76AE-4D2C-AB25-D4D3044AE571}" type="pres">
      <dgm:prSet presAssocID="{266210E3-59C4-4C8F-8DC3-4BA4324B0CB6}" presName="childText" presStyleLbl="conFgAcc1" presStyleIdx="1" presStyleCnt="10">
        <dgm:presLayoutVars>
          <dgm:bulletEnabled val="1"/>
        </dgm:presLayoutVars>
      </dgm:prSet>
      <dgm:spPr/>
    </dgm:pt>
    <dgm:pt modelId="{19D2E9C1-B450-4724-A095-1CC3B8FEA47E}" type="pres">
      <dgm:prSet presAssocID="{F9615E32-26C0-4C70-AF42-03116CE78B42}" presName="spaceBetweenRectangles" presStyleCnt="0"/>
      <dgm:spPr/>
    </dgm:pt>
    <dgm:pt modelId="{A66C6A92-45D1-4AFE-8067-58468D8627E2}" type="pres">
      <dgm:prSet presAssocID="{DA4A0F2F-69F0-46DC-B613-727598A9C12F}" presName="parentLin" presStyleCnt="0"/>
      <dgm:spPr/>
    </dgm:pt>
    <dgm:pt modelId="{80FCC197-7F00-42AC-8C8E-DEB4C6D54F5C}" type="pres">
      <dgm:prSet presAssocID="{DA4A0F2F-69F0-46DC-B613-727598A9C12F}" presName="parentLeftMargin" presStyleLbl="node1" presStyleIdx="1" presStyleCnt="10"/>
      <dgm:spPr/>
    </dgm:pt>
    <dgm:pt modelId="{4F22B82E-62D6-4651-8A53-2DFED70FB0E2}" type="pres">
      <dgm:prSet presAssocID="{DA4A0F2F-69F0-46DC-B613-727598A9C12F}" presName="parentText" presStyleLbl="node1" presStyleIdx="2" presStyleCnt="10" custScaleX="131407" custScaleY="205692">
        <dgm:presLayoutVars>
          <dgm:chMax val="0"/>
          <dgm:bulletEnabled val="1"/>
        </dgm:presLayoutVars>
      </dgm:prSet>
      <dgm:spPr/>
    </dgm:pt>
    <dgm:pt modelId="{2A765151-06FE-4C8F-9655-C5C24DB029E0}" type="pres">
      <dgm:prSet presAssocID="{DA4A0F2F-69F0-46DC-B613-727598A9C12F}" presName="negativeSpace" presStyleCnt="0"/>
      <dgm:spPr/>
    </dgm:pt>
    <dgm:pt modelId="{FEC6C1F2-F646-48F9-AB7E-A1CE1A5CA223}" type="pres">
      <dgm:prSet presAssocID="{DA4A0F2F-69F0-46DC-B613-727598A9C12F}" presName="childText" presStyleLbl="conFgAcc1" presStyleIdx="2" presStyleCnt="10">
        <dgm:presLayoutVars>
          <dgm:bulletEnabled val="1"/>
        </dgm:presLayoutVars>
      </dgm:prSet>
      <dgm:spPr/>
    </dgm:pt>
    <dgm:pt modelId="{562437AD-E464-4B52-B87D-336734822DA5}" type="pres">
      <dgm:prSet presAssocID="{CADC5AB4-1CF4-4340-A144-113148B16187}" presName="spaceBetweenRectangles" presStyleCnt="0"/>
      <dgm:spPr/>
    </dgm:pt>
    <dgm:pt modelId="{A7337B98-7C02-4165-AF3A-E9536A75FF03}" type="pres">
      <dgm:prSet presAssocID="{FBA40DF2-0DF3-4B8E-8C6E-9080C9D316CF}" presName="parentLin" presStyleCnt="0"/>
      <dgm:spPr/>
    </dgm:pt>
    <dgm:pt modelId="{07DAD76A-1C4E-455A-9F24-3888F8F9427C}" type="pres">
      <dgm:prSet presAssocID="{FBA40DF2-0DF3-4B8E-8C6E-9080C9D316CF}" presName="parentLeftMargin" presStyleLbl="node1" presStyleIdx="2" presStyleCnt="10"/>
      <dgm:spPr/>
    </dgm:pt>
    <dgm:pt modelId="{D7AFFC2B-833C-4EED-88B2-07DF1AAEBAFB}" type="pres">
      <dgm:prSet presAssocID="{FBA40DF2-0DF3-4B8E-8C6E-9080C9D316CF}" presName="parentText" presStyleLbl="node1" presStyleIdx="3" presStyleCnt="10" custScaleX="132398" custScaleY="261454">
        <dgm:presLayoutVars>
          <dgm:chMax val="0"/>
          <dgm:bulletEnabled val="1"/>
        </dgm:presLayoutVars>
      </dgm:prSet>
      <dgm:spPr/>
    </dgm:pt>
    <dgm:pt modelId="{11B2C8E1-C6F4-4EF1-8649-F48464102122}" type="pres">
      <dgm:prSet presAssocID="{FBA40DF2-0DF3-4B8E-8C6E-9080C9D316CF}" presName="negativeSpace" presStyleCnt="0"/>
      <dgm:spPr/>
    </dgm:pt>
    <dgm:pt modelId="{97CFD0D2-8D99-4203-9EDE-4A2FC922DF79}" type="pres">
      <dgm:prSet presAssocID="{FBA40DF2-0DF3-4B8E-8C6E-9080C9D316CF}" presName="childText" presStyleLbl="conFgAcc1" presStyleIdx="3" presStyleCnt="10">
        <dgm:presLayoutVars>
          <dgm:bulletEnabled val="1"/>
        </dgm:presLayoutVars>
      </dgm:prSet>
      <dgm:spPr/>
    </dgm:pt>
    <dgm:pt modelId="{ABB5BF45-FD43-4FCE-ADEA-E57CC1D1D8A6}" type="pres">
      <dgm:prSet presAssocID="{658922F4-B564-4B77-96E3-DD319811383D}" presName="spaceBetweenRectangles" presStyleCnt="0"/>
      <dgm:spPr/>
    </dgm:pt>
    <dgm:pt modelId="{A72DF5BA-D30E-45D2-AFA2-A18D29F398D0}" type="pres">
      <dgm:prSet presAssocID="{CC77E6F0-2873-4B85-868B-D2773927A769}" presName="parentLin" presStyleCnt="0"/>
      <dgm:spPr/>
    </dgm:pt>
    <dgm:pt modelId="{796E7A6E-0B5F-4D54-A653-C1EA37B9CE65}" type="pres">
      <dgm:prSet presAssocID="{CC77E6F0-2873-4B85-868B-D2773927A769}" presName="parentLeftMargin" presStyleLbl="node1" presStyleIdx="3" presStyleCnt="10"/>
      <dgm:spPr/>
    </dgm:pt>
    <dgm:pt modelId="{C2453A6C-B675-40E0-93F3-0E751F4FC47D}" type="pres">
      <dgm:prSet presAssocID="{CC77E6F0-2873-4B85-868B-D2773927A769}" presName="parentText" presStyleLbl="node1" presStyleIdx="4" presStyleCnt="10" custScaleX="132627" custScaleY="256833">
        <dgm:presLayoutVars>
          <dgm:chMax val="0"/>
          <dgm:bulletEnabled val="1"/>
        </dgm:presLayoutVars>
      </dgm:prSet>
      <dgm:spPr/>
    </dgm:pt>
    <dgm:pt modelId="{8B97A115-0CF6-4406-9E22-94F9283D3307}" type="pres">
      <dgm:prSet presAssocID="{CC77E6F0-2873-4B85-868B-D2773927A769}" presName="negativeSpace" presStyleCnt="0"/>
      <dgm:spPr/>
    </dgm:pt>
    <dgm:pt modelId="{787CF224-7C46-4E9E-99C7-0DD20573CDFE}" type="pres">
      <dgm:prSet presAssocID="{CC77E6F0-2873-4B85-868B-D2773927A769}" presName="childText" presStyleLbl="conFgAcc1" presStyleIdx="4" presStyleCnt="10">
        <dgm:presLayoutVars>
          <dgm:bulletEnabled val="1"/>
        </dgm:presLayoutVars>
      </dgm:prSet>
      <dgm:spPr/>
    </dgm:pt>
    <dgm:pt modelId="{FCFBAB06-C481-406C-A930-0293DA7200F9}" type="pres">
      <dgm:prSet presAssocID="{5876E7A1-3A21-4A1F-AFE1-516A3A0FC0BE}" presName="spaceBetweenRectangles" presStyleCnt="0"/>
      <dgm:spPr/>
    </dgm:pt>
    <dgm:pt modelId="{8A8AFDD6-A2F7-4F1C-B3C2-75D7B9F184AD}" type="pres">
      <dgm:prSet presAssocID="{D72ECBF3-093D-463C-90BC-C96CC6A86C55}" presName="parentLin" presStyleCnt="0"/>
      <dgm:spPr/>
    </dgm:pt>
    <dgm:pt modelId="{7D6C09BC-7848-46AA-96D6-70ACE30F7B99}" type="pres">
      <dgm:prSet presAssocID="{D72ECBF3-093D-463C-90BC-C96CC6A86C55}" presName="parentLeftMargin" presStyleLbl="node1" presStyleIdx="4" presStyleCnt="10"/>
      <dgm:spPr/>
    </dgm:pt>
    <dgm:pt modelId="{047CA379-F2FF-4B2E-A752-B8F573B28DED}" type="pres">
      <dgm:prSet presAssocID="{D72ECBF3-093D-463C-90BC-C96CC6A86C55}" presName="parentText" presStyleLbl="node1" presStyleIdx="5" presStyleCnt="10" custScaleX="131713" custScaleY="191360">
        <dgm:presLayoutVars>
          <dgm:chMax val="0"/>
          <dgm:bulletEnabled val="1"/>
        </dgm:presLayoutVars>
      </dgm:prSet>
      <dgm:spPr/>
    </dgm:pt>
    <dgm:pt modelId="{B9A9E0E8-B3B2-44B9-9478-1C39D72F0E4F}" type="pres">
      <dgm:prSet presAssocID="{D72ECBF3-093D-463C-90BC-C96CC6A86C55}" presName="negativeSpace" presStyleCnt="0"/>
      <dgm:spPr/>
    </dgm:pt>
    <dgm:pt modelId="{C2EBFDA4-E07F-44E0-B938-201357BA0B20}" type="pres">
      <dgm:prSet presAssocID="{D72ECBF3-093D-463C-90BC-C96CC6A86C55}" presName="childText" presStyleLbl="conFgAcc1" presStyleIdx="5" presStyleCnt="10">
        <dgm:presLayoutVars>
          <dgm:bulletEnabled val="1"/>
        </dgm:presLayoutVars>
      </dgm:prSet>
      <dgm:spPr/>
    </dgm:pt>
    <dgm:pt modelId="{FB03EF2B-1A97-4756-9ADC-7F11E08665ED}" type="pres">
      <dgm:prSet presAssocID="{C0023ACE-2625-416B-B146-080205CAFCD3}" presName="spaceBetweenRectangles" presStyleCnt="0"/>
      <dgm:spPr/>
    </dgm:pt>
    <dgm:pt modelId="{3FF01146-1EE4-4A6E-9763-6D841AC04A9A}" type="pres">
      <dgm:prSet presAssocID="{25C2EAD8-D873-4247-8A80-14424B34C64F}" presName="parentLin" presStyleCnt="0"/>
      <dgm:spPr/>
    </dgm:pt>
    <dgm:pt modelId="{71BB0F80-3ED0-44B2-9A5A-6F81D1D2BC25}" type="pres">
      <dgm:prSet presAssocID="{25C2EAD8-D873-4247-8A80-14424B34C64F}" presName="parentLeftMargin" presStyleLbl="node1" presStyleIdx="5" presStyleCnt="10"/>
      <dgm:spPr/>
    </dgm:pt>
    <dgm:pt modelId="{6A40BA4F-5967-41A7-B000-B994DEE40D7A}" type="pres">
      <dgm:prSet presAssocID="{25C2EAD8-D873-4247-8A80-14424B34C64F}" presName="parentText" presStyleLbl="node1" presStyleIdx="6" presStyleCnt="10" custScaleX="131100" custScaleY="223446">
        <dgm:presLayoutVars>
          <dgm:chMax val="0"/>
          <dgm:bulletEnabled val="1"/>
        </dgm:presLayoutVars>
      </dgm:prSet>
      <dgm:spPr/>
    </dgm:pt>
    <dgm:pt modelId="{4C8F50EC-2955-4540-8C63-C16F25FC9029}" type="pres">
      <dgm:prSet presAssocID="{25C2EAD8-D873-4247-8A80-14424B34C64F}" presName="negativeSpace" presStyleCnt="0"/>
      <dgm:spPr/>
    </dgm:pt>
    <dgm:pt modelId="{0A937DE9-94DE-46DB-B449-4366453468AA}" type="pres">
      <dgm:prSet presAssocID="{25C2EAD8-D873-4247-8A80-14424B34C64F}" presName="childText" presStyleLbl="conFgAcc1" presStyleIdx="6" presStyleCnt="10">
        <dgm:presLayoutVars>
          <dgm:bulletEnabled val="1"/>
        </dgm:presLayoutVars>
      </dgm:prSet>
      <dgm:spPr/>
    </dgm:pt>
    <dgm:pt modelId="{291FE436-2F10-4104-A7E2-7C2E13436600}" type="pres">
      <dgm:prSet presAssocID="{E9F97A55-4896-4877-B1DB-CBE0AA796540}" presName="spaceBetweenRectangles" presStyleCnt="0"/>
      <dgm:spPr/>
    </dgm:pt>
    <dgm:pt modelId="{DE698F6C-CE86-4140-B3CB-5051EC3B4D19}" type="pres">
      <dgm:prSet presAssocID="{BED2E48F-F794-48E5-8ADE-864C36C0EE79}" presName="parentLin" presStyleCnt="0"/>
      <dgm:spPr/>
    </dgm:pt>
    <dgm:pt modelId="{5B1F567E-00DF-4983-8C90-7BEB4B285747}" type="pres">
      <dgm:prSet presAssocID="{BED2E48F-F794-48E5-8ADE-864C36C0EE79}" presName="parentLeftMargin" presStyleLbl="node1" presStyleIdx="6" presStyleCnt="10"/>
      <dgm:spPr/>
    </dgm:pt>
    <dgm:pt modelId="{D24C3248-8B8B-495E-B416-6F8EDA9BF157}" type="pres">
      <dgm:prSet presAssocID="{BED2E48F-F794-48E5-8ADE-864C36C0EE79}" presName="parentText" presStyleLbl="node1" presStyleIdx="7" presStyleCnt="10" custScaleX="132322" custScaleY="210416">
        <dgm:presLayoutVars>
          <dgm:chMax val="0"/>
          <dgm:bulletEnabled val="1"/>
        </dgm:presLayoutVars>
      </dgm:prSet>
      <dgm:spPr/>
    </dgm:pt>
    <dgm:pt modelId="{A619E19D-0CD6-4297-8BD7-5367190723B8}" type="pres">
      <dgm:prSet presAssocID="{BED2E48F-F794-48E5-8ADE-864C36C0EE79}" presName="negativeSpace" presStyleCnt="0"/>
      <dgm:spPr/>
    </dgm:pt>
    <dgm:pt modelId="{6EE79528-56AB-4AA0-9142-97C0A4FD2C61}" type="pres">
      <dgm:prSet presAssocID="{BED2E48F-F794-48E5-8ADE-864C36C0EE79}" presName="childText" presStyleLbl="conFgAcc1" presStyleIdx="7" presStyleCnt="10">
        <dgm:presLayoutVars>
          <dgm:bulletEnabled val="1"/>
        </dgm:presLayoutVars>
      </dgm:prSet>
      <dgm:spPr/>
    </dgm:pt>
    <dgm:pt modelId="{C7F994A4-5220-4FA9-9BC6-1F3244C5BFE9}" type="pres">
      <dgm:prSet presAssocID="{F2C26C2D-BC61-49FF-8756-D1850834D2F5}" presName="spaceBetweenRectangles" presStyleCnt="0"/>
      <dgm:spPr/>
    </dgm:pt>
    <dgm:pt modelId="{A3D68272-759F-4E8C-9F62-039A9501659B}" type="pres">
      <dgm:prSet presAssocID="{3BDC5300-B8FA-449C-A211-5012F2DD62E5}" presName="parentLin" presStyleCnt="0"/>
      <dgm:spPr/>
    </dgm:pt>
    <dgm:pt modelId="{B7490A70-F5C2-4425-945E-25C774E1BC2C}" type="pres">
      <dgm:prSet presAssocID="{3BDC5300-B8FA-449C-A211-5012F2DD62E5}" presName="parentLeftMargin" presStyleLbl="node1" presStyleIdx="7" presStyleCnt="10"/>
      <dgm:spPr/>
    </dgm:pt>
    <dgm:pt modelId="{AEF4614E-37E0-4858-9828-C77384CA3E33}" type="pres">
      <dgm:prSet presAssocID="{3BDC5300-B8FA-449C-A211-5012F2DD62E5}" presName="parentText" presStyleLbl="node1" presStyleIdx="8" presStyleCnt="10" custScaleX="132932" custScaleY="249714">
        <dgm:presLayoutVars>
          <dgm:chMax val="0"/>
          <dgm:bulletEnabled val="1"/>
        </dgm:presLayoutVars>
      </dgm:prSet>
      <dgm:spPr/>
    </dgm:pt>
    <dgm:pt modelId="{EE08B2F8-EE19-4CB3-86A6-2AE5886B50B5}" type="pres">
      <dgm:prSet presAssocID="{3BDC5300-B8FA-449C-A211-5012F2DD62E5}" presName="negativeSpace" presStyleCnt="0"/>
      <dgm:spPr/>
    </dgm:pt>
    <dgm:pt modelId="{F642BFF4-673A-4CEF-8D8B-EDBFF384654B}" type="pres">
      <dgm:prSet presAssocID="{3BDC5300-B8FA-449C-A211-5012F2DD62E5}" presName="childText" presStyleLbl="conFgAcc1" presStyleIdx="8" presStyleCnt="10">
        <dgm:presLayoutVars>
          <dgm:bulletEnabled val="1"/>
        </dgm:presLayoutVars>
      </dgm:prSet>
      <dgm:spPr/>
    </dgm:pt>
    <dgm:pt modelId="{B1A5B671-AE20-4C4D-A190-F8847C660FF1}" type="pres">
      <dgm:prSet presAssocID="{5D807CCE-8652-4667-BA51-6FD3929F268F}" presName="spaceBetweenRectangles" presStyleCnt="0"/>
      <dgm:spPr/>
    </dgm:pt>
    <dgm:pt modelId="{B1B62ABD-164C-40D0-A99F-38174116E101}" type="pres">
      <dgm:prSet presAssocID="{180313C6-86F1-492F-9F76-19DFE161289E}" presName="parentLin" presStyleCnt="0"/>
      <dgm:spPr/>
    </dgm:pt>
    <dgm:pt modelId="{05FD885E-EF6C-43BF-94F3-FE07B0634A31}" type="pres">
      <dgm:prSet presAssocID="{180313C6-86F1-492F-9F76-19DFE161289E}" presName="parentLeftMargin" presStyleLbl="node1" presStyleIdx="8" presStyleCnt="10"/>
      <dgm:spPr/>
    </dgm:pt>
    <dgm:pt modelId="{B85979E1-93BF-424C-813C-74200063EADC}" type="pres">
      <dgm:prSet presAssocID="{180313C6-86F1-492F-9F76-19DFE161289E}" presName="parentText" presStyleLbl="node1" presStyleIdx="9" presStyleCnt="10" custScaleX="134071" custScaleY="500656">
        <dgm:presLayoutVars>
          <dgm:chMax val="0"/>
          <dgm:bulletEnabled val="1"/>
        </dgm:presLayoutVars>
      </dgm:prSet>
      <dgm:spPr/>
    </dgm:pt>
    <dgm:pt modelId="{B368E99E-0C00-4AD8-BCF0-D5399DC23343}" type="pres">
      <dgm:prSet presAssocID="{180313C6-86F1-492F-9F76-19DFE161289E}" presName="negativeSpace" presStyleCnt="0"/>
      <dgm:spPr/>
    </dgm:pt>
    <dgm:pt modelId="{488E6501-2CAD-4B6D-A0B4-C3108FDD5B70}" type="pres">
      <dgm:prSet presAssocID="{180313C6-86F1-492F-9F76-19DFE161289E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282A2106-66D0-4C26-9251-A8D9798B6BB9}" srcId="{72EC32C9-3E9F-449C-B854-0A6F879670FE}" destId="{D72ECBF3-093D-463C-90BC-C96CC6A86C55}" srcOrd="5" destOrd="0" parTransId="{5CDFC86A-8E27-43D1-80B7-B81D47D1AD89}" sibTransId="{C0023ACE-2625-416B-B146-080205CAFCD3}"/>
    <dgm:cxn modelId="{9A08CE10-86D3-4D5E-A967-0ECA0A2DCA39}" type="presOf" srcId="{BED2E48F-F794-48E5-8ADE-864C36C0EE79}" destId="{D24C3248-8B8B-495E-B416-6F8EDA9BF157}" srcOrd="1" destOrd="0" presId="urn:microsoft.com/office/officeart/2005/8/layout/list1"/>
    <dgm:cxn modelId="{2BCBFD12-FC1E-4E50-8EE2-6C370C3193E1}" type="presOf" srcId="{FBA40DF2-0DF3-4B8E-8C6E-9080C9D316CF}" destId="{07DAD76A-1C4E-455A-9F24-3888F8F9427C}" srcOrd="0" destOrd="0" presId="urn:microsoft.com/office/officeart/2005/8/layout/list1"/>
    <dgm:cxn modelId="{145B141D-BCA1-4F4D-949F-1F22425B74A8}" type="presOf" srcId="{D72ECBF3-093D-463C-90BC-C96CC6A86C55}" destId="{7D6C09BC-7848-46AA-96D6-70ACE30F7B99}" srcOrd="0" destOrd="0" presId="urn:microsoft.com/office/officeart/2005/8/layout/list1"/>
    <dgm:cxn modelId="{7A2EFA26-658F-461D-830F-1FFBC246B327}" type="presOf" srcId="{72EC32C9-3E9F-449C-B854-0A6F879670FE}" destId="{4E729494-3BEE-4B18-B903-D94837D559F2}" srcOrd="0" destOrd="0" presId="urn:microsoft.com/office/officeart/2005/8/layout/list1"/>
    <dgm:cxn modelId="{E40B7727-D148-404C-819A-51BB6F890B49}" type="presOf" srcId="{266210E3-59C4-4C8F-8DC3-4BA4324B0CB6}" destId="{D163F6D2-9F2B-41F4-8DBB-8ED8ADDCD0B6}" srcOrd="0" destOrd="0" presId="urn:microsoft.com/office/officeart/2005/8/layout/list1"/>
    <dgm:cxn modelId="{2940C128-8ED8-475C-B8DF-18830EF95A5F}" type="presOf" srcId="{DA4A0F2F-69F0-46DC-B613-727598A9C12F}" destId="{80FCC197-7F00-42AC-8C8E-DEB4C6D54F5C}" srcOrd="0" destOrd="0" presId="urn:microsoft.com/office/officeart/2005/8/layout/list1"/>
    <dgm:cxn modelId="{7CC2B22C-D6E8-4ED1-8FEC-60EBA06B1CD7}" type="presOf" srcId="{CC77E6F0-2873-4B85-868B-D2773927A769}" destId="{796E7A6E-0B5F-4D54-A653-C1EA37B9CE65}" srcOrd="0" destOrd="0" presId="urn:microsoft.com/office/officeart/2005/8/layout/list1"/>
    <dgm:cxn modelId="{5C7B9C34-D71C-4781-8A1D-EAA3DE88F9F8}" type="presOf" srcId="{266210E3-59C4-4C8F-8DC3-4BA4324B0CB6}" destId="{01C62FCB-0886-4A64-8F8B-EE21E34E6657}" srcOrd="1" destOrd="0" presId="urn:microsoft.com/office/officeart/2005/8/layout/list1"/>
    <dgm:cxn modelId="{D6DB2241-2A4B-4DCB-AB68-B12D13401F2A}" srcId="{72EC32C9-3E9F-449C-B854-0A6F879670FE}" destId="{25C2EAD8-D873-4247-8A80-14424B34C64F}" srcOrd="6" destOrd="0" parTransId="{00E78D8A-49B7-4350-B4E7-44CD27A9E08B}" sibTransId="{E9F97A55-4896-4877-B1DB-CBE0AA796540}"/>
    <dgm:cxn modelId="{6568C341-4AF1-40B7-AAD5-C7377A809A14}" type="presOf" srcId="{3BDC5300-B8FA-449C-A211-5012F2DD62E5}" destId="{AEF4614E-37E0-4858-9828-C77384CA3E33}" srcOrd="1" destOrd="0" presId="urn:microsoft.com/office/officeart/2005/8/layout/list1"/>
    <dgm:cxn modelId="{678D305E-A4CC-437C-9C9E-A527CDACA558}" srcId="{72EC32C9-3E9F-449C-B854-0A6F879670FE}" destId="{3BDC5300-B8FA-449C-A211-5012F2DD62E5}" srcOrd="8" destOrd="0" parTransId="{B79A240C-3E70-41D1-B0EA-506F8417E83B}" sibTransId="{5D807CCE-8652-4667-BA51-6FD3929F268F}"/>
    <dgm:cxn modelId="{8211AD63-F116-47FE-B185-39A5A36CE5AA}" type="presOf" srcId="{FBA40DF2-0DF3-4B8E-8C6E-9080C9D316CF}" destId="{D7AFFC2B-833C-4EED-88B2-07DF1AAEBAFB}" srcOrd="1" destOrd="0" presId="urn:microsoft.com/office/officeart/2005/8/layout/list1"/>
    <dgm:cxn modelId="{F73AFA7C-B414-40F4-B151-8D5510417DFE}" type="presOf" srcId="{3BDC5300-B8FA-449C-A211-5012F2DD62E5}" destId="{B7490A70-F5C2-4425-945E-25C774E1BC2C}" srcOrd="0" destOrd="0" presId="urn:microsoft.com/office/officeart/2005/8/layout/list1"/>
    <dgm:cxn modelId="{4158F982-BF2A-4D18-A4F7-262A28C075F7}" type="presOf" srcId="{D72ECBF3-093D-463C-90BC-C96CC6A86C55}" destId="{047CA379-F2FF-4B2E-A752-B8F573B28DED}" srcOrd="1" destOrd="0" presId="urn:microsoft.com/office/officeart/2005/8/layout/list1"/>
    <dgm:cxn modelId="{57ABE58A-A25F-4A88-82B7-DF4D47BA7520}" type="presOf" srcId="{49123C6E-361C-4EA3-8769-FD666AFAE7B1}" destId="{A5B6A9AC-76B3-4AC0-8D94-36B1F3AD89C2}" srcOrd="1" destOrd="0" presId="urn:microsoft.com/office/officeart/2005/8/layout/list1"/>
    <dgm:cxn modelId="{881150A2-6603-4689-9469-B6C0D026BE4B}" srcId="{72EC32C9-3E9F-449C-B854-0A6F879670FE}" destId="{49123C6E-361C-4EA3-8769-FD666AFAE7B1}" srcOrd="0" destOrd="0" parTransId="{95EE11A4-BF9B-4942-8118-118A4DACD69A}" sibTransId="{0A8FB903-F7CC-4EBC-B1AB-C5A8E3F3D452}"/>
    <dgm:cxn modelId="{C18926A4-F6B8-4F43-AE01-B7BCD781E412}" type="presOf" srcId="{CC77E6F0-2873-4B85-868B-D2773927A769}" destId="{C2453A6C-B675-40E0-93F3-0E751F4FC47D}" srcOrd="1" destOrd="0" presId="urn:microsoft.com/office/officeart/2005/8/layout/list1"/>
    <dgm:cxn modelId="{BAE95EA6-3B32-448B-A178-2031742FAFC0}" type="presOf" srcId="{180313C6-86F1-492F-9F76-19DFE161289E}" destId="{05FD885E-EF6C-43BF-94F3-FE07B0634A31}" srcOrd="0" destOrd="0" presId="urn:microsoft.com/office/officeart/2005/8/layout/list1"/>
    <dgm:cxn modelId="{53B697A9-5002-42BA-91F4-F4744D32287B}" type="presOf" srcId="{25C2EAD8-D873-4247-8A80-14424B34C64F}" destId="{6A40BA4F-5967-41A7-B000-B994DEE40D7A}" srcOrd="1" destOrd="0" presId="urn:microsoft.com/office/officeart/2005/8/layout/list1"/>
    <dgm:cxn modelId="{D079E2B1-961A-4588-B021-F487D3574351}" type="presOf" srcId="{25C2EAD8-D873-4247-8A80-14424B34C64F}" destId="{71BB0F80-3ED0-44B2-9A5A-6F81D1D2BC25}" srcOrd="0" destOrd="0" presId="urn:microsoft.com/office/officeart/2005/8/layout/list1"/>
    <dgm:cxn modelId="{F7591CB2-6C33-4954-89C5-60F8A760385B}" srcId="{72EC32C9-3E9F-449C-B854-0A6F879670FE}" destId="{CC77E6F0-2873-4B85-868B-D2773927A769}" srcOrd="4" destOrd="0" parTransId="{A7BBA8CD-2D28-4817-9CA3-36FDBBBC9DB4}" sibTransId="{5876E7A1-3A21-4A1F-AFE1-516A3A0FC0BE}"/>
    <dgm:cxn modelId="{CFC36ABB-D221-49A9-91A8-C253B24C7D14}" type="presOf" srcId="{180313C6-86F1-492F-9F76-19DFE161289E}" destId="{B85979E1-93BF-424C-813C-74200063EADC}" srcOrd="1" destOrd="0" presId="urn:microsoft.com/office/officeart/2005/8/layout/list1"/>
    <dgm:cxn modelId="{41DD2DBD-D600-4621-B2FA-8443E2F6EED7}" type="presOf" srcId="{BED2E48F-F794-48E5-8ADE-864C36C0EE79}" destId="{5B1F567E-00DF-4983-8C90-7BEB4B285747}" srcOrd="0" destOrd="0" presId="urn:microsoft.com/office/officeart/2005/8/layout/list1"/>
    <dgm:cxn modelId="{379D02CE-A4CC-4562-97F6-903096C3213C}" type="presOf" srcId="{49123C6E-361C-4EA3-8769-FD666AFAE7B1}" destId="{7424AC6A-68C5-4C73-96CC-94B493D6DD03}" srcOrd="0" destOrd="0" presId="urn:microsoft.com/office/officeart/2005/8/layout/list1"/>
    <dgm:cxn modelId="{DDBAB4D1-F7B3-418B-B39E-65B34D61B0B6}" srcId="{72EC32C9-3E9F-449C-B854-0A6F879670FE}" destId="{FBA40DF2-0DF3-4B8E-8C6E-9080C9D316CF}" srcOrd="3" destOrd="0" parTransId="{B5E958C6-FE78-4904-9CF4-99326878E126}" sibTransId="{658922F4-B564-4B77-96E3-DD319811383D}"/>
    <dgm:cxn modelId="{86F4BEDF-304E-438E-8D76-C19DF4CF333F}" srcId="{72EC32C9-3E9F-449C-B854-0A6F879670FE}" destId="{DA4A0F2F-69F0-46DC-B613-727598A9C12F}" srcOrd="2" destOrd="0" parTransId="{95ADCBED-287F-4AAE-BCD8-41E7512E272E}" sibTransId="{CADC5AB4-1CF4-4340-A144-113148B16187}"/>
    <dgm:cxn modelId="{6C204FE0-F6D1-41F2-AC21-8B9A9DA952D6}" srcId="{72EC32C9-3E9F-449C-B854-0A6F879670FE}" destId="{BED2E48F-F794-48E5-8ADE-864C36C0EE79}" srcOrd="7" destOrd="0" parTransId="{BE357126-031F-45B8-883F-D394EAC35255}" sibTransId="{F2C26C2D-BC61-49FF-8756-D1850834D2F5}"/>
    <dgm:cxn modelId="{368B40E2-55F4-490E-9EB7-DB05EC9A9AEF}" srcId="{72EC32C9-3E9F-449C-B854-0A6F879670FE}" destId="{180313C6-86F1-492F-9F76-19DFE161289E}" srcOrd="9" destOrd="0" parTransId="{B6487FE6-0939-4E41-A8E5-E653E2A57858}" sibTransId="{E84AF89E-3E63-4772-AFA7-3ECD6ADA97C2}"/>
    <dgm:cxn modelId="{A53789EF-0C54-40F3-A804-08717839BAB9}" srcId="{72EC32C9-3E9F-449C-B854-0A6F879670FE}" destId="{266210E3-59C4-4C8F-8DC3-4BA4324B0CB6}" srcOrd="1" destOrd="0" parTransId="{F578A521-F8DA-4399-AA03-95175DFB3128}" sibTransId="{F9615E32-26C0-4C70-AF42-03116CE78B42}"/>
    <dgm:cxn modelId="{12E9FDFF-B1ED-4EBE-A7BA-CA8FD5C4F126}" type="presOf" srcId="{DA4A0F2F-69F0-46DC-B613-727598A9C12F}" destId="{4F22B82E-62D6-4651-8A53-2DFED70FB0E2}" srcOrd="1" destOrd="0" presId="urn:microsoft.com/office/officeart/2005/8/layout/list1"/>
    <dgm:cxn modelId="{EBCDD9E6-1183-413E-8EC8-7CF4A398187A}" type="presParOf" srcId="{4E729494-3BEE-4B18-B903-D94837D559F2}" destId="{2EBDC547-1998-4E62-B6BC-0FB2235BFEF7}" srcOrd="0" destOrd="0" presId="urn:microsoft.com/office/officeart/2005/8/layout/list1"/>
    <dgm:cxn modelId="{72C6C155-950D-48E3-AE73-066E03E0C2B9}" type="presParOf" srcId="{2EBDC547-1998-4E62-B6BC-0FB2235BFEF7}" destId="{7424AC6A-68C5-4C73-96CC-94B493D6DD03}" srcOrd="0" destOrd="0" presId="urn:microsoft.com/office/officeart/2005/8/layout/list1"/>
    <dgm:cxn modelId="{A9EB67E6-759E-4408-8539-9350090730AD}" type="presParOf" srcId="{2EBDC547-1998-4E62-B6BC-0FB2235BFEF7}" destId="{A5B6A9AC-76B3-4AC0-8D94-36B1F3AD89C2}" srcOrd="1" destOrd="0" presId="urn:microsoft.com/office/officeart/2005/8/layout/list1"/>
    <dgm:cxn modelId="{99A561A5-126D-4579-86E1-9D3D9EEE11FA}" type="presParOf" srcId="{4E729494-3BEE-4B18-B903-D94837D559F2}" destId="{4D6F7C17-027B-4070-9582-97D9D315FB8B}" srcOrd="1" destOrd="0" presId="urn:microsoft.com/office/officeart/2005/8/layout/list1"/>
    <dgm:cxn modelId="{3EF9B236-F316-44C1-9831-FD35C3371932}" type="presParOf" srcId="{4E729494-3BEE-4B18-B903-D94837D559F2}" destId="{3A7C48FC-3A09-42DE-B866-2531200F2839}" srcOrd="2" destOrd="0" presId="urn:microsoft.com/office/officeart/2005/8/layout/list1"/>
    <dgm:cxn modelId="{F33D10E6-7E46-414D-B55E-A4DC90F8E02E}" type="presParOf" srcId="{4E729494-3BEE-4B18-B903-D94837D559F2}" destId="{4FED51A8-AEBB-4196-B447-D4DB35B80229}" srcOrd="3" destOrd="0" presId="urn:microsoft.com/office/officeart/2005/8/layout/list1"/>
    <dgm:cxn modelId="{4FB93263-4E5D-472F-82BA-F21DDE0EB9FC}" type="presParOf" srcId="{4E729494-3BEE-4B18-B903-D94837D559F2}" destId="{39B09163-A020-401F-9895-946AB986BC37}" srcOrd="4" destOrd="0" presId="urn:microsoft.com/office/officeart/2005/8/layout/list1"/>
    <dgm:cxn modelId="{FFBCD701-7650-429C-9FD7-B7649CFF993A}" type="presParOf" srcId="{39B09163-A020-401F-9895-946AB986BC37}" destId="{D163F6D2-9F2B-41F4-8DBB-8ED8ADDCD0B6}" srcOrd="0" destOrd="0" presId="urn:microsoft.com/office/officeart/2005/8/layout/list1"/>
    <dgm:cxn modelId="{69D7EB25-EB25-4EDB-9439-40F03D8E1ED0}" type="presParOf" srcId="{39B09163-A020-401F-9895-946AB986BC37}" destId="{01C62FCB-0886-4A64-8F8B-EE21E34E6657}" srcOrd="1" destOrd="0" presId="urn:microsoft.com/office/officeart/2005/8/layout/list1"/>
    <dgm:cxn modelId="{6CBBFBA9-45D8-477B-9DCE-93764701CCA8}" type="presParOf" srcId="{4E729494-3BEE-4B18-B903-D94837D559F2}" destId="{FF1F1B0A-4114-4321-85FC-32820270AD58}" srcOrd="5" destOrd="0" presId="urn:microsoft.com/office/officeart/2005/8/layout/list1"/>
    <dgm:cxn modelId="{59574762-5114-4B33-A871-53BA75CE02D8}" type="presParOf" srcId="{4E729494-3BEE-4B18-B903-D94837D559F2}" destId="{4E5DF6A4-76AE-4D2C-AB25-D4D3044AE571}" srcOrd="6" destOrd="0" presId="urn:microsoft.com/office/officeart/2005/8/layout/list1"/>
    <dgm:cxn modelId="{914802F9-2F40-4F38-BD4A-ECF9A145070D}" type="presParOf" srcId="{4E729494-3BEE-4B18-B903-D94837D559F2}" destId="{19D2E9C1-B450-4724-A095-1CC3B8FEA47E}" srcOrd="7" destOrd="0" presId="urn:microsoft.com/office/officeart/2005/8/layout/list1"/>
    <dgm:cxn modelId="{38254764-FF8D-489F-8C7D-C6D1F4CE0808}" type="presParOf" srcId="{4E729494-3BEE-4B18-B903-D94837D559F2}" destId="{A66C6A92-45D1-4AFE-8067-58468D8627E2}" srcOrd="8" destOrd="0" presId="urn:microsoft.com/office/officeart/2005/8/layout/list1"/>
    <dgm:cxn modelId="{23406B9B-993F-44DE-AF59-DC4805334AE4}" type="presParOf" srcId="{A66C6A92-45D1-4AFE-8067-58468D8627E2}" destId="{80FCC197-7F00-42AC-8C8E-DEB4C6D54F5C}" srcOrd="0" destOrd="0" presId="urn:microsoft.com/office/officeart/2005/8/layout/list1"/>
    <dgm:cxn modelId="{50752ED3-54FC-408D-882B-2F1A08FA99BC}" type="presParOf" srcId="{A66C6A92-45D1-4AFE-8067-58468D8627E2}" destId="{4F22B82E-62D6-4651-8A53-2DFED70FB0E2}" srcOrd="1" destOrd="0" presId="urn:microsoft.com/office/officeart/2005/8/layout/list1"/>
    <dgm:cxn modelId="{1224D30D-1921-4736-A19C-371AC51D0644}" type="presParOf" srcId="{4E729494-3BEE-4B18-B903-D94837D559F2}" destId="{2A765151-06FE-4C8F-9655-C5C24DB029E0}" srcOrd="9" destOrd="0" presId="urn:microsoft.com/office/officeart/2005/8/layout/list1"/>
    <dgm:cxn modelId="{59D3DAC5-9C7A-453A-B127-4530247A9612}" type="presParOf" srcId="{4E729494-3BEE-4B18-B903-D94837D559F2}" destId="{FEC6C1F2-F646-48F9-AB7E-A1CE1A5CA223}" srcOrd="10" destOrd="0" presId="urn:microsoft.com/office/officeart/2005/8/layout/list1"/>
    <dgm:cxn modelId="{1765185E-0122-4EA6-8B82-CAC16938F106}" type="presParOf" srcId="{4E729494-3BEE-4B18-B903-D94837D559F2}" destId="{562437AD-E464-4B52-B87D-336734822DA5}" srcOrd="11" destOrd="0" presId="urn:microsoft.com/office/officeart/2005/8/layout/list1"/>
    <dgm:cxn modelId="{59D464D9-F314-435D-AEF3-00561ABA1BCE}" type="presParOf" srcId="{4E729494-3BEE-4B18-B903-D94837D559F2}" destId="{A7337B98-7C02-4165-AF3A-E9536A75FF03}" srcOrd="12" destOrd="0" presId="urn:microsoft.com/office/officeart/2005/8/layout/list1"/>
    <dgm:cxn modelId="{2E2756CA-0CAB-463A-9C05-558373FBFD7E}" type="presParOf" srcId="{A7337B98-7C02-4165-AF3A-E9536A75FF03}" destId="{07DAD76A-1C4E-455A-9F24-3888F8F9427C}" srcOrd="0" destOrd="0" presId="urn:microsoft.com/office/officeart/2005/8/layout/list1"/>
    <dgm:cxn modelId="{A7FB1B41-F630-486E-991B-6F27A410795E}" type="presParOf" srcId="{A7337B98-7C02-4165-AF3A-E9536A75FF03}" destId="{D7AFFC2B-833C-4EED-88B2-07DF1AAEBAFB}" srcOrd="1" destOrd="0" presId="urn:microsoft.com/office/officeart/2005/8/layout/list1"/>
    <dgm:cxn modelId="{CD9BF91E-3032-4AB0-8DDE-F5A2767F2BDB}" type="presParOf" srcId="{4E729494-3BEE-4B18-B903-D94837D559F2}" destId="{11B2C8E1-C6F4-4EF1-8649-F48464102122}" srcOrd="13" destOrd="0" presId="urn:microsoft.com/office/officeart/2005/8/layout/list1"/>
    <dgm:cxn modelId="{D97C94BA-A876-4DBA-8740-1C93495F45A1}" type="presParOf" srcId="{4E729494-3BEE-4B18-B903-D94837D559F2}" destId="{97CFD0D2-8D99-4203-9EDE-4A2FC922DF79}" srcOrd="14" destOrd="0" presId="urn:microsoft.com/office/officeart/2005/8/layout/list1"/>
    <dgm:cxn modelId="{EA0AAACB-1432-43B1-80FC-5DF6F6F93731}" type="presParOf" srcId="{4E729494-3BEE-4B18-B903-D94837D559F2}" destId="{ABB5BF45-FD43-4FCE-ADEA-E57CC1D1D8A6}" srcOrd="15" destOrd="0" presId="urn:microsoft.com/office/officeart/2005/8/layout/list1"/>
    <dgm:cxn modelId="{1955FDE7-C642-47FC-9B2E-78A8B3E9B8A6}" type="presParOf" srcId="{4E729494-3BEE-4B18-B903-D94837D559F2}" destId="{A72DF5BA-D30E-45D2-AFA2-A18D29F398D0}" srcOrd="16" destOrd="0" presId="urn:microsoft.com/office/officeart/2005/8/layout/list1"/>
    <dgm:cxn modelId="{F999C265-B02C-452B-8EF2-C0A496282EB6}" type="presParOf" srcId="{A72DF5BA-D30E-45D2-AFA2-A18D29F398D0}" destId="{796E7A6E-0B5F-4D54-A653-C1EA37B9CE65}" srcOrd="0" destOrd="0" presId="urn:microsoft.com/office/officeart/2005/8/layout/list1"/>
    <dgm:cxn modelId="{640A721F-AC09-4919-8EA6-9621FD3B6A75}" type="presParOf" srcId="{A72DF5BA-D30E-45D2-AFA2-A18D29F398D0}" destId="{C2453A6C-B675-40E0-93F3-0E751F4FC47D}" srcOrd="1" destOrd="0" presId="urn:microsoft.com/office/officeart/2005/8/layout/list1"/>
    <dgm:cxn modelId="{96A03FB9-B968-481F-8984-CEDA48FA5C3E}" type="presParOf" srcId="{4E729494-3BEE-4B18-B903-D94837D559F2}" destId="{8B97A115-0CF6-4406-9E22-94F9283D3307}" srcOrd="17" destOrd="0" presId="urn:microsoft.com/office/officeart/2005/8/layout/list1"/>
    <dgm:cxn modelId="{2A4FAC95-2AB2-4C96-8E8D-D45CE1C242CC}" type="presParOf" srcId="{4E729494-3BEE-4B18-B903-D94837D559F2}" destId="{787CF224-7C46-4E9E-99C7-0DD20573CDFE}" srcOrd="18" destOrd="0" presId="urn:microsoft.com/office/officeart/2005/8/layout/list1"/>
    <dgm:cxn modelId="{69050906-F9A2-4979-A67A-681722198754}" type="presParOf" srcId="{4E729494-3BEE-4B18-B903-D94837D559F2}" destId="{FCFBAB06-C481-406C-A930-0293DA7200F9}" srcOrd="19" destOrd="0" presId="urn:microsoft.com/office/officeart/2005/8/layout/list1"/>
    <dgm:cxn modelId="{76AD7B2F-D0F3-45C5-804B-FD01C21C7266}" type="presParOf" srcId="{4E729494-3BEE-4B18-B903-D94837D559F2}" destId="{8A8AFDD6-A2F7-4F1C-B3C2-75D7B9F184AD}" srcOrd="20" destOrd="0" presId="urn:microsoft.com/office/officeart/2005/8/layout/list1"/>
    <dgm:cxn modelId="{FF9FF35F-D541-4A49-A5C1-075D3524DA9B}" type="presParOf" srcId="{8A8AFDD6-A2F7-4F1C-B3C2-75D7B9F184AD}" destId="{7D6C09BC-7848-46AA-96D6-70ACE30F7B99}" srcOrd="0" destOrd="0" presId="urn:microsoft.com/office/officeart/2005/8/layout/list1"/>
    <dgm:cxn modelId="{0AB1BF8A-5E5B-40E9-83AE-3EFF32E75F2B}" type="presParOf" srcId="{8A8AFDD6-A2F7-4F1C-B3C2-75D7B9F184AD}" destId="{047CA379-F2FF-4B2E-A752-B8F573B28DED}" srcOrd="1" destOrd="0" presId="urn:microsoft.com/office/officeart/2005/8/layout/list1"/>
    <dgm:cxn modelId="{484C6C9D-5882-4297-85DE-69838421A016}" type="presParOf" srcId="{4E729494-3BEE-4B18-B903-D94837D559F2}" destId="{B9A9E0E8-B3B2-44B9-9478-1C39D72F0E4F}" srcOrd="21" destOrd="0" presId="urn:microsoft.com/office/officeart/2005/8/layout/list1"/>
    <dgm:cxn modelId="{562A0A2A-3880-4BCF-AE60-62FD913011F7}" type="presParOf" srcId="{4E729494-3BEE-4B18-B903-D94837D559F2}" destId="{C2EBFDA4-E07F-44E0-B938-201357BA0B20}" srcOrd="22" destOrd="0" presId="urn:microsoft.com/office/officeart/2005/8/layout/list1"/>
    <dgm:cxn modelId="{6CFD6F20-93B2-4856-AEBA-79DCE86AF24C}" type="presParOf" srcId="{4E729494-3BEE-4B18-B903-D94837D559F2}" destId="{FB03EF2B-1A97-4756-9ADC-7F11E08665ED}" srcOrd="23" destOrd="0" presId="urn:microsoft.com/office/officeart/2005/8/layout/list1"/>
    <dgm:cxn modelId="{BC7D7E50-FA7B-4C78-8214-19D20CBFFA07}" type="presParOf" srcId="{4E729494-3BEE-4B18-B903-D94837D559F2}" destId="{3FF01146-1EE4-4A6E-9763-6D841AC04A9A}" srcOrd="24" destOrd="0" presId="urn:microsoft.com/office/officeart/2005/8/layout/list1"/>
    <dgm:cxn modelId="{7DA72065-D2D7-438A-9AD0-99065357CB45}" type="presParOf" srcId="{3FF01146-1EE4-4A6E-9763-6D841AC04A9A}" destId="{71BB0F80-3ED0-44B2-9A5A-6F81D1D2BC25}" srcOrd="0" destOrd="0" presId="urn:microsoft.com/office/officeart/2005/8/layout/list1"/>
    <dgm:cxn modelId="{DBEF1099-B5EF-4711-98AB-6D8BC7F292EA}" type="presParOf" srcId="{3FF01146-1EE4-4A6E-9763-6D841AC04A9A}" destId="{6A40BA4F-5967-41A7-B000-B994DEE40D7A}" srcOrd="1" destOrd="0" presId="urn:microsoft.com/office/officeart/2005/8/layout/list1"/>
    <dgm:cxn modelId="{94F03302-D67C-430B-97B0-7E9E591ED308}" type="presParOf" srcId="{4E729494-3BEE-4B18-B903-D94837D559F2}" destId="{4C8F50EC-2955-4540-8C63-C16F25FC9029}" srcOrd="25" destOrd="0" presId="urn:microsoft.com/office/officeart/2005/8/layout/list1"/>
    <dgm:cxn modelId="{6C52A821-E664-47C4-8D1E-C6F4B9FCBD9C}" type="presParOf" srcId="{4E729494-3BEE-4B18-B903-D94837D559F2}" destId="{0A937DE9-94DE-46DB-B449-4366453468AA}" srcOrd="26" destOrd="0" presId="urn:microsoft.com/office/officeart/2005/8/layout/list1"/>
    <dgm:cxn modelId="{415D1CB7-7168-4E39-9B75-A0FDEAF97243}" type="presParOf" srcId="{4E729494-3BEE-4B18-B903-D94837D559F2}" destId="{291FE436-2F10-4104-A7E2-7C2E13436600}" srcOrd="27" destOrd="0" presId="urn:microsoft.com/office/officeart/2005/8/layout/list1"/>
    <dgm:cxn modelId="{61CE783A-96BF-4338-B326-84811E2A0FF3}" type="presParOf" srcId="{4E729494-3BEE-4B18-B903-D94837D559F2}" destId="{DE698F6C-CE86-4140-B3CB-5051EC3B4D19}" srcOrd="28" destOrd="0" presId="urn:microsoft.com/office/officeart/2005/8/layout/list1"/>
    <dgm:cxn modelId="{3A2F5BA0-9B57-42A7-932D-87A1C5E17DDA}" type="presParOf" srcId="{DE698F6C-CE86-4140-B3CB-5051EC3B4D19}" destId="{5B1F567E-00DF-4983-8C90-7BEB4B285747}" srcOrd="0" destOrd="0" presId="urn:microsoft.com/office/officeart/2005/8/layout/list1"/>
    <dgm:cxn modelId="{1A1C36D7-554D-4643-B293-559A3C111217}" type="presParOf" srcId="{DE698F6C-CE86-4140-B3CB-5051EC3B4D19}" destId="{D24C3248-8B8B-495E-B416-6F8EDA9BF157}" srcOrd="1" destOrd="0" presId="urn:microsoft.com/office/officeart/2005/8/layout/list1"/>
    <dgm:cxn modelId="{541E933E-735C-474E-88AB-BBDC57DBBE6A}" type="presParOf" srcId="{4E729494-3BEE-4B18-B903-D94837D559F2}" destId="{A619E19D-0CD6-4297-8BD7-5367190723B8}" srcOrd="29" destOrd="0" presId="urn:microsoft.com/office/officeart/2005/8/layout/list1"/>
    <dgm:cxn modelId="{9E0F696A-A617-454A-9EB1-EFBFAE9F2915}" type="presParOf" srcId="{4E729494-3BEE-4B18-B903-D94837D559F2}" destId="{6EE79528-56AB-4AA0-9142-97C0A4FD2C61}" srcOrd="30" destOrd="0" presId="urn:microsoft.com/office/officeart/2005/8/layout/list1"/>
    <dgm:cxn modelId="{824B2806-9BF2-43EB-B469-574A3CFCA248}" type="presParOf" srcId="{4E729494-3BEE-4B18-B903-D94837D559F2}" destId="{C7F994A4-5220-4FA9-9BC6-1F3244C5BFE9}" srcOrd="31" destOrd="0" presId="urn:microsoft.com/office/officeart/2005/8/layout/list1"/>
    <dgm:cxn modelId="{D7E3362F-2E1D-486F-8824-E104ECF4BF11}" type="presParOf" srcId="{4E729494-3BEE-4B18-B903-D94837D559F2}" destId="{A3D68272-759F-4E8C-9F62-039A9501659B}" srcOrd="32" destOrd="0" presId="urn:microsoft.com/office/officeart/2005/8/layout/list1"/>
    <dgm:cxn modelId="{55439425-CB97-467D-A631-C2AD28AA9F3A}" type="presParOf" srcId="{A3D68272-759F-4E8C-9F62-039A9501659B}" destId="{B7490A70-F5C2-4425-945E-25C774E1BC2C}" srcOrd="0" destOrd="0" presId="urn:microsoft.com/office/officeart/2005/8/layout/list1"/>
    <dgm:cxn modelId="{787B56C2-DB88-45DD-95CC-CACF714EBA79}" type="presParOf" srcId="{A3D68272-759F-4E8C-9F62-039A9501659B}" destId="{AEF4614E-37E0-4858-9828-C77384CA3E33}" srcOrd="1" destOrd="0" presId="urn:microsoft.com/office/officeart/2005/8/layout/list1"/>
    <dgm:cxn modelId="{FE8BB15F-B85C-4220-8FB5-F0B6F8F2FFE2}" type="presParOf" srcId="{4E729494-3BEE-4B18-B903-D94837D559F2}" destId="{EE08B2F8-EE19-4CB3-86A6-2AE5886B50B5}" srcOrd="33" destOrd="0" presId="urn:microsoft.com/office/officeart/2005/8/layout/list1"/>
    <dgm:cxn modelId="{FEC9CEF2-8079-4800-AA22-88CCDFB21557}" type="presParOf" srcId="{4E729494-3BEE-4B18-B903-D94837D559F2}" destId="{F642BFF4-673A-4CEF-8D8B-EDBFF384654B}" srcOrd="34" destOrd="0" presId="urn:microsoft.com/office/officeart/2005/8/layout/list1"/>
    <dgm:cxn modelId="{5BE81B8D-B454-448A-B96A-5483D3704A83}" type="presParOf" srcId="{4E729494-3BEE-4B18-B903-D94837D559F2}" destId="{B1A5B671-AE20-4C4D-A190-F8847C660FF1}" srcOrd="35" destOrd="0" presId="urn:microsoft.com/office/officeart/2005/8/layout/list1"/>
    <dgm:cxn modelId="{C56B4F56-1F40-4BEA-A72A-566114A959B2}" type="presParOf" srcId="{4E729494-3BEE-4B18-B903-D94837D559F2}" destId="{B1B62ABD-164C-40D0-A99F-38174116E101}" srcOrd="36" destOrd="0" presId="urn:microsoft.com/office/officeart/2005/8/layout/list1"/>
    <dgm:cxn modelId="{56288875-572A-42C5-91C9-E6FAFCAE6D61}" type="presParOf" srcId="{B1B62ABD-164C-40D0-A99F-38174116E101}" destId="{05FD885E-EF6C-43BF-94F3-FE07B0634A31}" srcOrd="0" destOrd="0" presId="urn:microsoft.com/office/officeart/2005/8/layout/list1"/>
    <dgm:cxn modelId="{584D6124-1125-45C5-8BE1-92D12AA54234}" type="presParOf" srcId="{B1B62ABD-164C-40D0-A99F-38174116E101}" destId="{B85979E1-93BF-424C-813C-74200063EADC}" srcOrd="1" destOrd="0" presId="urn:microsoft.com/office/officeart/2005/8/layout/list1"/>
    <dgm:cxn modelId="{03DA0D25-17FA-4E50-AC8B-BC664EBD45E0}" type="presParOf" srcId="{4E729494-3BEE-4B18-B903-D94837D559F2}" destId="{B368E99E-0C00-4AD8-BCF0-D5399DC23343}" srcOrd="37" destOrd="0" presId="urn:microsoft.com/office/officeart/2005/8/layout/list1"/>
    <dgm:cxn modelId="{0739EFA6-C737-4979-85AD-E11E28C3E791}" type="presParOf" srcId="{4E729494-3BEE-4B18-B903-D94837D559F2}" destId="{488E6501-2CAD-4B6D-A0B4-C3108FDD5B70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EC32C9-3E9F-449C-B854-0A6F879670FE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123C6E-361C-4EA3-8769-FD666AFAE7B1}">
      <dgm:prSet phldrT="[Text]" custT="1"/>
      <dgm:spPr/>
      <dgm:t>
        <a:bodyPr/>
        <a:lstStyle/>
        <a:p>
          <a:r>
            <a:rPr lang="ru-RU" sz="1600" dirty="0"/>
            <a:t>Создание прозрачной структуры организации, системы принимаемых решений, вовлечение каждого члена сообщества;</a:t>
          </a:r>
          <a:endParaRPr lang="en-US" sz="1600" dirty="0"/>
        </a:p>
      </dgm:t>
    </dgm:pt>
    <dgm:pt modelId="{95EE11A4-BF9B-4942-8118-118A4DACD69A}" type="parTrans" cxnId="{881150A2-6603-4689-9469-B6C0D026BE4B}">
      <dgm:prSet/>
      <dgm:spPr/>
      <dgm:t>
        <a:bodyPr/>
        <a:lstStyle/>
        <a:p>
          <a:endParaRPr lang="en-US"/>
        </a:p>
      </dgm:t>
    </dgm:pt>
    <dgm:pt modelId="{0A8FB903-F7CC-4EBC-B1AB-C5A8E3F3D452}" type="sibTrans" cxnId="{881150A2-6603-4689-9469-B6C0D026BE4B}">
      <dgm:prSet/>
      <dgm:spPr/>
      <dgm:t>
        <a:bodyPr/>
        <a:lstStyle/>
        <a:p>
          <a:endParaRPr lang="en-US"/>
        </a:p>
      </dgm:t>
    </dgm:pt>
    <dgm:pt modelId="{266210E3-59C4-4C8F-8DC3-4BA4324B0CB6}">
      <dgm:prSet custT="1"/>
      <dgm:spPr/>
      <dgm:t>
        <a:bodyPr/>
        <a:lstStyle/>
        <a:p>
          <a:r>
            <a:rPr lang="ru-RU" sz="1600" dirty="0"/>
            <a:t>Обмен знаниями;</a:t>
          </a:r>
          <a:endParaRPr lang="en-US" sz="1600" dirty="0">
            <a:solidFill>
              <a:schemeClr val="tx1"/>
            </a:solidFill>
          </a:endParaRPr>
        </a:p>
      </dgm:t>
    </dgm:pt>
    <dgm:pt modelId="{F578A521-F8DA-4399-AA03-95175DFB3128}" type="parTrans" cxnId="{A53789EF-0C54-40F3-A804-08717839BAB9}">
      <dgm:prSet/>
      <dgm:spPr/>
      <dgm:t>
        <a:bodyPr/>
        <a:lstStyle/>
        <a:p>
          <a:endParaRPr lang="en-US"/>
        </a:p>
      </dgm:t>
    </dgm:pt>
    <dgm:pt modelId="{F9615E32-26C0-4C70-AF42-03116CE78B42}" type="sibTrans" cxnId="{A53789EF-0C54-40F3-A804-08717839BAB9}">
      <dgm:prSet/>
      <dgm:spPr/>
      <dgm:t>
        <a:bodyPr/>
        <a:lstStyle/>
        <a:p>
          <a:endParaRPr lang="en-US"/>
        </a:p>
      </dgm:t>
    </dgm:pt>
    <dgm:pt modelId="{DA4A0F2F-69F0-46DC-B613-727598A9C12F}">
      <dgm:prSet custT="1"/>
      <dgm:spPr/>
      <dgm:t>
        <a:bodyPr/>
        <a:lstStyle/>
        <a:p>
          <a:r>
            <a:rPr lang="ru-RU" sz="1600" dirty="0"/>
            <a:t>Завоевали репутацию и добились общественного признания; </a:t>
          </a:r>
          <a:endParaRPr lang="en-US" sz="1600" dirty="0"/>
        </a:p>
      </dgm:t>
    </dgm:pt>
    <dgm:pt modelId="{95ADCBED-287F-4AAE-BCD8-41E7512E272E}" type="parTrans" cxnId="{86F4BEDF-304E-438E-8D76-C19DF4CF333F}">
      <dgm:prSet/>
      <dgm:spPr/>
      <dgm:t>
        <a:bodyPr/>
        <a:lstStyle/>
        <a:p>
          <a:endParaRPr lang="en-US"/>
        </a:p>
      </dgm:t>
    </dgm:pt>
    <dgm:pt modelId="{CADC5AB4-1CF4-4340-A144-113148B16187}" type="sibTrans" cxnId="{86F4BEDF-304E-438E-8D76-C19DF4CF333F}">
      <dgm:prSet/>
      <dgm:spPr/>
      <dgm:t>
        <a:bodyPr/>
        <a:lstStyle/>
        <a:p>
          <a:endParaRPr lang="en-US"/>
        </a:p>
      </dgm:t>
    </dgm:pt>
    <dgm:pt modelId="{FBA40DF2-0DF3-4B8E-8C6E-9080C9D316CF}">
      <dgm:prSet custT="1"/>
      <dgm:spPr/>
      <dgm:t>
        <a:bodyPr/>
        <a:lstStyle/>
        <a:p>
          <a:r>
            <a:rPr lang="ru-RU" sz="1600" dirty="0"/>
            <a:t>Восстановление сайта и публикация материалов;</a:t>
          </a:r>
          <a:endParaRPr lang="en-US" sz="1600" dirty="0">
            <a:solidFill>
              <a:schemeClr val="tx1"/>
            </a:solidFill>
          </a:endParaRPr>
        </a:p>
      </dgm:t>
    </dgm:pt>
    <dgm:pt modelId="{B5E958C6-FE78-4904-9CF4-99326878E126}" type="parTrans" cxnId="{DDBAB4D1-F7B3-418B-B39E-65B34D61B0B6}">
      <dgm:prSet/>
      <dgm:spPr/>
      <dgm:t>
        <a:bodyPr/>
        <a:lstStyle/>
        <a:p>
          <a:endParaRPr lang="en-US"/>
        </a:p>
      </dgm:t>
    </dgm:pt>
    <dgm:pt modelId="{658922F4-B564-4B77-96E3-DD319811383D}" type="sibTrans" cxnId="{DDBAB4D1-F7B3-418B-B39E-65B34D61B0B6}">
      <dgm:prSet/>
      <dgm:spPr/>
      <dgm:t>
        <a:bodyPr/>
        <a:lstStyle/>
        <a:p>
          <a:endParaRPr lang="en-US"/>
        </a:p>
      </dgm:t>
    </dgm:pt>
    <dgm:pt modelId="{CC77E6F0-2873-4B85-868B-D2773927A769}">
      <dgm:prSet custT="1"/>
      <dgm:spPr/>
      <dgm:t>
        <a:bodyPr/>
        <a:lstStyle/>
        <a:p>
          <a:r>
            <a:rPr lang="ru-RU" sz="1600" dirty="0"/>
            <a:t>Добились устойчивости в организации;</a:t>
          </a:r>
          <a:endParaRPr lang="en-US" sz="1600" dirty="0"/>
        </a:p>
      </dgm:t>
    </dgm:pt>
    <dgm:pt modelId="{A7BBA8CD-2D28-4817-9CA3-36FDBBBC9DB4}" type="parTrans" cxnId="{F7591CB2-6C33-4954-89C5-60F8A760385B}">
      <dgm:prSet/>
      <dgm:spPr/>
      <dgm:t>
        <a:bodyPr/>
        <a:lstStyle/>
        <a:p>
          <a:endParaRPr lang="en-US"/>
        </a:p>
      </dgm:t>
    </dgm:pt>
    <dgm:pt modelId="{5876E7A1-3A21-4A1F-AFE1-516A3A0FC0BE}" type="sibTrans" cxnId="{F7591CB2-6C33-4954-89C5-60F8A760385B}">
      <dgm:prSet/>
      <dgm:spPr/>
      <dgm:t>
        <a:bodyPr/>
        <a:lstStyle/>
        <a:p>
          <a:endParaRPr lang="en-US"/>
        </a:p>
      </dgm:t>
    </dgm:pt>
    <dgm:pt modelId="{D72ECBF3-093D-463C-90BC-C96CC6A86C55}">
      <dgm:prSet custT="1"/>
      <dgm:spPr/>
      <dgm:t>
        <a:bodyPr/>
        <a:lstStyle/>
        <a:p>
          <a:r>
            <a:rPr lang="ru-RU" sz="1600" dirty="0"/>
            <a:t>Усовершенствование организационного менеджмента.</a:t>
          </a:r>
          <a:endParaRPr lang="en-US" sz="1600" dirty="0">
            <a:solidFill>
              <a:schemeClr val="tx1"/>
            </a:solidFill>
          </a:endParaRPr>
        </a:p>
      </dgm:t>
    </dgm:pt>
    <dgm:pt modelId="{5CDFC86A-8E27-43D1-80B7-B81D47D1AD89}" type="parTrans" cxnId="{282A2106-66D0-4C26-9251-A8D9798B6BB9}">
      <dgm:prSet/>
      <dgm:spPr/>
      <dgm:t>
        <a:bodyPr/>
        <a:lstStyle/>
        <a:p>
          <a:endParaRPr lang="en-US"/>
        </a:p>
      </dgm:t>
    </dgm:pt>
    <dgm:pt modelId="{C0023ACE-2625-416B-B146-080205CAFCD3}" type="sibTrans" cxnId="{282A2106-66D0-4C26-9251-A8D9798B6BB9}">
      <dgm:prSet/>
      <dgm:spPr/>
      <dgm:t>
        <a:bodyPr/>
        <a:lstStyle/>
        <a:p>
          <a:endParaRPr lang="en-US"/>
        </a:p>
      </dgm:t>
    </dgm:pt>
    <dgm:pt modelId="{4E729494-3BEE-4B18-B903-D94837D559F2}" type="pres">
      <dgm:prSet presAssocID="{72EC32C9-3E9F-449C-B854-0A6F879670FE}" presName="linear" presStyleCnt="0">
        <dgm:presLayoutVars>
          <dgm:dir/>
          <dgm:animLvl val="lvl"/>
          <dgm:resizeHandles val="exact"/>
        </dgm:presLayoutVars>
      </dgm:prSet>
      <dgm:spPr/>
    </dgm:pt>
    <dgm:pt modelId="{2EBDC547-1998-4E62-B6BC-0FB2235BFEF7}" type="pres">
      <dgm:prSet presAssocID="{49123C6E-361C-4EA3-8769-FD666AFAE7B1}" presName="parentLin" presStyleCnt="0"/>
      <dgm:spPr/>
    </dgm:pt>
    <dgm:pt modelId="{7424AC6A-68C5-4C73-96CC-94B493D6DD03}" type="pres">
      <dgm:prSet presAssocID="{49123C6E-361C-4EA3-8769-FD666AFAE7B1}" presName="parentLeftMargin" presStyleLbl="node1" presStyleIdx="0" presStyleCnt="6"/>
      <dgm:spPr/>
    </dgm:pt>
    <dgm:pt modelId="{A5B6A9AC-76B3-4AC0-8D94-36B1F3AD89C2}" type="pres">
      <dgm:prSet presAssocID="{49123C6E-361C-4EA3-8769-FD666AFAE7B1}" presName="parentText" presStyleLbl="node1" presStyleIdx="0" presStyleCnt="6" custScaleX="131478" custScaleY="229438">
        <dgm:presLayoutVars>
          <dgm:chMax val="0"/>
          <dgm:bulletEnabled val="1"/>
        </dgm:presLayoutVars>
      </dgm:prSet>
      <dgm:spPr/>
    </dgm:pt>
    <dgm:pt modelId="{4D6F7C17-027B-4070-9582-97D9D315FB8B}" type="pres">
      <dgm:prSet presAssocID="{49123C6E-361C-4EA3-8769-FD666AFAE7B1}" presName="negativeSpace" presStyleCnt="0"/>
      <dgm:spPr/>
    </dgm:pt>
    <dgm:pt modelId="{3A7C48FC-3A09-42DE-B866-2531200F2839}" type="pres">
      <dgm:prSet presAssocID="{49123C6E-361C-4EA3-8769-FD666AFAE7B1}" presName="childText" presStyleLbl="conFgAcc1" presStyleIdx="0" presStyleCnt="6">
        <dgm:presLayoutVars>
          <dgm:bulletEnabled val="1"/>
        </dgm:presLayoutVars>
      </dgm:prSet>
      <dgm:spPr/>
    </dgm:pt>
    <dgm:pt modelId="{4FED51A8-AEBB-4196-B447-D4DB35B80229}" type="pres">
      <dgm:prSet presAssocID="{0A8FB903-F7CC-4EBC-B1AB-C5A8E3F3D452}" presName="spaceBetweenRectangles" presStyleCnt="0"/>
      <dgm:spPr/>
    </dgm:pt>
    <dgm:pt modelId="{39B09163-A020-401F-9895-946AB986BC37}" type="pres">
      <dgm:prSet presAssocID="{266210E3-59C4-4C8F-8DC3-4BA4324B0CB6}" presName="parentLin" presStyleCnt="0"/>
      <dgm:spPr/>
    </dgm:pt>
    <dgm:pt modelId="{D163F6D2-9F2B-41F4-8DBB-8ED8ADDCD0B6}" type="pres">
      <dgm:prSet presAssocID="{266210E3-59C4-4C8F-8DC3-4BA4324B0CB6}" presName="parentLeftMargin" presStyleLbl="node1" presStyleIdx="0" presStyleCnt="6"/>
      <dgm:spPr/>
    </dgm:pt>
    <dgm:pt modelId="{01C62FCB-0886-4A64-8F8B-EE21E34E6657}" type="pres">
      <dgm:prSet presAssocID="{266210E3-59C4-4C8F-8DC3-4BA4324B0CB6}" presName="parentText" presStyleLbl="node1" presStyleIdx="1" presStyleCnt="6" custScaleX="132042" custScaleY="220054">
        <dgm:presLayoutVars>
          <dgm:chMax val="0"/>
          <dgm:bulletEnabled val="1"/>
        </dgm:presLayoutVars>
      </dgm:prSet>
      <dgm:spPr/>
    </dgm:pt>
    <dgm:pt modelId="{FF1F1B0A-4114-4321-85FC-32820270AD58}" type="pres">
      <dgm:prSet presAssocID="{266210E3-59C4-4C8F-8DC3-4BA4324B0CB6}" presName="negativeSpace" presStyleCnt="0"/>
      <dgm:spPr/>
    </dgm:pt>
    <dgm:pt modelId="{4E5DF6A4-76AE-4D2C-AB25-D4D3044AE571}" type="pres">
      <dgm:prSet presAssocID="{266210E3-59C4-4C8F-8DC3-4BA4324B0CB6}" presName="childText" presStyleLbl="conFgAcc1" presStyleIdx="1" presStyleCnt="6">
        <dgm:presLayoutVars>
          <dgm:bulletEnabled val="1"/>
        </dgm:presLayoutVars>
      </dgm:prSet>
      <dgm:spPr/>
    </dgm:pt>
    <dgm:pt modelId="{19D2E9C1-B450-4724-A095-1CC3B8FEA47E}" type="pres">
      <dgm:prSet presAssocID="{F9615E32-26C0-4C70-AF42-03116CE78B42}" presName="spaceBetweenRectangles" presStyleCnt="0"/>
      <dgm:spPr/>
    </dgm:pt>
    <dgm:pt modelId="{A66C6A92-45D1-4AFE-8067-58468D8627E2}" type="pres">
      <dgm:prSet presAssocID="{DA4A0F2F-69F0-46DC-B613-727598A9C12F}" presName="parentLin" presStyleCnt="0"/>
      <dgm:spPr/>
    </dgm:pt>
    <dgm:pt modelId="{80FCC197-7F00-42AC-8C8E-DEB4C6D54F5C}" type="pres">
      <dgm:prSet presAssocID="{DA4A0F2F-69F0-46DC-B613-727598A9C12F}" presName="parentLeftMargin" presStyleLbl="node1" presStyleIdx="1" presStyleCnt="6"/>
      <dgm:spPr/>
    </dgm:pt>
    <dgm:pt modelId="{4F22B82E-62D6-4651-8A53-2DFED70FB0E2}" type="pres">
      <dgm:prSet presAssocID="{DA4A0F2F-69F0-46DC-B613-727598A9C12F}" presName="parentText" presStyleLbl="node1" presStyleIdx="2" presStyleCnt="6" custScaleX="131407" custScaleY="205692">
        <dgm:presLayoutVars>
          <dgm:chMax val="0"/>
          <dgm:bulletEnabled val="1"/>
        </dgm:presLayoutVars>
      </dgm:prSet>
      <dgm:spPr/>
    </dgm:pt>
    <dgm:pt modelId="{2A765151-06FE-4C8F-9655-C5C24DB029E0}" type="pres">
      <dgm:prSet presAssocID="{DA4A0F2F-69F0-46DC-B613-727598A9C12F}" presName="negativeSpace" presStyleCnt="0"/>
      <dgm:spPr/>
    </dgm:pt>
    <dgm:pt modelId="{FEC6C1F2-F646-48F9-AB7E-A1CE1A5CA223}" type="pres">
      <dgm:prSet presAssocID="{DA4A0F2F-69F0-46DC-B613-727598A9C12F}" presName="childText" presStyleLbl="conFgAcc1" presStyleIdx="2" presStyleCnt="6">
        <dgm:presLayoutVars>
          <dgm:bulletEnabled val="1"/>
        </dgm:presLayoutVars>
      </dgm:prSet>
      <dgm:spPr/>
    </dgm:pt>
    <dgm:pt modelId="{562437AD-E464-4B52-B87D-336734822DA5}" type="pres">
      <dgm:prSet presAssocID="{CADC5AB4-1CF4-4340-A144-113148B16187}" presName="spaceBetweenRectangles" presStyleCnt="0"/>
      <dgm:spPr/>
    </dgm:pt>
    <dgm:pt modelId="{A7337B98-7C02-4165-AF3A-E9536A75FF03}" type="pres">
      <dgm:prSet presAssocID="{FBA40DF2-0DF3-4B8E-8C6E-9080C9D316CF}" presName="parentLin" presStyleCnt="0"/>
      <dgm:spPr/>
    </dgm:pt>
    <dgm:pt modelId="{07DAD76A-1C4E-455A-9F24-3888F8F9427C}" type="pres">
      <dgm:prSet presAssocID="{FBA40DF2-0DF3-4B8E-8C6E-9080C9D316CF}" presName="parentLeftMargin" presStyleLbl="node1" presStyleIdx="2" presStyleCnt="6"/>
      <dgm:spPr/>
    </dgm:pt>
    <dgm:pt modelId="{D7AFFC2B-833C-4EED-88B2-07DF1AAEBAFB}" type="pres">
      <dgm:prSet presAssocID="{FBA40DF2-0DF3-4B8E-8C6E-9080C9D316CF}" presName="parentText" presStyleLbl="node1" presStyleIdx="3" presStyleCnt="6" custScaleX="132398" custScaleY="221858">
        <dgm:presLayoutVars>
          <dgm:chMax val="0"/>
          <dgm:bulletEnabled val="1"/>
        </dgm:presLayoutVars>
      </dgm:prSet>
      <dgm:spPr/>
    </dgm:pt>
    <dgm:pt modelId="{11B2C8E1-C6F4-4EF1-8649-F48464102122}" type="pres">
      <dgm:prSet presAssocID="{FBA40DF2-0DF3-4B8E-8C6E-9080C9D316CF}" presName="negativeSpace" presStyleCnt="0"/>
      <dgm:spPr/>
    </dgm:pt>
    <dgm:pt modelId="{97CFD0D2-8D99-4203-9EDE-4A2FC922DF79}" type="pres">
      <dgm:prSet presAssocID="{FBA40DF2-0DF3-4B8E-8C6E-9080C9D316CF}" presName="childText" presStyleLbl="conFgAcc1" presStyleIdx="3" presStyleCnt="6">
        <dgm:presLayoutVars>
          <dgm:bulletEnabled val="1"/>
        </dgm:presLayoutVars>
      </dgm:prSet>
      <dgm:spPr/>
    </dgm:pt>
    <dgm:pt modelId="{ABB5BF45-FD43-4FCE-ADEA-E57CC1D1D8A6}" type="pres">
      <dgm:prSet presAssocID="{658922F4-B564-4B77-96E3-DD319811383D}" presName="spaceBetweenRectangles" presStyleCnt="0"/>
      <dgm:spPr/>
    </dgm:pt>
    <dgm:pt modelId="{A72DF5BA-D30E-45D2-AFA2-A18D29F398D0}" type="pres">
      <dgm:prSet presAssocID="{CC77E6F0-2873-4B85-868B-D2773927A769}" presName="parentLin" presStyleCnt="0"/>
      <dgm:spPr/>
    </dgm:pt>
    <dgm:pt modelId="{796E7A6E-0B5F-4D54-A653-C1EA37B9CE65}" type="pres">
      <dgm:prSet presAssocID="{CC77E6F0-2873-4B85-868B-D2773927A769}" presName="parentLeftMargin" presStyleLbl="node1" presStyleIdx="3" presStyleCnt="6"/>
      <dgm:spPr/>
    </dgm:pt>
    <dgm:pt modelId="{C2453A6C-B675-40E0-93F3-0E751F4FC47D}" type="pres">
      <dgm:prSet presAssocID="{CC77E6F0-2873-4B85-868B-D2773927A769}" presName="parentText" presStyleLbl="node1" presStyleIdx="4" presStyleCnt="6" custScaleX="132627" custScaleY="209472">
        <dgm:presLayoutVars>
          <dgm:chMax val="0"/>
          <dgm:bulletEnabled val="1"/>
        </dgm:presLayoutVars>
      </dgm:prSet>
      <dgm:spPr/>
    </dgm:pt>
    <dgm:pt modelId="{8B97A115-0CF6-4406-9E22-94F9283D3307}" type="pres">
      <dgm:prSet presAssocID="{CC77E6F0-2873-4B85-868B-D2773927A769}" presName="negativeSpace" presStyleCnt="0"/>
      <dgm:spPr/>
    </dgm:pt>
    <dgm:pt modelId="{787CF224-7C46-4E9E-99C7-0DD20573CDFE}" type="pres">
      <dgm:prSet presAssocID="{CC77E6F0-2873-4B85-868B-D2773927A769}" presName="childText" presStyleLbl="conFgAcc1" presStyleIdx="4" presStyleCnt="6">
        <dgm:presLayoutVars>
          <dgm:bulletEnabled val="1"/>
        </dgm:presLayoutVars>
      </dgm:prSet>
      <dgm:spPr/>
    </dgm:pt>
    <dgm:pt modelId="{FCFBAB06-C481-406C-A930-0293DA7200F9}" type="pres">
      <dgm:prSet presAssocID="{5876E7A1-3A21-4A1F-AFE1-516A3A0FC0BE}" presName="spaceBetweenRectangles" presStyleCnt="0"/>
      <dgm:spPr/>
    </dgm:pt>
    <dgm:pt modelId="{8A8AFDD6-A2F7-4F1C-B3C2-75D7B9F184AD}" type="pres">
      <dgm:prSet presAssocID="{D72ECBF3-093D-463C-90BC-C96CC6A86C55}" presName="parentLin" presStyleCnt="0"/>
      <dgm:spPr/>
    </dgm:pt>
    <dgm:pt modelId="{7D6C09BC-7848-46AA-96D6-70ACE30F7B99}" type="pres">
      <dgm:prSet presAssocID="{D72ECBF3-093D-463C-90BC-C96CC6A86C55}" presName="parentLeftMargin" presStyleLbl="node1" presStyleIdx="4" presStyleCnt="6"/>
      <dgm:spPr/>
    </dgm:pt>
    <dgm:pt modelId="{047CA379-F2FF-4B2E-A752-B8F573B28DED}" type="pres">
      <dgm:prSet presAssocID="{D72ECBF3-093D-463C-90BC-C96CC6A86C55}" presName="parentText" presStyleLbl="node1" presStyleIdx="5" presStyleCnt="6" custScaleX="131713" custScaleY="191360">
        <dgm:presLayoutVars>
          <dgm:chMax val="0"/>
          <dgm:bulletEnabled val="1"/>
        </dgm:presLayoutVars>
      </dgm:prSet>
      <dgm:spPr/>
    </dgm:pt>
    <dgm:pt modelId="{B9A9E0E8-B3B2-44B9-9478-1C39D72F0E4F}" type="pres">
      <dgm:prSet presAssocID="{D72ECBF3-093D-463C-90BC-C96CC6A86C55}" presName="negativeSpace" presStyleCnt="0"/>
      <dgm:spPr/>
    </dgm:pt>
    <dgm:pt modelId="{C2EBFDA4-E07F-44E0-B938-201357BA0B20}" type="pres">
      <dgm:prSet presAssocID="{D72ECBF3-093D-463C-90BC-C96CC6A86C5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82A2106-66D0-4C26-9251-A8D9798B6BB9}" srcId="{72EC32C9-3E9F-449C-B854-0A6F879670FE}" destId="{D72ECBF3-093D-463C-90BC-C96CC6A86C55}" srcOrd="5" destOrd="0" parTransId="{5CDFC86A-8E27-43D1-80B7-B81D47D1AD89}" sibTransId="{C0023ACE-2625-416B-B146-080205CAFCD3}"/>
    <dgm:cxn modelId="{2BCBFD12-FC1E-4E50-8EE2-6C370C3193E1}" type="presOf" srcId="{FBA40DF2-0DF3-4B8E-8C6E-9080C9D316CF}" destId="{07DAD76A-1C4E-455A-9F24-3888F8F9427C}" srcOrd="0" destOrd="0" presId="urn:microsoft.com/office/officeart/2005/8/layout/list1"/>
    <dgm:cxn modelId="{145B141D-BCA1-4F4D-949F-1F22425B74A8}" type="presOf" srcId="{D72ECBF3-093D-463C-90BC-C96CC6A86C55}" destId="{7D6C09BC-7848-46AA-96D6-70ACE30F7B99}" srcOrd="0" destOrd="0" presId="urn:microsoft.com/office/officeart/2005/8/layout/list1"/>
    <dgm:cxn modelId="{7A2EFA26-658F-461D-830F-1FFBC246B327}" type="presOf" srcId="{72EC32C9-3E9F-449C-B854-0A6F879670FE}" destId="{4E729494-3BEE-4B18-B903-D94837D559F2}" srcOrd="0" destOrd="0" presId="urn:microsoft.com/office/officeart/2005/8/layout/list1"/>
    <dgm:cxn modelId="{E40B7727-D148-404C-819A-51BB6F890B49}" type="presOf" srcId="{266210E3-59C4-4C8F-8DC3-4BA4324B0CB6}" destId="{D163F6D2-9F2B-41F4-8DBB-8ED8ADDCD0B6}" srcOrd="0" destOrd="0" presId="urn:microsoft.com/office/officeart/2005/8/layout/list1"/>
    <dgm:cxn modelId="{2940C128-8ED8-475C-B8DF-18830EF95A5F}" type="presOf" srcId="{DA4A0F2F-69F0-46DC-B613-727598A9C12F}" destId="{80FCC197-7F00-42AC-8C8E-DEB4C6D54F5C}" srcOrd="0" destOrd="0" presId="urn:microsoft.com/office/officeart/2005/8/layout/list1"/>
    <dgm:cxn modelId="{7CC2B22C-D6E8-4ED1-8FEC-60EBA06B1CD7}" type="presOf" srcId="{CC77E6F0-2873-4B85-868B-D2773927A769}" destId="{796E7A6E-0B5F-4D54-A653-C1EA37B9CE65}" srcOrd="0" destOrd="0" presId="urn:microsoft.com/office/officeart/2005/8/layout/list1"/>
    <dgm:cxn modelId="{5C7B9C34-D71C-4781-8A1D-EAA3DE88F9F8}" type="presOf" srcId="{266210E3-59C4-4C8F-8DC3-4BA4324B0CB6}" destId="{01C62FCB-0886-4A64-8F8B-EE21E34E6657}" srcOrd="1" destOrd="0" presId="urn:microsoft.com/office/officeart/2005/8/layout/list1"/>
    <dgm:cxn modelId="{8211AD63-F116-47FE-B185-39A5A36CE5AA}" type="presOf" srcId="{FBA40DF2-0DF3-4B8E-8C6E-9080C9D316CF}" destId="{D7AFFC2B-833C-4EED-88B2-07DF1AAEBAFB}" srcOrd="1" destOrd="0" presId="urn:microsoft.com/office/officeart/2005/8/layout/list1"/>
    <dgm:cxn modelId="{4158F982-BF2A-4D18-A4F7-262A28C075F7}" type="presOf" srcId="{D72ECBF3-093D-463C-90BC-C96CC6A86C55}" destId="{047CA379-F2FF-4B2E-A752-B8F573B28DED}" srcOrd="1" destOrd="0" presId="urn:microsoft.com/office/officeart/2005/8/layout/list1"/>
    <dgm:cxn modelId="{57ABE58A-A25F-4A88-82B7-DF4D47BA7520}" type="presOf" srcId="{49123C6E-361C-4EA3-8769-FD666AFAE7B1}" destId="{A5B6A9AC-76B3-4AC0-8D94-36B1F3AD89C2}" srcOrd="1" destOrd="0" presId="urn:microsoft.com/office/officeart/2005/8/layout/list1"/>
    <dgm:cxn modelId="{881150A2-6603-4689-9469-B6C0D026BE4B}" srcId="{72EC32C9-3E9F-449C-B854-0A6F879670FE}" destId="{49123C6E-361C-4EA3-8769-FD666AFAE7B1}" srcOrd="0" destOrd="0" parTransId="{95EE11A4-BF9B-4942-8118-118A4DACD69A}" sibTransId="{0A8FB903-F7CC-4EBC-B1AB-C5A8E3F3D452}"/>
    <dgm:cxn modelId="{C18926A4-F6B8-4F43-AE01-B7BCD781E412}" type="presOf" srcId="{CC77E6F0-2873-4B85-868B-D2773927A769}" destId="{C2453A6C-B675-40E0-93F3-0E751F4FC47D}" srcOrd="1" destOrd="0" presId="urn:microsoft.com/office/officeart/2005/8/layout/list1"/>
    <dgm:cxn modelId="{F7591CB2-6C33-4954-89C5-60F8A760385B}" srcId="{72EC32C9-3E9F-449C-B854-0A6F879670FE}" destId="{CC77E6F0-2873-4B85-868B-D2773927A769}" srcOrd="4" destOrd="0" parTransId="{A7BBA8CD-2D28-4817-9CA3-36FDBBBC9DB4}" sibTransId="{5876E7A1-3A21-4A1F-AFE1-516A3A0FC0BE}"/>
    <dgm:cxn modelId="{379D02CE-A4CC-4562-97F6-903096C3213C}" type="presOf" srcId="{49123C6E-361C-4EA3-8769-FD666AFAE7B1}" destId="{7424AC6A-68C5-4C73-96CC-94B493D6DD03}" srcOrd="0" destOrd="0" presId="urn:microsoft.com/office/officeart/2005/8/layout/list1"/>
    <dgm:cxn modelId="{DDBAB4D1-F7B3-418B-B39E-65B34D61B0B6}" srcId="{72EC32C9-3E9F-449C-B854-0A6F879670FE}" destId="{FBA40DF2-0DF3-4B8E-8C6E-9080C9D316CF}" srcOrd="3" destOrd="0" parTransId="{B5E958C6-FE78-4904-9CF4-99326878E126}" sibTransId="{658922F4-B564-4B77-96E3-DD319811383D}"/>
    <dgm:cxn modelId="{86F4BEDF-304E-438E-8D76-C19DF4CF333F}" srcId="{72EC32C9-3E9F-449C-B854-0A6F879670FE}" destId="{DA4A0F2F-69F0-46DC-B613-727598A9C12F}" srcOrd="2" destOrd="0" parTransId="{95ADCBED-287F-4AAE-BCD8-41E7512E272E}" sibTransId="{CADC5AB4-1CF4-4340-A144-113148B16187}"/>
    <dgm:cxn modelId="{A53789EF-0C54-40F3-A804-08717839BAB9}" srcId="{72EC32C9-3E9F-449C-B854-0A6F879670FE}" destId="{266210E3-59C4-4C8F-8DC3-4BA4324B0CB6}" srcOrd="1" destOrd="0" parTransId="{F578A521-F8DA-4399-AA03-95175DFB3128}" sibTransId="{F9615E32-26C0-4C70-AF42-03116CE78B42}"/>
    <dgm:cxn modelId="{12E9FDFF-B1ED-4EBE-A7BA-CA8FD5C4F126}" type="presOf" srcId="{DA4A0F2F-69F0-46DC-B613-727598A9C12F}" destId="{4F22B82E-62D6-4651-8A53-2DFED70FB0E2}" srcOrd="1" destOrd="0" presId="urn:microsoft.com/office/officeart/2005/8/layout/list1"/>
    <dgm:cxn modelId="{EBCDD9E6-1183-413E-8EC8-7CF4A398187A}" type="presParOf" srcId="{4E729494-3BEE-4B18-B903-D94837D559F2}" destId="{2EBDC547-1998-4E62-B6BC-0FB2235BFEF7}" srcOrd="0" destOrd="0" presId="urn:microsoft.com/office/officeart/2005/8/layout/list1"/>
    <dgm:cxn modelId="{72C6C155-950D-48E3-AE73-066E03E0C2B9}" type="presParOf" srcId="{2EBDC547-1998-4E62-B6BC-0FB2235BFEF7}" destId="{7424AC6A-68C5-4C73-96CC-94B493D6DD03}" srcOrd="0" destOrd="0" presId="urn:microsoft.com/office/officeart/2005/8/layout/list1"/>
    <dgm:cxn modelId="{A9EB67E6-759E-4408-8539-9350090730AD}" type="presParOf" srcId="{2EBDC547-1998-4E62-B6BC-0FB2235BFEF7}" destId="{A5B6A9AC-76B3-4AC0-8D94-36B1F3AD89C2}" srcOrd="1" destOrd="0" presId="urn:microsoft.com/office/officeart/2005/8/layout/list1"/>
    <dgm:cxn modelId="{99A561A5-126D-4579-86E1-9D3D9EEE11FA}" type="presParOf" srcId="{4E729494-3BEE-4B18-B903-D94837D559F2}" destId="{4D6F7C17-027B-4070-9582-97D9D315FB8B}" srcOrd="1" destOrd="0" presId="urn:microsoft.com/office/officeart/2005/8/layout/list1"/>
    <dgm:cxn modelId="{3EF9B236-F316-44C1-9831-FD35C3371932}" type="presParOf" srcId="{4E729494-3BEE-4B18-B903-D94837D559F2}" destId="{3A7C48FC-3A09-42DE-B866-2531200F2839}" srcOrd="2" destOrd="0" presId="urn:microsoft.com/office/officeart/2005/8/layout/list1"/>
    <dgm:cxn modelId="{F33D10E6-7E46-414D-B55E-A4DC90F8E02E}" type="presParOf" srcId="{4E729494-3BEE-4B18-B903-D94837D559F2}" destId="{4FED51A8-AEBB-4196-B447-D4DB35B80229}" srcOrd="3" destOrd="0" presId="urn:microsoft.com/office/officeart/2005/8/layout/list1"/>
    <dgm:cxn modelId="{4FB93263-4E5D-472F-82BA-F21DDE0EB9FC}" type="presParOf" srcId="{4E729494-3BEE-4B18-B903-D94837D559F2}" destId="{39B09163-A020-401F-9895-946AB986BC37}" srcOrd="4" destOrd="0" presId="urn:microsoft.com/office/officeart/2005/8/layout/list1"/>
    <dgm:cxn modelId="{FFBCD701-7650-429C-9FD7-B7649CFF993A}" type="presParOf" srcId="{39B09163-A020-401F-9895-946AB986BC37}" destId="{D163F6D2-9F2B-41F4-8DBB-8ED8ADDCD0B6}" srcOrd="0" destOrd="0" presId="urn:microsoft.com/office/officeart/2005/8/layout/list1"/>
    <dgm:cxn modelId="{69D7EB25-EB25-4EDB-9439-40F03D8E1ED0}" type="presParOf" srcId="{39B09163-A020-401F-9895-946AB986BC37}" destId="{01C62FCB-0886-4A64-8F8B-EE21E34E6657}" srcOrd="1" destOrd="0" presId="urn:microsoft.com/office/officeart/2005/8/layout/list1"/>
    <dgm:cxn modelId="{6CBBFBA9-45D8-477B-9DCE-93764701CCA8}" type="presParOf" srcId="{4E729494-3BEE-4B18-B903-D94837D559F2}" destId="{FF1F1B0A-4114-4321-85FC-32820270AD58}" srcOrd="5" destOrd="0" presId="urn:microsoft.com/office/officeart/2005/8/layout/list1"/>
    <dgm:cxn modelId="{59574762-5114-4B33-A871-53BA75CE02D8}" type="presParOf" srcId="{4E729494-3BEE-4B18-B903-D94837D559F2}" destId="{4E5DF6A4-76AE-4D2C-AB25-D4D3044AE571}" srcOrd="6" destOrd="0" presId="urn:microsoft.com/office/officeart/2005/8/layout/list1"/>
    <dgm:cxn modelId="{914802F9-2F40-4F38-BD4A-ECF9A145070D}" type="presParOf" srcId="{4E729494-3BEE-4B18-B903-D94837D559F2}" destId="{19D2E9C1-B450-4724-A095-1CC3B8FEA47E}" srcOrd="7" destOrd="0" presId="urn:microsoft.com/office/officeart/2005/8/layout/list1"/>
    <dgm:cxn modelId="{38254764-FF8D-489F-8C7D-C6D1F4CE0808}" type="presParOf" srcId="{4E729494-3BEE-4B18-B903-D94837D559F2}" destId="{A66C6A92-45D1-4AFE-8067-58468D8627E2}" srcOrd="8" destOrd="0" presId="urn:microsoft.com/office/officeart/2005/8/layout/list1"/>
    <dgm:cxn modelId="{23406B9B-993F-44DE-AF59-DC4805334AE4}" type="presParOf" srcId="{A66C6A92-45D1-4AFE-8067-58468D8627E2}" destId="{80FCC197-7F00-42AC-8C8E-DEB4C6D54F5C}" srcOrd="0" destOrd="0" presId="urn:microsoft.com/office/officeart/2005/8/layout/list1"/>
    <dgm:cxn modelId="{50752ED3-54FC-408D-882B-2F1A08FA99BC}" type="presParOf" srcId="{A66C6A92-45D1-4AFE-8067-58468D8627E2}" destId="{4F22B82E-62D6-4651-8A53-2DFED70FB0E2}" srcOrd="1" destOrd="0" presId="urn:microsoft.com/office/officeart/2005/8/layout/list1"/>
    <dgm:cxn modelId="{1224D30D-1921-4736-A19C-371AC51D0644}" type="presParOf" srcId="{4E729494-3BEE-4B18-B903-D94837D559F2}" destId="{2A765151-06FE-4C8F-9655-C5C24DB029E0}" srcOrd="9" destOrd="0" presId="urn:microsoft.com/office/officeart/2005/8/layout/list1"/>
    <dgm:cxn modelId="{59D3DAC5-9C7A-453A-B127-4530247A9612}" type="presParOf" srcId="{4E729494-3BEE-4B18-B903-D94837D559F2}" destId="{FEC6C1F2-F646-48F9-AB7E-A1CE1A5CA223}" srcOrd="10" destOrd="0" presId="urn:microsoft.com/office/officeart/2005/8/layout/list1"/>
    <dgm:cxn modelId="{1765185E-0122-4EA6-8B82-CAC16938F106}" type="presParOf" srcId="{4E729494-3BEE-4B18-B903-D94837D559F2}" destId="{562437AD-E464-4B52-B87D-336734822DA5}" srcOrd="11" destOrd="0" presId="urn:microsoft.com/office/officeart/2005/8/layout/list1"/>
    <dgm:cxn modelId="{59D464D9-F314-435D-AEF3-00561ABA1BCE}" type="presParOf" srcId="{4E729494-3BEE-4B18-B903-D94837D559F2}" destId="{A7337B98-7C02-4165-AF3A-E9536A75FF03}" srcOrd="12" destOrd="0" presId="urn:microsoft.com/office/officeart/2005/8/layout/list1"/>
    <dgm:cxn modelId="{2E2756CA-0CAB-463A-9C05-558373FBFD7E}" type="presParOf" srcId="{A7337B98-7C02-4165-AF3A-E9536A75FF03}" destId="{07DAD76A-1C4E-455A-9F24-3888F8F9427C}" srcOrd="0" destOrd="0" presId="urn:microsoft.com/office/officeart/2005/8/layout/list1"/>
    <dgm:cxn modelId="{A7FB1B41-F630-486E-991B-6F27A410795E}" type="presParOf" srcId="{A7337B98-7C02-4165-AF3A-E9536A75FF03}" destId="{D7AFFC2B-833C-4EED-88B2-07DF1AAEBAFB}" srcOrd="1" destOrd="0" presId="urn:microsoft.com/office/officeart/2005/8/layout/list1"/>
    <dgm:cxn modelId="{CD9BF91E-3032-4AB0-8DDE-F5A2767F2BDB}" type="presParOf" srcId="{4E729494-3BEE-4B18-B903-D94837D559F2}" destId="{11B2C8E1-C6F4-4EF1-8649-F48464102122}" srcOrd="13" destOrd="0" presId="urn:microsoft.com/office/officeart/2005/8/layout/list1"/>
    <dgm:cxn modelId="{D97C94BA-A876-4DBA-8740-1C93495F45A1}" type="presParOf" srcId="{4E729494-3BEE-4B18-B903-D94837D559F2}" destId="{97CFD0D2-8D99-4203-9EDE-4A2FC922DF79}" srcOrd="14" destOrd="0" presId="urn:microsoft.com/office/officeart/2005/8/layout/list1"/>
    <dgm:cxn modelId="{EA0AAACB-1432-43B1-80FC-5DF6F6F93731}" type="presParOf" srcId="{4E729494-3BEE-4B18-B903-D94837D559F2}" destId="{ABB5BF45-FD43-4FCE-ADEA-E57CC1D1D8A6}" srcOrd="15" destOrd="0" presId="urn:microsoft.com/office/officeart/2005/8/layout/list1"/>
    <dgm:cxn modelId="{1955FDE7-C642-47FC-9B2E-78A8B3E9B8A6}" type="presParOf" srcId="{4E729494-3BEE-4B18-B903-D94837D559F2}" destId="{A72DF5BA-D30E-45D2-AFA2-A18D29F398D0}" srcOrd="16" destOrd="0" presId="urn:microsoft.com/office/officeart/2005/8/layout/list1"/>
    <dgm:cxn modelId="{F999C265-B02C-452B-8EF2-C0A496282EB6}" type="presParOf" srcId="{A72DF5BA-D30E-45D2-AFA2-A18D29F398D0}" destId="{796E7A6E-0B5F-4D54-A653-C1EA37B9CE65}" srcOrd="0" destOrd="0" presId="urn:microsoft.com/office/officeart/2005/8/layout/list1"/>
    <dgm:cxn modelId="{640A721F-AC09-4919-8EA6-9621FD3B6A75}" type="presParOf" srcId="{A72DF5BA-D30E-45D2-AFA2-A18D29F398D0}" destId="{C2453A6C-B675-40E0-93F3-0E751F4FC47D}" srcOrd="1" destOrd="0" presId="urn:microsoft.com/office/officeart/2005/8/layout/list1"/>
    <dgm:cxn modelId="{96A03FB9-B968-481F-8984-CEDA48FA5C3E}" type="presParOf" srcId="{4E729494-3BEE-4B18-B903-D94837D559F2}" destId="{8B97A115-0CF6-4406-9E22-94F9283D3307}" srcOrd="17" destOrd="0" presId="urn:microsoft.com/office/officeart/2005/8/layout/list1"/>
    <dgm:cxn modelId="{2A4FAC95-2AB2-4C96-8E8D-D45CE1C242CC}" type="presParOf" srcId="{4E729494-3BEE-4B18-B903-D94837D559F2}" destId="{787CF224-7C46-4E9E-99C7-0DD20573CDFE}" srcOrd="18" destOrd="0" presId="urn:microsoft.com/office/officeart/2005/8/layout/list1"/>
    <dgm:cxn modelId="{69050906-F9A2-4979-A67A-681722198754}" type="presParOf" srcId="{4E729494-3BEE-4B18-B903-D94837D559F2}" destId="{FCFBAB06-C481-406C-A930-0293DA7200F9}" srcOrd="19" destOrd="0" presId="urn:microsoft.com/office/officeart/2005/8/layout/list1"/>
    <dgm:cxn modelId="{76AD7B2F-D0F3-45C5-804B-FD01C21C7266}" type="presParOf" srcId="{4E729494-3BEE-4B18-B903-D94837D559F2}" destId="{8A8AFDD6-A2F7-4F1C-B3C2-75D7B9F184AD}" srcOrd="20" destOrd="0" presId="urn:microsoft.com/office/officeart/2005/8/layout/list1"/>
    <dgm:cxn modelId="{FF9FF35F-D541-4A49-A5C1-075D3524DA9B}" type="presParOf" srcId="{8A8AFDD6-A2F7-4F1C-B3C2-75D7B9F184AD}" destId="{7D6C09BC-7848-46AA-96D6-70ACE30F7B99}" srcOrd="0" destOrd="0" presId="urn:microsoft.com/office/officeart/2005/8/layout/list1"/>
    <dgm:cxn modelId="{0AB1BF8A-5E5B-40E9-83AE-3EFF32E75F2B}" type="presParOf" srcId="{8A8AFDD6-A2F7-4F1C-B3C2-75D7B9F184AD}" destId="{047CA379-F2FF-4B2E-A752-B8F573B28DED}" srcOrd="1" destOrd="0" presId="urn:microsoft.com/office/officeart/2005/8/layout/list1"/>
    <dgm:cxn modelId="{484C6C9D-5882-4297-85DE-69838421A016}" type="presParOf" srcId="{4E729494-3BEE-4B18-B903-D94837D559F2}" destId="{B9A9E0E8-B3B2-44B9-9478-1C39D72F0E4F}" srcOrd="21" destOrd="0" presId="urn:microsoft.com/office/officeart/2005/8/layout/list1"/>
    <dgm:cxn modelId="{562A0A2A-3880-4BCF-AE60-62FD913011F7}" type="presParOf" srcId="{4E729494-3BEE-4B18-B903-D94837D559F2}" destId="{C2EBFDA4-E07F-44E0-B938-201357BA0B2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C48FC-3A09-42DE-B866-2531200F2839}">
      <dsp:nvSpPr>
        <dsp:cNvPr id="0" name=""/>
        <dsp:cNvSpPr/>
      </dsp:nvSpPr>
      <dsp:spPr>
        <a:xfrm>
          <a:off x="0" y="457623"/>
          <a:ext cx="9519919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6A9AC-76B3-4AC0-8D94-36B1F3AD89C2}">
      <dsp:nvSpPr>
        <dsp:cNvPr id="0" name=""/>
        <dsp:cNvSpPr/>
      </dsp:nvSpPr>
      <dsp:spPr>
        <a:xfrm>
          <a:off x="475995" y="33862"/>
          <a:ext cx="8761619" cy="54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881" tIns="0" rIns="2518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Бюджетная </a:t>
          </a:r>
          <a:r>
            <a:rPr lang="ru-RU" sz="1600" kern="1200" dirty="0" err="1"/>
            <a:t>адвокация</a:t>
          </a:r>
          <a:r>
            <a:rPr lang="ru-RU" sz="1600" kern="1200" dirty="0"/>
            <a:t> и </a:t>
          </a:r>
          <a:r>
            <a:rPr lang="ru-RU" sz="1600" kern="1200" dirty="0" err="1"/>
            <a:t>соцзаказ</a:t>
          </a:r>
          <a:endParaRPr lang="en-US" sz="1600" kern="1200" dirty="0"/>
        </a:p>
      </dsp:txBody>
      <dsp:txXfrm>
        <a:off x="502445" y="60312"/>
        <a:ext cx="8708719" cy="488940"/>
      </dsp:txXfrm>
    </dsp:sp>
    <dsp:sp modelId="{4E5DF6A4-76AE-4D2C-AB25-D4D3044AE571}">
      <dsp:nvSpPr>
        <dsp:cNvPr id="0" name=""/>
        <dsp:cNvSpPr/>
      </dsp:nvSpPr>
      <dsp:spPr>
        <a:xfrm>
          <a:off x="0" y="1104022"/>
          <a:ext cx="9519919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62FCB-0886-4A64-8F8B-EE21E34E6657}">
      <dsp:nvSpPr>
        <dsp:cNvPr id="0" name=""/>
        <dsp:cNvSpPr/>
      </dsp:nvSpPr>
      <dsp:spPr>
        <a:xfrm>
          <a:off x="475995" y="702423"/>
          <a:ext cx="8799204" cy="5196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881" tIns="0" rIns="2518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Значимое участие гражданского общества и людей, употребляющих наркотики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01364" y="727792"/>
        <a:ext cx="8748466" cy="468941"/>
      </dsp:txXfrm>
    </dsp:sp>
    <dsp:sp modelId="{FEC6C1F2-F646-48F9-AB7E-A1CE1A5CA223}">
      <dsp:nvSpPr>
        <dsp:cNvPr id="0" name=""/>
        <dsp:cNvSpPr/>
      </dsp:nvSpPr>
      <dsp:spPr>
        <a:xfrm>
          <a:off x="0" y="1716505"/>
          <a:ext cx="9519919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2B82E-62D6-4651-8A53-2DFED70FB0E2}">
      <dsp:nvSpPr>
        <dsp:cNvPr id="0" name=""/>
        <dsp:cNvSpPr/>
      </dsp:nvSpPr>
      <dsp:spPr>
        <a:xfrm>
          <a:off x="475995" y="1348822"/>
          <a:ext cx="8756887" cy="4857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881" tIns="0" rIns="2518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Объединение усилий людей̆, употребляющих </a:t>
          </a:r>
          <a:r>
            <a:rPr lang="ru-RU" sz="1600" kern="1200" dirty="0"/>
            <a:t>наркотики, гражданского общества, государственных структур </a:t>
          </a:r>
          <a:endParaRPr lang="en-US" sz="1600" kern="1200" dirty="0"/>
        </a:p>
      </dsp:txBody>
      <dsp:txXfrm>
        <a:off x="499708" y="1372535"/>
        <a:ext cx="8709461" cy="438336"/>
      </dsp:txXfrm>
    </dsp:sp>
    <dsp:sp modelId="{97CFD0D2-8D99-4203-9EDE-4A2FC922DF79}">
      <dsp:nvSpPr>
        <dsp:cNvPr id="0" name=""/>
        <dsp:cNvSpPr/>
      </dsp:nvSpPr>
      <dsp:spPr>
        <a:xfrm>
          <a:off x="0" y="2367164"/>
          <a:ext cx="9519919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FFC2B-833C-4EED-88B2-07DF1AAEBAFB}">
      <dsp:nvSpPr>
        <dsp:cNvPr id="0" name=""/>
        <dsp:cNvSpPr/>
      </dsp:nvSpPr>
      <dsp:spPr>
        <a:xfrm>
          <a:off x="475995" y="1961305"/>
          <a:ext cx="8822927" cy="5239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881" tIns="0" rIns="2518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Руководства для сообществ по бюджетной </a:t>
          </a:r>
          <a:r>
            <a:rPr lang="ru-RU" sz="1600" kern="1200" dirty="0" err="1">
              <a:solidFill>
                <a:schemeClr val="tx1"/>
              </a:solidFill>
            </a:rPr>
            <a:t>адвокации</a:t>
          </a:r>
          <a:r>
            <a:rPr lang="ru-RU" sz="1600" kern="1200" dirty="0">
              <a:solidFill>
                <a:schemeClr val="tx1"/>
              </a:solidFill>
            </a:rPr>
            <a:t>,</a:t>
          </a:r>
          <a:r>
            <a:rPr lang="ru-RU" sz="1600" kern="1200" dirty="0">
              <a:solidFill>
                <a:srgbClr val="FF0000"/>
              </a:solidFill>
            </a:rPr>
            <a:t> </a:t>
          </a:r>
          <a:r>
            <a:rPr lang="ru-RU" sz="1600" kern="1200" dirty="0">
              <a:solidFill>
                <a:schemeClr val="tx1"/>
              </a:solidFill>
            </a:rPr>
            <a:t>разработка механизмов устойчивого финансирования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01572" y="1986882"/>
        <a:ext cx="8771773" cy="472785"/>
      </dsp:txXfrm>
    </dsp:sp>
    <dsp:sp modelId="{787CF224-7C46-4E9E-99C7-0DD20573CDFE}">
      <dsp:nvSpPr>
        <dsp:cNvPr id="0" name=""/>
        <dsp:cNvSpPr/>
      </dsp:nvSpPr>
      <dsp:spPr>
        <a:xfrm>
          <a:off x="0" y="2988574"/>
          <a:ext cx="9519919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53A6C-B675-40E0-93F3-0E751F4FC47D}">
      <dsp:nvSpPr>
        <dsp:cNvPr id="0" name=""/>
        <dsp:cNvSpPr/>
      </dsp:nvSpPr>
      <dsp:spPr>
        <a:xfrm>
          <a:off x="475995" y="2611964"/>
          <a:ext cx="8838188" cy="4946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881" tIns="0" rIns="2518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Повышение эффективности и экономической доступности </a:t>
          </a:r>
          <a:r>
            <a:rPr lang="ru-RU" sz="1600" kern="1200" dirty="0">
              <a:solidFill>
                <a:schemeClr val="tx1"/>
              </a:solidFill>
            </a:rPr>
            <a:t>моделей оказания услуг в </a:t>
          </a:r>
          <a:r>
            <a:rPr lang="ru-RU" sz="1600" kern="1200" dirty="0"/>
            <a:t>области ВИЧ</a:t>
          </a:r>
          <a:endParaRPr lang="en-US" sz="1600" kern="1200" dirty="0"/>
        </a:p>
      </dsp:txBody>
      <dsp:txXfrm>
        <a:off x="500144" y="2636113"/>
        <a:ext cx="8789890" cy="446391"/>
      </dsp:txXfrm>
    </dsp:sp>
    <dsp:sp modelId="{C2EBFDA4-E07F-44E0-B938-201357BA0B20}">
      <dsp:nvSpPr>
        <dsp:cNvPr id="0" name=""/>
        <dsp:cNvSpPr/>
      </dsp:nvSpPr>
      <dsp:spPr>
        <a:xfrm>
          <a:off x="0" y="3567209"/>
          <a:ext cx="9519919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CA379-F2FF-4B2E-A752-B8F573B28DED}">
      <dsp:nvSpPr>
        <dsp:cNvPr id="0" name=""/>
        <dsp:cNvSpPr/>
      </dsp:nvSpPr>
      <dsp:spPr>
        <a:xfrm>
          <a:off x="475995" y="3233374"/>
          <a:ext cx="8777279" cy="4519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881" tIns="0" rIns="2518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Снижение вреда в системе общественного здравоохранения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98056" y="3255435"/>
        <a:ext cx="8733157" cy="407793"/>
      </dsp:txXfrm>
    </dsp:sp>
    <dsp:sp modelId="{0A937DE9-94DE-46DB-B449-4366453468AA}">
      <dsp:nvSpPr>
        <dsp:cNvPr id="0" name=""/>
        <dsp:cNvSpPr/>
      </dsp:nvSpPr>
      <dsp:spPr>
        <a:xfrm>
          <a:off x="0" y="4221619"/>
          <a:ext cx="9519919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0BA4F-5967-41A7-B000-B994DEE40D7A}">
      <dsp:nvSpPr>
        <dsp:cNvPr id="0" name=""/>
        <dsp:cNvSpPr/>
      </dsp:nvSpPr>
      <dsp:spPr>
        <a:xfrm>
          <a:off x="475995" y="3812009"/>
          <a:ext cx="8736429" cy="5276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881" tIns="0" rIns="2518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Поддержка и наращивание потенциала НКО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01755" y="3837769"/>
        <a:ext cx="8684909" cy="476170"/>
      </dsp:txXfrm>
    </dsp:sp>
    <dsp:sp modelId="{6EE79528-56AB-4AA0-9142-97C0A4FD2C61}">
      <dsp:nvSpPr>
        <dsp:cNvPr id="0" name=""/>
        <dsp:cNvSpPr/>
      </dsp:nvSpPr>
      <dsp:spPr>
        <a:xfrm>
          <a:off x="0" y="4845258"/>
          <a:ext cx="9519919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C3248-8B8B-495E-B416-6F8EDA9BF157}">
      <dsp:nvSpPr>
        <dsp:cNvPr id="0" name=""/>
        <dsp:cNvSpPr/>
      </dsp:nvSpPr>
      <dsp:spPr>
        <a:xfrm>
          <a:off x="475995" y="4466419"/>
          <a:ext cx="8817863" cy="4969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881" tIns="0" rIns="2518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Привлечение внимания к проблемам региона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00253" y="4490677"/>
        <a:ext cx="8769347" cy="448402"/>
      </dsp:txXfrm>
    </dsp:sp>
    <dsp:sp modelId="{F642BFF4-673A-4CEF-8D8B-EDBFF384654B}">
      <dsp:nvSpPr>
        <dsp:cNvPr id="0" name=""/>
        <dsp:cNvSpPr/>
      </dsp:nvSpPr>
      <dsp:spPr>
        <a:xfrm>
          <a:off x="0" y="5380537"/>
          <a:ext cx="9519919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4614E-37E0-4858-9828-C77384CA3E33}">
      <dsp:nvSpPr>
        <dsp:cNvPr id="0" name=""/>
        <dsp:cNvSpPr/>
      </dsp:nvSpPr>
      <dsp:spPr>
        <a:xfrm>
          <a:off x="475995" y="5090058"/>
          <a:ext cx="8858513" cy="4085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881" tIns="0" rIns="2518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Адвокация программы ОЗТ в Казахстане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95939" y="5110002"/>
        <a:ext cx="8818625" cy="368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C48FC-3A09-42DE-B866-2531200F2839}">
      <dsp:nvSpPr>
        <dsp:cNvPr id="0" name=""/>
        <dsp:cNvSpPr/>
      </dsp:nvSpPr>
      <dsp:spPr>
        <a:xfrm>
          <a:off x="0" y="476220"/>
          <a:ext cx="951991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6A9AC-76B3-4AC0-8D94-36B1F3AD89C2}">
      <dsp:nvSpPr>
        <dsp:cNvPr id="0" name=""/>
        <dsp:cNvSpPr/>
      </dsp:nvSpPr>
      <dsp:spPr>
        <a:xfrm>
          <a:off x="475995" y="158399"/>
          <a:ext cx="8761619" cy="4063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881" tIns="0" rIns="2518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Повышение потенциала, знаний, навыков и лидерства</a:t>
          </a:r>
          <a:endParaRPr lang="en-US" sz="1600" kern="1200" dirty="0"/>
        </a:p>
      </dsp:txBody>
      <dsp:txXfrm>
        <a:off x="495833" y="178237"/>
        <a:ext cx="8721943" cy="366704"/>
      </dsp:txXfrm>
    </dsp:sp>
    <dsp:sp modelId="{4E5DF6A4-76AE-4D2C-AB25-D4D3044AE571}">
      <dsp:nvSpPr>
        <dsp:cNvPr id="0" name=""/>
        <dsp:cNvSpPr/>
      </dsp:nvSpPr>
      <dsp:spPr>
        <a:xfrm>
          <a:off x="0" y="961019"/>
          <a:ext cx="951991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62FCB-0886-4A64-8F8B-EE21E34E6657}">
      <dsp:nvSpPr>
        <dsp:cNvPr id="0" name=""/>
        <dsp:cNvSpPr/>
      </dsp:nvSpPr>
      <dsp:spPr>
        <a:xfrm>
          <a:off x="475995" y="659820"/>
          <a:ext cx="8799204" cy="3897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881" tIns="0" rIns="2518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Сотрудничество</a:t>
          </a:r>
          <a:r>
            <a:rPr lang="ru-RU" sz="1600" kern="1200" dirty="0">
              <a:solidFill>
                <a:srgbClr val="FF0000"/>
              </a:solidFill>
            </a:rPr>
            <a:t> </a:t>
          </a:r>
          <a:r>
            <a:rPr lang="ru-RU" sz="1600" kern="1200" dirty="0"/>
            <a:t>между международными, региональными и национальными партнерами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95021" y="678846"/>
        <a:ext cx="8761152" cy="351707"/>
      </dsp:txXfrm>
    </dsp:sp>
    <dsp:sp modelId="{FEC6C1F2-F646-48F9-AB7E-A1CE1A5CA223}">
      <dsp:nvSpPr>
        <dsp:cNvPr id="0" name=""/>
        <dsp:cNvSpPr/>
      </dsp:nvSpPr>
      <dsp:spPr>
        <a:xfrm>
          <a:off x="0" y="1420381"/>
          <a:ext cx="951991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2B82E-62D6-4651-8A53-2DFED70FB0E2}">
      <dsp:nvSpPr>
        <dsp:cNvPr id="0" name=""/>
        <dsp:cNvSpPr/>
      </dsp:nvSpPr>
      <dsp:spPr>
        <a:xfrm>
          <a:off x="475995" y="1144619"/>
          <a:ext cx="8756887" cy="3643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881" tIns="0" rIns="2518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Разработка </a:t>
          </a:r>
          <a:r>
            <a:rPr lang="en-US" sz="1600" kern="1200" dirty="0"/>
            <a:t>“</a:t>
          </a:r>
          <a:r>
            <a:rPr lang="ru-RU" sz="1600" kern="1200" dirty="0"/>
            <a:t>Стоимости криминализации</a:t>
          </a:r>
          <a:r>
            <a:rPr lang="en-US" sz="1600" kern="1200" dirty="0"/>
            <a:t>”</a:t>
          </a:r>
          <a:r>
            <a:rPr lang="ru-RU" sz="1600" kern="1200" dirty="0"/>
            <a:t> в регионе</a:t>
          </a:r>
          <a:endParaRPr lang="en-US" sz="1600" kern="1200" dirty="0"/>
        </a:p>
      </dsp:txBody>
      <dsp:txXfrm>
        <a:off x="493780" y="1162404"/>
        <a:ext cx="8721317" cy="328751"/>
      </dsp:txXfrm>
    </dsp:sp>
    <dsp:sp modelId="{97CFD0D2-8D99-4203-9EDE-4A2FC922DF79}">
      <dsp:nvSpPr>
        <dsp:cNvPr id="0" name=""/>
        <dsp:cNvSpPr/>
      </dsp:nvSpPr>
      <dsp:spPr>
        <a:xfrm>
          <a:off x="0" y="1908376"/>
          <a:ext cx="951991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FFC2B-833C-4EED-88B2-07DF1AAEBAFB}">
      <dsp:nvSpPr>
        <dsp:cNvPr id="0" name=""/>
        <dsp:cNvSpPr/>
      </dsp:nvSpPr>
      <dsp:spPr>
        <a:xfrm>
          <a:off x="475995" y="1603981"/>
          <a:ext cx="8822927" cy="3929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881" tIns="0" rIns="2518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Реализация </a:t>
          </a:r>
          <a:r>
            <a:rPr lang="ru-RU" sz="1600" kern="1200" dirty="0" err="1">
              <a:solidFill>
                <a:schemeClr val="tx1"/>
              </a:solidFill>
            </a:rPr>
            <a:t>адвокационной</a:t>
          </a:r>
          <a:r>
            <a:rPr lang="ru-RU" sz="1600" kern="1200" dirty="0">
              <a:solidFill>
                <a:schemeClr val="tx1"/>
              </a:solidFill>
            </a:rPr>
            <a:t> кампании, для обеспечения соблюдения прав женщин, употребляющих наркотики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95177" y="1623163"/>
        <a:ext cx="8784563" cy="354590"/>
      </dsp:txXfrm>
    </dsp:sp>
    <dsp:sp modelId="{787CF224-7C46-4E9E-99C7-0DD20573CDFE}">
      <dsp:nvSpPr>
        <dsp:cNvPr id="0" name=""/>
        <dsp:cNvSpPr/>
      </dsp:nvSpPr>
      <dsp:spPr>
        <a:xfrm>
          <a:off x="0" y="2374433"/>
          <a:ext cx="951991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53A6C-B675-40E0-93F3-0E751F4FC47D}">
      <dsp:nvSpPr>
        <dsp:cNvPr id="0" name=""/>
        <dsp:cNvSpPr/>
      </dsp:nvSpPr>
      <dsp:spPr>
        <a:xfrm>
          <a:off x="475995" y="2091976"/>
          <a:ext cx="8838188" cy="3710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881" tIns="0" rIns="2518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Адвокационая деятельность - </a:t>
          </a:r>
          <a:r>
            <a:rPr lang="ru-RU" sz="1600" kern="1200" dirty="0">
              <a:solidFill>
                <a:schemeClr val="tx1"/>
              </a:solidFill>
            </a:rPr>
            <a:t>кампании </a:t>
          </a:r>
          <a:r>
            <a:rPr lang="en-US" sz="1600" kern="1200" dirty="0"/>
            <a:t>Support, don't punish! </a:t>
          </a:r>
          <a:r>
            <a:rPr lang="ru-RU" sz="1600" kern="1200" dirty="0"/>
            <a:t>Из улицы в правительство! </a:t>
          </a:r>
          <a:endParaRPr lang="en-US" sz="1600" kern="1200" dirty="0"/>
        </a:p>
      </dsp:txBody>
      <dsp:txXfrm>
        <a:off x="494107" y="2110088"/>
        <a:ext cx="8801964" cy="334792"/>
      </dsp:txXfrm>
    </dsp:sp>
    <dsp:sp modelId="{C2EBFDA4-E07F-44E0-B938-201357BA0B20}">
      <dsp:nvSpPr>
        <dsp:cNvPr id="0" name=""/>
        <dsp:cNvSpPr/>
      </dsp:nvSpPr>
      <dsp:spPr>
        <a:xfrm>
          <a:off x="0" y="2808410"/>
          <a:ext cx="951991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CA379-F2FF-4B2E-A752-B8F573B28DED}">
      <dsp:nvSpPr>
        <dsp:cNvPr id="0" name=""/>
        <dsp:cNvSpPr/>
      </dsp:nvSpPr>
      <dsp:spPr>
        <a:xfrm>
          <a:off x="475995" y="2558033"/>
          <a:ext cx="8777279" cy="3389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881" tIns="0" rIns="2518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Аналитические и информационные записки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92540" y="2574578"/>
        <a:ext cx="8744189" cy="305846"/>
      </dsp:txXfrm>
    </dsp:sp>
    <dsp:sp modelId="{0A937DE9-94DE-46DB-B449-4366453468AA}">
      <dsp:nvSpPr>
        <dsp:cNvPr id="0" name=""/>
        <dsp:cNvSpPr/>
      </dsp:nvSpPr>
      <dsp:spPr>
        <a:xfrm>
          <a:off x="0" y="3299217"/>
          <a:ext cx="951991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0BA4F-5967-41A7-B000-B994DEE40D7A}">
      <dsp:nvSpPr>
        <dsp:cNvPr id="0" name=""/>
        <dsp:cNvSpPr/>
      </dsp:nvSpPr>
      <dsp:spPr>
        <a:xfrm>
          <a:off x="475995" y="2992010"/>
          <a:ext cx="8736429" cy="3957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881" tIns="0" rIns="2518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Участие в переговорах с МВД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95315" y="3011330"/>
        <a:ext cx="8697789" cy="357127"/>
      </dsp:txXfrm>
    </dsp:sp>
    <dsp:sp modelId="{6EE79528-56AB-4AA0-9142-97C0A4FD2C61}">
      <dsp:nvSpPr>
        <dsp:cNvPr id="0" name=""/>
        <dsp:cNvSpPr/>
      </dsp:nvSpPr>
      <dsp:spPr>
        <a:xfrm>
          <a:off x="0" y="3766946"/>
          <a:ext cx="951991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C3248-8B8B-495E-B416-6F8EDA9BF157}">
      <dsp:nvSpPr>
        <dsp:cNvPr id="0" name=""/>
        <dsp:cNvSpPr/>
      </dsp:nvSpPr>
      <dsp:spPr>
        <a:xfrm>
          <a:off x="475995" y="3482817"/>
          <a:ext cx="8817863" cy="3726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881" tIns="0" rIns="2518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Теневые отчёты, становые </a:t>
          </a:r>
          <a:r>
            <a:rPr lang="ru-RU" sz="1600" kern="1200" dirty="0" err="1">
              <a:solidFill>
                <a:schemeClr val="tx1"/>
              </a:solidFill>
            </a:rPr>
            <a:t>исследвоания</a:t>
          </a:r>
          <a:r>
            <a:rPr lang="ru-RU" sz="1600" kern="1200" dirty="0">
              <a:solidFill>
                <a:schemeClr val="tx1"/>
              </a:solidFill>
            </a:rPr>
            <a:t>, доклады подготовка к выступлениям в CND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94188" y="3501010"/>
        <a:ext cx="8781477" cy="336302"/>
      </dsp:txXfrm>
    </dsp:sp>
    <dsp:sp modelId="{F642BFF4-673A-4CEF-8D8B-EDBFF384654B}">
      <dsp:nvSpPr>
        <dsp:cNvPr id="0" name=""/>
        <dsp:cNvSpPr/>
      </dsp:nvSpPr>
      <dsp:spPr>
        <a:xfrm>
          <a:off x="0" y="4304279"/>
          <a:ext cx="951991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4614E-37E0-4858-9828-C77384CA3E33}">
      <dsp:nvSpPr>
        <dsp:cNvPr id="0" name=""/>
        <dsp:cNvSpPr/>
      </dsp:nvSpPr>
      <dsp:spPr>
        <a:xfrm>
          <a:off x="475995" y="3950546"/>
          <a:ext cx="8858513" cy="4422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881" tIns="0" rIns="2518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Предоставление технической поддержки для </a:t>
          </a:r>
          <a:r>
            <a:rPr lang="ru-RU" sz="1600" kern="1200" dirty="0" err="1">
              <a:solidFill>
                <a:schemeClr val="tx1"/>
              </a:solidFill>
            </a:rPr>
            <a:t>адвокации</a:t>
          </a:r>
          <a:r>
            <a:rPr lang="ru-RU" sz="1600" kern="1200" dirty="0">
              <a:solidFill>
                <a:schemeClr val="tx1"/>
              </a:solidFill>
            </a:rPr>
            <a:t> замены ареста альтернативой карательным санкциям.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97586" y="3972137"/>
        <a:ext cx="8815331" cy="399111"/>
      </dsp:txXfrm>
    </dsp:sp>
    <dsp:sp modelId="{488E6501-2CAD-4B6D-A0B4-C3108FDD5B70}">
      <dsp:nvSpPr>
        <dsp:cNvPr id="0" name=""/>
        <dsp:cNvSpPr/>
      </dsp:nvSpPr>
      <dsp:spPr>
        <a:xfrm>
          <a:off x="0" y="4772811"/>
          <a:ext cx="951991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979E1-93BF-424C-813C-74200063EADC}">
      <dsp:nvSpPr>
        <dsp:cNvPr id="0" name=""/>
        <dsp:cNvSpPr/>
      </dsp:nvSpPr>
      <dsp:spPr>
        <a:xfrm>
          <a:off x="475995" y="4487879"/>
          <a:ext cx="8934415" cy="3734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881" tIns="0" rIns="2518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Петиции в поддержку скорейшего освобождения Андрея Ярового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94227" y="4506111"/>
        <a:ext cx="8897951" cy="337027"/>
      </dsp:txXfrm>
    </dsp:sp>
    <dsp:sp modelId="{6F655F55-D831-40AC-8839-2E0302B36C85}">
      <dsp:nvSpPr>
        <dsp:cNvPr id="0" name=""/>
        <dsp:cNvSpPr/>
      </dsp:nvSpPr>
      <dsp:spPr>
        <a:xfrm>
          <a:off x="0" y="5306400"/>
          <a:ext cx="951991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7EF91-0A91-4632-B2D3-8179382910C7}">
      <dsp:nvSpPr>
        <dsp:cNvPr id="0" name=""/>
        <dsp:cNvSpPr/>
      </dsp:nvSpPr>
      <dsp:spPr>
        <a:xfrm>
          <a:off x="475995" y="4956411"/>
          <a:ext cx="8943145" cy="438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1881" tIns="0" rIns="2518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Смягчение законодательства в отдельных странах (Грузия)</a:t>
          </a:r>
          <a:r>
            <a:rPr lang="en-US" sz="1600" kern="1200" dirty="0"/>
            <a:t> </a:t>
          </a:r>
        </a:p>
      </dsp:txBody>
      <dsp:txXfrm>
        <a:off x="497403" y="4977819"/>
        <a:ext cx="8900329" cy="3957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C48FC-3A09-42DE-B866-2531200F2839}">
      <dsp:nvSpPr>
        <dsp:cNvPr id="0" name=""/>
        <dsp:cNvSpPr/>
      </dsp:nvSpPr>
      <dsp:spPr>
        <a:xfrm>
          <a:off x="0" y="409370"/>
          <a:ext cx="986535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6A9AC-76B3-4AC0-8D94-36B1F3AD89C2}">
      <dsp:nvSpPr>
        <dsp:cNvPr id="0" name=""/>
        <dsp:cNvSpPr/>
      </dsp:nvSpPr>
      <dsp:spPr>
        <a:xfrm>
          <a:off x="493267" y="91549"/>
          <a:ext cx="9079543" cy="4063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1021" tIns="0" rIns="26102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Финансовая поддержка организаций ЛУН через малые гранты;</a:t>
          </a:r>
          <a:endParaRPr lang="en-US" sz="1600" kern="1200" dirty="0"/>
        </a:p>
      </dsp:txBody>
      <dsp:txXfrm>
        <a:off x="513105" y="111387"/>
        <a:ext cx="9039867" cy="366704"/>
      </dsp:txXfrm>
    </dsp:sp>
    <dsp:sp modelId="{4E5DF6A4-76AE-4D2C-AB25-D4D3044AE571}">
      <dsp:nvSpPr>
        <dsp:cNvPr id="0" name=""/>
        <dsp:cNvSpPr/>
      </dsp:nvSpPr>
      <dsp:spPr>
        <a:xfrm>
          <a:off x="0" y="894170"/>
          <a:ext cx="986535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62FCB-0886-4A64-8F8B-EE21E34E6657}">
      <dsp:nvSpPr>
        <dsp:cNvPr id="0" name=""/>
        <dsp:cNvSpPr/>
      </dsp:nvSpPr>
      <dsp:spPr>
        <a:xfrm>
          <a:off x="493267" y="592970"/>
          <a:ext cx="9118492" cy="3897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1021" tIns="0" rIns="26102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Информационная и ресурсная поддержка;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12293" y="611996"/>
        <a:ext cx="9080440" cy="351707"/>
      </dsp:txXfrm>
    </dsp:sp>
    <dsp:sp modelId="{FEC6C1F2-F646-48F9-AB7E-A1CE1A5CA223}">
      <dsp:nvSpPr>
        <dsp:cNvPr id="0" name=""/>
        <dsp:cNvSpPr/>
      </dsp:nvSpPr>
      <dsp:spPr>
        <a:xfrm>
          <a:off x="0" y="1353531"/>
          <a:ext cx="986535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2B82E-62D6-4651-8A53-2DFED70FB0E2}">
      <dsp:nvSpPr>
        <dsp:cNvPr id="0" name=""/>
        <dsp:cNvSpPr/>
      </dsp:nvSpPr>
      <dsp:spPr>
        <a:xfrm>
          <a:off x="493267" y="1077770"/>
          <a:ext cx="9074640" cy="3643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1021" tIns="0" rIns="26102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Грантовая и </a:t>
          </a:r>
          <a:r>
            <a:rPr lang="ru-RU" sz="1600" kern="1200" dirty="0" err="1"/>
            <a:t>менторинговая</a:t>
          </a:r>
          <a:r>
            <a:rPr lang="ru-RU" sz="1600" kern="1200" dirty="0"/>
            <a:t> поддержка организаций сообщества;</a:t>
          </a:r>
          <a:endParaRPr lang="en-US" sz="1600" kern="1200" dirty="0"/>
        </a:p>
      </dsp:txBody>
      <dsp:txXfrm>
        <a:off x="511052" y="1095555"/>
        <a:ext cx="9039070" cy="328751"/>
      </dsp:txXfrm>
    </dsp:sp>
    <dsp:sp modelId="{97CFD0D2-8D99-4203-9EDE-4A2FC922DF79}">
      <dsp:nvSpPr>
        <dsp:cNvPr id="0" name=""/>
        <dsp:cNvSpPr/>
      </dsp:nvSpPr>
      <dsp:spPr>
        <a:xfrm>
          <a:off x="0" y="1911659"/>
          <a:ext cx="986535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FFC2B-833C-4EED-88B2-07DF1AAEBAFB}">
      <dsp:nvSpPr>
        <dsp:cNvPr id="0" name=""/>
        <dsp:cNvSpPr/>
      </dsp:nvSpPr>
      <dsp:spPr>
        <a:xfrm>
          <a:off x="493267" y="1537131"/>
          <a:ext cx="9143076" cy="4630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1021" tIns="0" rIns="26102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Обучение и стажировка лидеров сообществ в странах с </a:t>
          </a:r>
          <a:r>
            <a:rPr lang="ru-RU" sz="1600" kern="1200" dirty="0" err="1"/>
            <a:t>нерепрессивной</a:t>
          </a:r>
          <a:r>
            <a:rPr lang="ru-RU" sz="1600" kern="1200" dirty="0"/>
            <a:t> </a:t>
          </a:r>
          <a:r>
            <a:rPr lang="ru-RU" sz="1600" kern="1200" dirty="0" err="1"/>
            <a:t>наркополитикой</a:t>
          </a:r>
          <a:r>
            <a:rPr lang="ru-RU" sz="1600" kern="1200" dirty="0"/>
            <a:t>;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15873" y="1559737"/>
        <a:ext cx="9097864" cy="417875"/>
      </dsp:txXfrm>
    </dsp:sp>
    <dsp:sp modelId="{787CF224-7C46-4E9E-99C7-0DD20573CDFE}">
      <dsp:nvSpPr>
        <dsp:cNvPr id="0" name=""/>
        <dsp:cNvSpPr/>
      </dsp:nvSpPr>
      <dsp:spPr>
        <a:xfrm>
          <a:off x="0" y="2461601"/>
          <a:ext cx="986535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53A6C-B675-40E0-93F3-0E751F4FC47D}">
      <dsp:nvSpPr>
        <dsp:cNvPr id="0" name=""/>
        <dsp:cNvSpPr/>
      </dsp:nvSpPr>
      <dsp:spPr>
        <a:xfrm>
          <a:off x="493267" y="2095259"/>
          <a:ext cx="9158890" cy="4549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1021" tIns="0" rIns="26102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Включение членов и представителей сообщества, новых лидеров во всех значимых мероприятиях;</a:t>
          </a:r>
          <a:endParaRPr lang="en-US" sz="1600" kern="1200" dirty="0"/>
        </a:p>
      </dsp:txBody>
      <dsp:txXfrm>
        <a:off x="515473" y="2117465"/>
        <a:ext cx="9114478" cy="410490"/>
      </dsp:txXfrm>
    </dsp:sp>
    <dsp:sp modelId="{C2EBFDA4-E07F-44E0-B938-201357BA0B20}">
      <dsp:nvSpPr>
        <dsp:cNvPr id="0" name=""/>
        <dsp:cNvSpPr/>
      </dsp:nvSpPr>
      <dsp:spPr>
        <a:xfrm>
          <a:off x="0" y="2895578"/>
          <a:ext cx="986535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CA379-F2FF-4B2E-A752-B8F573B28DED}">
      <dsp:nvSpPr>
        <dsp:cNvPr id="0" name=""/>
        <dsp:cNvSpPr/>
      </dsp:nvSpPr>
      <dsp:spPr>
        <a:xfrm>
          <a:off x="493267" y="2645201"/>
          <a:ext cx="9095772" cy="3389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1021" tIns="0" rIns="26102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Мобилизация лидеров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09812" y="2661746"/>
        <a:ext cx="9062682" cy="305846"/>
      </dsp:txXfrm>
    </dsp:sp>
    <dsp:sp modelId="{0A937DE9-94DE-46DB-B449-4366453468AA}">
      <dsp:nvSpPr>
        <dsp:cNvPr id="0" name=""/>
        <dsp:cNvSpPr/>
      </dsp:nvSpPr>
      <dsp:spPr>
        <a:xfrm>
          <a:off x="0" y="3386386"/>
          <a:ext cx="986535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0BA4F-5967-41A7-B000-B994DEE40D7A}">
      <dsp:nvSpPr>
        <dsp:cNvPr id="0" name=""/>
        <dsp:cNvSpPr/>
      </dsp:nvSpPr>
      <dsp:spPr>
        <a:xfrm>
          <a:off x="493267" y="3079178"/>
          <a:ext cx="9053439" cy="3957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1021" tIns="0" rIns="26102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Развитие и обмен инструментами и подходами в рамках технической поддержки;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12587" y="3098498"/>
        <a:ext cx="9014799" cy="357127"/>
      </dsp:txXfrm>
    </dsp:sp>
    <dsp:sp modelId="{6EE79528-56AB-4AA0-9142-97C0A4FD2C61}">
      <dsp:nvSpPr>
        <dsp:cNvPr id="0" name=""/>
        <dsp:cNvSpPr/>
      </dsp:nvSpPr>
      <dsp:spPr>
        <a:xfrm>
          <a:off x="0" y="3854114"/>
          <a:ext cx="986535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C3248-8B8B-495E-B416-6F8EDA9BF157}">
      <dsp:nvSpPr>
        <dsp:cNvPr id="0" name=""/>
        <dsp:cNvSpPr/>
      </dsp:nvSpPr>
      <dsp:spPr>
        <a:xfrm>
          <a:off x="493267" y="3569986"/>
          <a:ext cx="9137828" cy="3726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1021" tIns="0" rIns="26102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Поддержка и организация глобальных кампаний;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11460" y="3588179"/>
        <a:ext cx="9101442" cy="336302"/>
      </dsp:txXfrm>
    </dsp:sp>
    <dsp:sp modelId="{F642BFF4-673A-4CEF-8D8B-EDBFF384654B}">
      <dsp:nvSpPr>
        <dsp:cNvPr id="0" name=""/>
        <dsp:cNvSpPr/>
      </dsp:nvSpPr>
      <dsp:spPr>
        <a:xfrm>
          <a:off x="0" y="4391448"/>
          <a:ext cx="986535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4614E-37E0-4858-9828-C77384CA3E33}">
      <dsp:nvSpPr>
        <dsp:cNvPr id="0" name=""/>
        <dsp:cNvSpPr/>
      </dsp:nvSpPr>
      <dsp:spPr>
        <a:xfrm>
          <a:off x="493267" y="4037714"/>
          <a:ext cx="9179953" cy="4422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1021" tIns="0" rIns="26102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Развитие руководств по мониторингу программ и услуг силами сообщества;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14858" y="4059305"/>
        <a:ext cx="9136771" cy="399111"/>
      </dsp:txXfrm>
    </dsp:sp>
    <dsp:sp modelId="{488E6501-2CAD-4B6D-A0B4-C3108FDD5B70}">
      <dsp:nvSpPr>
        <dsp:cNvPr id="0" name=""/>
        <dsp:cNvSpPr/>
      </dsp:nvSpPr>
      <dsp:spPr>
        <a:xfrm>
          <a:off x="0" y="5373250"/>
          <a:ext cx="986535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979E1-93BF-424C-813C-74200063EADC}">
      <dsp:nvSpPr>
        <dsp:cNvPr id="0" name=""/>
        <dsp:cNvSpPr/>
      </dsp:nvSpPr>
      <dsp:spPr>
        <a:xfrm>
          <a:off x="492786" y="4575048"/>
          <a:ext cx="9249568" cy="8867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1021" tIns="0" rIns="26102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Увеличение возможностей укрепления взаимодействия представителей гражданского общества и сообществ из региона ВЕЦА с НПО и органами государственного управления в странах ВЕЦА и политиками.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36074" y="4618336"/>
        <a:ext cx="9162992" cy="8001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C48FC-3A09-42DE-B866-2531200F2839}">
      <dsp:nvSpPr>
        <dsp:cNvPr id="0" name=""/>
        <dsp:cNvSpPr/>
      </dsp:nvSpPr>
      <dsp:spPr>
        <a:xfrm>
          <a:off x="0" y="791293"/>
          <a:ext cx="967232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6A9AC-76B3-4AC0-8D94-36B1F3AD89C2}">
      <dsp:nvSpPr>
        <dsp:cNvPr id="0" name=""/>
        <dsp:cNvSpPr/>
      </dsp:nvSpPr>
      <dsp:spPr>
        <a:xfrm>
          <a:off x="483616" y="208622"/>
          <a:ext cx="8901881" cy="7450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5913" tIns="0" rIns="25591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Создание прозрачной структуры организации, системы принимаемых решений, вовлечение каждого члена сообщества;</a:t>
          </a:r>
          <a:endParaRPr lang="en-US" sz="1600" kern="1200" dirty="0"/>
        </a:p>
      </dsp:txBody>
      <dsp:txXfrm>
        <a:off x="519985" y="244991"/>
        <a:ext cx="8829143" cy="672293"/>
      </dsp:txXfrm>
    </dsp:sp>
    <dsp:sp modelId="{4E5DF6A4-76AE-4D2C-AB25-D4D3044AE571}">
      <dsp:nvSpPr>
        <dsp:cNvPr id="0" name=""/>
        <dsp:cNvSpPr/>
      </dsp:nvSpPr>
      <dsp:spPr>
        <a:xfrm>
          <a:off x="0" y="1680093"/>
          <a:ext cx="967232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62FCB-0886-4A64-8F8B-EE21E34E6657}">
      <dsp:nvSpPr>
        <dsp:cNvPr id="0" name=""/>
        <dsp:cNvSpPr/>
      </dsp:nvSpPr>
      <dsp:spPr>
        <a:xfrm>
          <a:off x="483616" y="1127893"/>
          <a:ext cx="8940067" cy="7145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5913" tIns="0" rIns="25591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Обмен знаниями;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18498" y="1162775"/>
        <a:ext cx="8870303" cy="644795"/>
      </dsp:txXfrm>
    </dsp:sp>
    <dsp:sp modelId="{FEC6C1F2-F646-48F9-AB7E-A1CE1A5CA223}">
      <dsp:nvSpPr>
        <dsp:cNvPr id="0" name=""/>
        <dsp:cNvSpPr/>
      </dsp:nvSpPr>
      <dsp:spPr>
        <a:xfrm>
          <a:off x="0" y="2522256"/>
          <a:ext cx="967232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2B82E-62D6-4651-8A53-2DFED70FB0E2}">
      <dsp:nvSpPr>
        <dsp:cNvPr id="0" name=""/>
        <dsp:cNvSpPr/>
      </dsp:nvSpPr>
      <dsp:spPr>
        <a:xfrm>
          <a:off x="483616" y="2016693"/>
          <a:ext cx="8897073" cy="6679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5913" tIns="0" rIns="25591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Завоевали репутацию и добились общественного признания; </a:t>
          </a:r>
          <a:endParaRPr lang="en-US" sz="1600" kern="1200" dirty="0"/>
        </a:p>
      </dsp:txBody>
      <dsp:txXfrm>
        <a:off x="516221" y="2049298"/>
        <a:ext cx="8831863" cy="602713"/>
      </dsp:txXfrm>
    </dsp:sp>
    <dsp:sp modelId="{97CFD0D2-8D99-4203-9EDE-4A2FC922DF79}">
      <dsp:nvSpPr>
        <dsp:cNvPr id="0" name=""/>
        <dsp:cNvSpPr/>
      </dsp:nvSpPr>
      <dsp:spPr>
        <a:xfrm>
          <a:off x="0" y="3416913"/>
          <a:ext cx="967232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FFC2B-833C-4EED-88B2-07DF1AAEBAFB}">
      <dsp:nvSpPr>
        <dsp:cNvPr id="0" name=""/>
        <dsp:cNvSpPr/>
      </dsp:nvSpPr>
      <dsp:spPr>
        <a:xfrm>
          <a:off x="483616" y="2858856"/>
          <a:ext cx="8964170" cy="7204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5913" tIns="0" rIns="25591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Восстановление сайта и публикация материалов;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18784" y="2894024"/>
        <a:ext cx="8893834" cy="650081"/>
      </dsp:txXfrm>
    </dsp:sp>
    <dsp:sp modelId="{787CF224-7C46-4E9E-99C7-0DD20573CDFE}">
      <dsp:nvSpPr>
        <dsp:cNvPr id="0" name=""/>
        <dsp:cNvSpPr/>
      </dsp:nvSpPr>
      <dsp:spPr>
        <a:xfrm>
          <a:off x="0" y="4271351"/>
          <a:ext cx="967232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53A6C-B675-40E0-93F3-0E751F4FC47D}">
      <dsp:nvSpPr>
        <dsp:cNvPr id="0" name=""/>
        <dsp:cNvSpPr/>
      </dsp:nvSpPr>
      <dsp:spPr>
        <a:xfrm>
          <a:off x="483616" y="3753513"/>
          <a:ext cx="8979675" cy="6801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5913" tIns="0" rIns="25591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Добились устойчивости в организации;</a:t>
          </a:r>
          <a:endParaRPr lang="en-US" sz="1600" kern="1200" dirty="0"/>
        </a:p>
      </dsp:txBody>
      <dsp:txXfrm>
        <a:off x="516820" y="3786717"/>
        <a:ext cx="8913267" cy="613789"/>
      </dsp:txXfrm>
    </dsp:sp>
    <dsp:sp modelId="{C2EBFDA4-E07F-44E0-B938-201357BA0B20}">
      <dsp:nvSpPr>
        <dsp:cNvPr id="0" name=""/>
        <dsp:cNvSpPr/>
      </dsp:nvSpPr>
      <dsp:spPr>
        <a:xfrm>
          <a:off x="0" y="5066975"/>
          <a:ext cx="967232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CA379-F2FF-4B2E-A752-B8F573B28DED}">
      <dsp:nvSpPr>
        <dsp:cNvPr id="0" name=""/>
        <dsp:cNvSpPr/>
      </dsp:nvSpPr>
      <dsp:spPr>
        <a:xfrm>
          <a:off x="483616" y="4607951"/>
          <a:ext cx="8917791" cy="621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5913" tIns="0" rIns="25591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Усовершенствование организационного менеджмента.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13949" y="4638284"/>
        <a:ext cx="8857125" cy="56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3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6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00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0023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330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6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873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73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9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42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1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0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0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33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21720-57BC-0349-AAA4-ECC94AE803E5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6A21720-57BC-0349-AAA4-ECC94AE803E5}" type="datetimeFigureOut">
              <a:rPr lang="ru-RU" smtClean="0"/>
              <a:t>08.07.2019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75599-B239-7445-A5D7-2242BF8B5899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2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400" y="5817319"/>
            <a:ext cx="1785600" cy="71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3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dirty="0"/>
              <a:t>Результаты оценки внедрения Стратегических направлений развития ЕАСВ на 2018-2019 г.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040026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5CCDE-CE53-4795-B369-776423CC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72"/>
            <a:ext cx="10345474" cy="694948"/>
          </a:xfrm>
        </p:spPr>
        <p:txBody>
          <a:bodyPr/>
          <a:lstStyle/>
          <a:p>
            <a:pPr algn="ctr"/>
            <a:r>
              <a:rPr lang="ru-RU" sz="4000" b="1" dirty="0"/>
              <a:t>Стратегическая задача</a:t>
            </a:r>
            <a:r>
              <a:rPr lang="en-US" sz="4000" b="1" dirty="0"/>
              <a:t> 2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BABF091-022E-4C04-8EBA-040D3623EA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2165382"/>
              </p:ext>
            </p:extLst>
          </p:nvPr>
        </p:nvGraphicFramePr>
        <p:xfrm>
          <a:off x="294696" y="895739"/>
          <a:ext cx="9404723" cy="5685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4923DF7-7735-4960-909F-457183893C31}"/>
              </a:ext>
            </a:extLst>
          </p:cNvPr>
          <p:cNvSpPr txBox="1"/>
          <p:nvPr/>
        </p:nvSpPr>
        <p:spPr>
          <a:xfrm>
            <a:off x="9987280" y="1934794"/>
            <a:ext cx="19811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Насколько, по вашему, Ассоциация за два года работы достигла позитивных/значимых изменений в регионе </a:t>
            </a:r>
            <a:r>
              <a:rPr lang="ru-RU" sz="1600" b="1" dirty="0">
                <a:solidFill>
                  <a:schemeClr val="accent1"/>
                </a:solidFill>
              </a:rPr>
              <a:t>в </a:t>
            </a:r>
            <a:r>
              <a:rPr lang="ru-RU" sz="1600" b="1" dirty="0" err="1">
                <a:solidFill>
                  <a:schemeClr val="accent1"/>
                </a:solidFill>
              </a:rPr>
              <a:t>адвокации</a:t>
            </a:r>
            <a:r>
              <a:rPr lang="ru-RU" sz="1600" b="1" dirty="0">
                <a:solidFill>
                  <a:schemeClr val="accent1"/>
                </a:solidFill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</a:rPr>
              <a:t>нерепрессивнои</a:t>
            </a:r>
            <a:r>
              <a:rPr lang="ru-RU" sz="1600" b="1" dirty="0">
                <a:solidFill>
                  <a:schemeClr val="accent1"/>
                </a:solidFill>
              </a:rPr>
              <a:t>̆ </a:t>
            </a:r>
            <a:r>
              <a:rPr lang="ru-RU" sz="1600" b="1" dirty="0" err="1">
                <a:solidFill>
                  <a:schemeClr val="accent1"/>
                </a:solidFill>
              </a:rPr>
              <a:t>наркополитики</a:t>
            </a:r>
            <a:r>
              <a:rPr lang="ru-RU" sz="1600" b="1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378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DFB4-F747-417A-ABEC-D371984BA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243" y="113609"/>
            <a:ext cx="9404723" cy="1400530"/>
          </a:xfrm>
        </p:spPr>
        <p:txBody>
          <a:bodyPr/>
          <a:lstStyle/>
          <a:p>
            <a:pPr algn="ctr"/>
            <a:r>
              <a:rPr lang="ru-RU" sz="2000" b="1" dirty="0"/>
              <a:t>Какие акции/продукты/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достижения</a:t>
            </a:r>
            <a:r>
              <a:rPr lang="ru-RU" sz="2000" b="1" dirty="0"/>
              <a:t> по этой стратегической задаче вы считаете наиболее важными?</a:t>
            </a:r>
            <a:endParaRPr lang="en-US" sz="2000" b="1" dirty="0"/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791AA4CD-9E26-4CB1-A05B-A85AE80E50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131526"/>
              </p:ext>
            </p:extLst>
          </p:nvPr>
        </p:nvGraphicFramePr>
        <p:xfrm>
          <a:off x="264161" y="975360"/>
          <a:ext cx="9519919" cy="56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2217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74585-504C-4F6C-8E36-04ABE00C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07278"/>
            <a:ext cx="9404723" cy="715682"/>
          </a:xfrm>
        </p:spPr>
        <p:txBody>
          <a:bodyPr/>
          <a:lstStyle/>
          <a:p>
            <a:pPr algn="ctr"/>
            <a:r>
              <a:rPr lang="ru-RU" sz="2000" b="1" dirty="0"/>
              <a:t>Что из активностей ЕАСВ по этой стратегической задаче стоит продолжать и развивать в следующие 5 лет?</a:t>
            </a:r>
            <a:endParaRPr lang="en-US" sz="2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61793-C0F9-4D25-A80E-F75A6ED5F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198880"/>
            <a:ext cx="9865360" cy="514096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Защита прав человека на оккупированной Россией территории Украины и в других странах;</a:t>
            </a:r>
          </a:p>
          <a:p>
            <a:r>
              <a:rPr lang="ru-RU" dirty="0"/>
              <a:t>Оценка на предмет репрессивности или не репрессивности политики\законодательства;</a:t>
            </a:r>
          </a:p>
          <a:p>
            <a:r>
              <a:rPr lang="ru-RU" dirty="0"/>
              <a:t>Альтернативы наказанию;</a:t>
            </a:r>
          </a:p>
          <a:p>
            <a:r>
              <a:rPr lang="ru-RU" dirty="0"/>
              <a:t>Подготовка к выступлениям для сообщества, теневые отчеты, аналитические и информационные записки;</a:t>
            </a:r>
          </a:p>
          <a:p>
            <a:r>
              <a:rPr lang="ru-RU" dirty="0"/>
              <a:t>Менторские визиты в </a:t>
            </a:r>
            <a:r>
              <a:rPr lang="ru-RU" dirty="0" err="1"/>
              <a:t>в</a:t>
            </a:r>
            <a:r>
              <a:rPr lang="ru-RU" dirty="0"/>
              <a:t> страны, организация обучения, вебинары и региональные встречи;</a:t>
            </a:r>
          </a:p>
          <a:p>
            <a:r>
              <a:rPr lang="ru-RU" dirty="0" err="1"/>
              <a:t>Адвокация</a:t>
            </a:r>
            <a:r>
              <a:rPr lang="ru-RU" dirty="0"/>
              <a:t> за декриминализацию;</a:t>
            </a:r>
          </a:p>
          <a:p>
            <a:r>
              <a:rPr lang="ru-RU" dirty="0"/>
              <a:t>Работа с медиа каналами (больше индивидуальных историй в </a:t>
            </a:r>
            <a:r>
              <a:rPr lang="ru-RU" dirty="0" err="1"/>
              <a:t>медии</a:t>
            </a:r>
            <a:r>
              <a:rPr lang="ru-RU" dirty="0"/>
              <a:t>).</a:t>
            </a:r>
          </a:p>
          <a:p>
            <a:r>
              <a:rPr lang="ru-RU" dirty="0"/>
              <a:t>Партнерства и союзники</a:t>
            </a:r>
          </a:p>
          <a:p>
            <a:r>
              <a:rPr lang="ru-RU" dirty="0"/>
              <a:t>Защита правозащитников и активистов;</a:t>
            </a:r>
          </a:p>
          <a:p>
            <a:r>
              <a:rPr lang="ru-RU" dirty="0"/>
              <a:t>Документирование нарушений прав ЛУН;</a:t>
            </a:r>
          </a:p>
          <a:p>
            <a:r>
              <a:rPr lang="ru-RU" dirty="0"/>
              <a:t>В регионе должна быть организована сеть прогрессивных / </a:t>
            </a:r>
            <a:r>
              <a:rPr lang="ru-RU" dirty="0" err="1"/>
              <a:t>прореформенных</a:t>
            </a:r>
            <a:r>
              <a:rPr lang="ru-RU" dirty="0"/>
              <a:t> законодателей / депутатов для продвижения реформ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54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E5BD9-ED9E-4B93-A0BB-44513DC85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89200"/>
            <a:ext cx="9404723" cy="1040802"/>
          </a:xfrm>
        </p:spPr>
        <p:txBody>
          <a:bodyPr/>
          <a:lstStyle/>
          <a:p>
            <a:pPr algn="ctr"/>
            <a:r>
              <a:rPr lang="ru-RU" sz="2000" b="1" dirty="0"/>
              <a:t>Какие активности по этой стратегической задаче являются, на ваш взгляд,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эффективными </a:t>
            </a:r>
            <a:r>
              <a:rPr lang="ru-RU" sz="2000" b="1" dirty="0"/>
              <a:t>для достижения влияния на региональном уровне?</a:t>
            </a:r>
            <a:endParaRPr lang="en-US" sz="2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7ABAF-C1E9-4E22-A754-E767E9BB9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30" y="1544320"/>
            <a:ext cx="9511373" cy="49784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ЕАСВ должна начать развиваться более независимо – а не брать/ учится от </a:t>
            </a:r>
            <a:r>
              <a:rPr lang="ru-RU" dirty="0" err="1"/>
              <a:t>коммерциализированного</a:t>
            </a:r>
            <a:r>
              <a:rPr lang="ru-RU" dirty="0"/>
              <a:t> западного подхода к снижению вреда;</a:t>
            </a:r>
          </a:p>
          <a:p>
            <a:r>
              <a:rPr lang="ru-RU" dirty="0" err="1"/>
              <a:t>Адвокация</a:t>
            </a:r>
            <a:r>
              <a:rPr lang="ru-RU" dirty="0"/>
              <a:t> на уровне лиц, принимающих решения на страновом уровне (в Венгрии, России);</a:t>
            </a:r>
          </a:p>
          <a:p>
            <a:r>
              <a:rPr lang="ru-RU" dirty="0"/>
              <a:t>Разовые мероприятия и акции;</a:t>
            </a:r>
          </a:p>
          <a:p>
            <a:r>
              <a:rPr lang="ru-RU" dirty="0"/>
              <a:t>Сотрудничество с правоохранительными органами;</a:t>
            </a:r>
          </a:p>
          <a:p>
            <a:r>
              <a:rPr lang="ru-RU" dirty="0" err="1"/>
              <a:t>Стади</a:t>
            </a:r>
            <a:r>
              <a:rPr lang="ru-RU" dirty="0"/>
              <a:t>-визиты государственных служащих, принимающих решения по </a:t>
            </a:r>
            <a:r>
              <a:rPr lang="ru-RU" dirty="0" err="1"/>
              <a:t>наркополитике</a:t>
            </a:r>
            <a:r>
              <a:rPr lang="ru-RU" dirty="0"/>
              <a:t>;</a:t>
            </a:r>
          </a:p>
          <a:p>
            <a:r>
              <a:rPr lang="ru-RU" dirty="0"/>
              <a:t>В Кыргызстане не было презентации отчета по исследованию индекса стоимости криминализации;</a:t>
            </a:r>
          </a:p>
          <a:p>
            <a:r>
              <a:rPr lang="ru-RU" dirty="0"/>
              <a:t>В массовой коммуникации простой сбор и представление данных о затратах менее эффективен, чем отдельные истории или мобилизация лидеров общественного мнения.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50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6DB4A-A5EE-4FD6-9F93-9E8543430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3256"/>
            <a:ext cx="9404723" cy="778923"/>
          </a:xfrm>
        </p:spPr>
        <p:txBody>
          <a:bodyPr/>
          <a:lstStyle/>
          <a:p>
            <a:pPr algn="ctr"/>
            <a:r>
              <a:rPr lang="ru-RU" b="1" dirty="0"/>
              <a:t>Стратегическая задача</a:t>
            </a:r>
            <a:r>
              <a:rPr lang="en-US" b="1" dirty="0"/>
              <a:t> 3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9800123-6FFA-413C-BF23-3674A0D0C5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1470788"/>
              </p:ext>
            </p:extLst>
          </p:nvPr>
        </p:nvGraphicFramePr>
        <p:xfrm>
          <a:off x="294696" y="1007706"/>
          <a:ext cx="9404723" cy="5573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AD16EC6-69B5-4CEB-8F61-538160FA4A73}"/>
              </a:ext>
            </a:extLst>
          </p:cNvPr>
          <p:cNvSpPr txBox="1"/>
          <p:nvPr/>
        </p:nvSpPr>
        <p:spPr>
          <a:xfrm>
            <a:off x="10332720" y="1782394"/>
            <a:ext cx="1564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Насколько, по вашему, Ассоциация за два года работы достигла позитивных/значимых изменений в регионе в </a:t>
            </a:r>
            <a:r>
              <a:rPr lang="ru-RU" sz="1600" b="1" dirty="0">
                <a:solidFill>
                  <a:schemeClr val="accent1"/>
                </a:solidFill>
              </a:rPr>
              <a:t>развитии лидерского потенциала членов ЕАСВ?</a:t>
            </a:r>
          </a:p>
        </p:txBody>
      </p:sp>
    </p:spTree>
    <p:extLst>
      <p:ext uri="{BB962C8B-B14F-4D97-AF65-F5344CB8AC3E}">
        <p14:creationId xmlns:p14="http://schemas.microsoft.com/office/powerpoint/2010/main" val="3485154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CADADC-6ADC-4881-9AED-B703109B4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26" b="66000"/>
          <a:stretch/>
        </p:blipFill>
        <p:spPr>
          <a:xfrm>
            <a:off x="4023359" y="4134940"/>
            <a:ext cx="3860801" cy="2621461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0C583008-CA59-4D85-8430-19760F41173F}"/>
              </a:ext>
            </a:extLst>
          </p:cNvPr>
          <p:cNvSpPr/>
          <p:nvPr/>
        </p:nvSpPr>
        <p:spPr>
          <a:xfrm>
            <a:off x="7028180" y="1168219"/>
            <a:ext cx="5072380" cy="2966721"/>
          </a:xfrm>
          <a:prstGeom prst="wedgeEllipseCallout">
            <a:avLst>
              <a:gd name="adj1" fmla="val -39225"/>
              <a:gd name="adj2" fmla="val 853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/>
              <a:t>«</a:t>
            </a:r>
            <a:r>
              <a:rPr lang="ru-RU" sz="1400" i="1" dirty="0">
                <a:solidFill>
                  <a:schemeClr val="tx1"/>
                </a:solidFill>
              </a:rPr>
              <a:t>Появились лидеры, инициативные группы, которые обсуждают, вносят предложения лицам принимающим решения. Этот развитый лидерский потенциал среди сообщества позволяет говорить на "равных" с чиновниками о потребностях сообщества и участвовать в формировании государственных и местных бюджетов.</a:t>
            </a:r>
            <a:r>
              <a:rPr lang="ru-RU" sz="1400" i="1" dirty="0"/>
              <a:t>»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D684FDA3-7A1A-4083-9B2A-A90C01D679D2}"/>
              </a:ext>
            </a:extLst>
          </p:cNvPr>
          <p:cNvSpPr/>
          <p:nvPr/>
        </p:nvSpPr>
        <p:spPr>
          <a:xfrm>
            <a:off x="0" y="101600"/>
            <a:ext cx="5570221" cy="3891280"/>
          </a:xfrm>
          <a:prstGeom prst="wedgeEllipseCallout">
            <a:avLst>
              <a:gd name="adj1" fmla="val 31117"/>
              <a:gd name="adj2" fmla="val 7382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/>
              <a:t>«</a:t>
            </a:r>
            <a:r>
              <a:rPr lang="ru-RU" sz="1400" dirty="0"/>
              <a:t>ЕАСВ играет ключевую роль в объединении усилий сообществ, затронутых эпидемией ВИЧ в нашем регионе - и это очень важно: а) усилить наш голос (в отдельности каждое из этих небольших движений часто слабо) и б) распространить информацию что карательные подходы не работают. Кампания «Преследуй вирус, не людей!» была очень эффективной, чтобы сделать наш регион более заметным в международном сообществе, во время СПИД конференции в Амстердаме</a:t>
            </a:r>
            <a:r>
              <a:rPr lang="ru-RU" sz="1400" i="1" dirty="0"/>
              <a:t>»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1611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6E833-9973-4CC3-9516-DAF45B98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70" y="82221"/>
            <a:ext cx="9404723" cy="708720"/>
          </a:xfrm>
        </p:spPr>
        <p:txBody>
          <a:bodyPr/>
          <a:lstStyle/>
          <a:p>
            <a:pPr algn="ctr"/>
            <a:r>
              <a:rPr lang="ru-RU" sz="2000" b="1" dirty="0"/>
              <a:t>Какие акции/продукты/достижения по этой стратегической задаче вы считаете наиболее важными?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099C-835D-48CC-8C5D-1FB0B8D14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45214CDB-4C78-42CD-A571-3870594771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273471"/>
              </p:ext>
            </p:extLst>
          </p:nvPr>
        </p:nvGraphicFramePr>
        <p:xfrm>
          <a:off x="264161" y="975360"/>
          <a:ext cx="9865359" cy="56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924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FF77-030B-42D7-8C6E-BB5B4621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4397"/>
            <a:ext cx="9404723" cy="776642"/>
          </a:xfrm>
        </p:spPr>
        <p:txBody>
          <a:bodyPr/>
          <a:lstStyle/>
          <a:p>
            <a:pPr algn="ctr"/>
            <a:r>
              <a:rPr lang="ru-RU" sz="2000" b="1" dirty="0"/>
              <a:t>Что из активностей ЕАСВ по этой стратегической задаче стоит продолжать  и развивать в следующие 5 лет?</a:t>
            </a:r>
            <a:endParaRPr lang="en-US" sz="2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E0B69-96D9-4A4B-8ED3-02C40BA30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58241"/>
            <a:ext cx="10830560" cy="52832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Возможность участия как можно большего количества представителей сообщества ЛУН в конференциях и поездках по обмену опытом в страны где услуги СВ в приоритете;</a:t>
            </a:r>
          </a:p>
          <a:p>
            <a:r>
              <a:rPr lang="ru-RU" dirty="0"/>
              <a:t>Обучение и стажировки лидеров сообществ в странах с </a:t>
            </a:r>
            <a:r>
              <a:rPr lang="ru-RU" dirty="0" err="1"/>
              <a:t>нерепрессивной</a:t>
            </a:r>
            <a:r>
              <a:rPr lang="ru-RU" dirty="0"/>
              <a:t> </a:t>
            </a:r>
            <a:r>
              <a:rPr lang="ru-RU" dirty="0" err="1"/>
              <a:t>наркополитикой</a:t>
            </a:r>
            <a:r>
              <a:rPr lang="ru-RU" dirty="0"/>
              <a:t>;</a:t>
            </a:r>
          </a:p>
          <a:p>
            <a:r>
              <a:rPr lang="ru-RU" dirty="0"/>
              <a:t>Участие в акциях, тренингах и вебинарах по </a:t>
            </a:r>
            <a:r>
              <a:rPr lang="ru-RU" dirty="0" err="1"/>
              <a:t>наркополитике</a:t>
            </a:r>
            <a:endParaRPr lang="en-US" dirty="0"/>
          </a:p>
          <a:p>
            <a:r>
              <a:rPr lang="ru-RU" dirty="0"/>
              <a:t>Тренинги по развитию навыков лидерства, обмен опыта с другими лидерами из региона ЦВЕЦА</a:t>
            </a:r>
          </a:p>
          <a:p>
            <a:r>
              <a:rPr lang="ru-RU" dirty="0"/>
              <a:t>Больше внимания ОО и представителей сообществ ЛУН на областных и районных уровнях</a:t>
            </a:r>
          </a:p>
          <a:p>
            <a:r>
              <a:rPr lang="ru-RU" dirty="0"/>
              <a:t>Поддержка ЕСЛУН</a:t>
            </a:r>
          </a:p>
          <a:p>
            <a:r>
              <a:rPr lang="ru-RU" dirty="0"/>
              <a:t>Возобновить практику проведения региональных тренингов по медиа и видео.</a:t>
            </a:r>
          </a:p>
          <a:p>
            <a:r>
              <a:rPr lang="ru-RU" dirty="0"/>
              <a:t>Продолжение тренингов по мониторингу силами сообществ,</a:t>
            </a:r>
          </a:p>
          <a:p>
            <a:r>
              <a:rPr lang="ru-RU" dirty="0"/>
              <a:t>Организовывать и финансировать подобные поездки по обмену опытом и для представителей гос. структур имеющих отношение к программам СВ.</a:t>
            </a:r>
          </a:p>
          <a:p>
            <a:r>
              <a:rPr lang="ru-RU" dirty="0"/>
              <a:t>Находить новые ИГ и активистов в контексте </a:t>
            </a:r>
            <a:r>
              <a:rPr lang="ru-RU" dirty="0" err="1"/>
              <a:t>наркополитики</a:t>
            </a:r>
            <a:r>
              <a:rPr lang="ru-RU" dirty="0"/>
              <a:t> и наркопотребления;</a:t>
            </a:r>
          </a:p>
          <a:p>
            <a:r>
              <a:rPr lang="ru-RU" dirty="0"/>
              <a:t>Усиление сообщества потребителей наркотиков;</a:t>
            </a:r>
          </a:p>
          <a:p>
            <a:r>
              <a:rPr lang="ru-RU" dirty="0"/>
              <a:t>ЕАСВ должна сохранить свою ведущую роль в региональном сообществе по ВИЧ, но также выйти за рамки ВИЧ и исследовать другие сообщества, не связанные с ВИЧ и общественным здравоохранением. Например, больше усилий, чтобы найти союзников в психоделике, ночной жизни, вечеринках, возможно, даже в сообществах каннабиса, больше сотрудничать с правозащитными, молодежными и женскими организациями.</a:t>
            </a:r>
          </a:p>
        </p:txBody>
      </p:sp>
    </p:spTree>
    <p:extLst>
      <p:ext uri="{BB962C8B-B14F-4D97-AF65-F5344CB8AC3E}">
        <p14:creationId xmlns:p14="http://schemas.microsoft.com/office/powerpoint/2010/main" val="482454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E1CF8-671D-434B-A9DF-9226D1598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231" y="94280"/>
            <a:ext cx="9404723" cy="1030642"/>
          </a:xfrm>
        </p:spPr>
        <p:txBody>
          <a:bodyPr/>
          <a:lstStyle/>
          <a:p>
            <a:pPr algn="ctr"/>
            <a:r>
              <a:rPr lang="ru-RU" sz="2000" b="1" dirty="0"/>
              <a:t>Какие активности по этой стратегической задаче являются, на ваш взгляд,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эффективными </a:t>
            </a:r>
            <a:r>
              <a:rPr lang="ru-RU" sz="2000" b="1" dirty="0"/>
              <a:t>для достижения влияния на региональном уровне? </a:t>
            </a:r>
            <a:endParaRPr lang="en-US" sz="20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44C935-41CB-4A6D-87F2-BB44E02A8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506" t="64275" r="33908" b="4575"/>
          <a:stretch/>
        </p:blipFill>
        <p:spPr>
          <a:xfrm>
            <a:off x="4033520" y="1983442"/>
            <a:ext cx="2489200" cy="2454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45F460E4-7062-4D31-B021-BBCCF8E6B1FB}"/>
              </a:ext>
            </a:extLst>
          </p:cNvPr>
          <p:cNvSpPr/>
          <p:nvPr/>
        </p:nvSpPr>
        <p:spPr>
          <a:xfrm>
            <a:off x="7470194" y="1124922"/>
            <a:ext cx="3139440" cy="1717040"/>
          </a:xfrm>
          <a:prstGeom prst="wedgeEllipseCallout">
            <a:avLst>
              <a:gd name="adj1" fmla="val -79733"/>
              <a:gd name="adj2" fmla="val 447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  <a:p>
            <a:pPr algn="ctr"/>
            <a:r>
              <a:rPr lang="ru-RU" sz="1600" i="1" dirty="0"/>
              <a:t>«</a:t>
            </a:r>
            <a:r>
              <a:rPr lang="ru-RU" sz="1600" dirty="0"/>
              <a:t>Обучить обучили, а как найти финансирование для реализации задачи???</a:t>
            </a:r>
            <a:r>
              <a:rPr lang="ru-RU" sz="1600" i="1" dirty="0"/>
              <a:t>»</a:t>
            </a:r>
            <a:endParaRPr lang="ru-RU" sz="1600" dirty="0"/>
          </a:p>
          <a:p>
            <a:pPr algn="ctr"/>
            <a:endParaRPr lang="en-US" sz="1400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12CA61DE-728C-4CD7-AB40-34338A070D5A}"/>
              </a:ext>
            </a:extLst>
          </p:cNvPr>
          <p:cNvSpPr/>
          <p:nvPr/>
        </p:nvSpPr>
        <p:spPr>
          <a:xfrm>
            <a:off x="420343" y="1257002"/>
            <a:ext cx="3139440" cy="1717040"/>
          </a:xfrm>
          <a:prstGeom prst="wedgeEllipseCallout">
            <a:avLst>
              <a:gd name="adj1" fmla="val 73342"/>
              <a:gd name="adj2" fmla="val 4119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/>
              <a:t>«</a:t>
            </a:r>
            <a:r>
              <a:rPr lang="ru-RU" sz="1600" dirty="0"/>
              <a:t>Больше людей должны учувствовать в процессе принятии решений.</a:t>
            </a:r>
            <a:r>
              <a:rPr lang="ru-RU" sz="1600" i="1" dirty="0"/>
              <a:t>»</a:t>
            </a:r>
            <a:endParaRPr lang="ru-RU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0EFCC0-8293-424C-A655-053CD57F29F7}"/>
              </a:ext>
            </a:extLst>
          </p:cNvPr>
          <p:cNvSpPr/>
          <p:nvPr/>
        </p:nvSpPr>
        <p:spPr>
          <a:xfrm>
            <a:off x="193040" y="4438308"/>
            <a:ext cx="11795760" cy="23254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/>
              <a:t>«</a:t>
            </a:r>
            <a:r>
              <a:rPr lang="ru-RU" sz="1400" dirty="0"/>
              <a:t>Мобилизация сообщества ЛУН в регионе ВЕЦА в данное время пока не имеет возможностей особого влияния на представителей власти государств ВЕЦА и людей принимающих решения по вопросам финансирования программ СВ при программе перехода, например, в Украине, что вызвано отсутствием понимания чиновников истинных проблем вызванных потреблением наркотиков, появлением новых вызовов для общества и медиков, в связи с появлением новых видов психоактивных веществ , что вместе с высоким уровнем стигмы и дискриминации в отношении ЛУН, а также представителей ключевых сообществ оказывает в свою очередь негативное влияние на возможности по достижению устойчивого финансирования программ СВ в регионе ВЕЦА. Декларативность и отсутствие политической воли, коррупция и бюрократия власти оказывает отрицательное воздействие на возможности по внедрению устойчивости предоставления услуг СВ и изменений </a:t>
            </a:r>
            <a:r>
              <a:rPr lang="ru-RU" sz="1400" dirty="0" err="1"/>
              <a:t>наркополитики</a:t>
            </a:r>
            <a:r>
              <a:rPr lang="ru-RU" sz="1400" dirty="0"/>
              <a:t> в государствах сторону более гуманной</a:t>
            </a:r>
            <a:r>
              <a:rPr lang="ru-RU" sz="1400" i="1" dirty="0"/>
              <a:t>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7579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F33D0-B73B-4679-AFEE-C06AFD42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58591"/>
            <a:ext cx="9404723" cy="788253"/>
          </a:xfrm>
        </p:spPr>
        <p:txBody>
          <a:bodyPr/>
          <a:lstStyle/>
          <a:p>
            <a:pPr algn="ctr"/>
            <a:r>
              <a:rPr lang="ru-RU" b="1" dirty="0"/>
              <a:t>Стратегическая задача</a:t>
            </a:r>
            <a:r>
              <a:rPr lang="en-US" b="1" dirty="0"/>
              <a:t> 4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FBBA41D-B005-4BD9-9F97-96AF52DADD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567209"/>
              </p:ext>
            </p:extLst>
          </p:nvPr>
        </p:nvGraphicFramePr>
        <p:xfrm>
          <a:off x="294697" y="846844"/>
          <a:ext cx="9203866" cy="5734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E0D612-F0D0-4240-9237-1D2472B00239}"/>
              </a:ext>
            </a:extLst>
          </p:cNvPr>
          <p:cNvSpPr txBox="1"/>
          <p:nvPr/>
        </p:nvSpPr>
        <p:spPr>
          <a:xfrm>
            <a:off x="9601200" y="2534234"/>
            <a:ext cx="2499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Насколько, по вашему, Ассоциация за два года работы достигла позитивных/значимых изменений в </a:t>
            </a:r>
            <a:r>
              <a:rPr lang="ru-RU" sz="1600" b="1" dirty="0">
                <a:solidFill>
                  <a:schemeClr val="accent1"/>
                </a:solidFill>
              </a:rPr>
              <a:t>организационной устойчивости ЕАСВ?</a:t>
            </a:r>
          </a:p>
        </p:txBody>
      </p:sp>
    </p:spTree>
    <p:extLst>
      <p:ext uri="{BB962C8B-B14F-4D97-AF65-F5344CB8AC3E}">
        <p14:creationId xmlns:p14="http://schemas.microsoft.com/office/powerpoint/2010/main" val="164696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96C244-BF1C-4B9D-A6DE-AAFEB569B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94" y="122370"/>
            <a:ext cx="3852057" cy="1051164"/>
          </a:xfrm>
        </p:spPr>
        <p:txBody>
          <a:bodyPr/>
          <a:lstStyle/>
          <a:p>
            <a:r>
              <a:rPr lang="en-US" sz="2000" b="1" u="sng" dirty="0"/>
              <a:t>47</a:t>
            </a:r>
            <a:r>
              <a:rPr lang="lt-LT" sz="2000" b="1" u="sng" dirty="0"/>
              <a:t> </a:t>
            </a:r>
            <a:r>
              <a:rPr lang="ru-RU" sz="2000" b="1" u="sng" dirty="0"/>
              <a:t>оценок</a:t>
            </a:r>
            <a:r>
              <a:rPr lang="en-US" sz="2000" b="1" u="sng" dirty="0"/>
              <a:t>:</a:t>
            </a:r>
            <a:br>
              <a:rPr lang="en-US" sz="2000" b="1" u="sng" dirty="0"/>
            </a:br>
            <a:r>
              <a:rPr lang="ru-RU" sz="2000" b="1" dirty="0"/>
              <a:t>На английском</a:t>
            </a:r>
            <a:r>
              <a:rPr lang="en-US" sz="2000" b="1" dirty="0"/>
              <a:t> – 11</a:t>
            </a:r>
            <a:r>
              <a:rPr lang="ru-RU" sz="2000" b="1" dirty="0"/>
              <a:t> членов</a:t>
            </a:r>
            <a:br>
              <a:rPr lang="en-US" sz="2000" b="1" dirty="0"/>
            </a:br>
            <a:r>
              <a:rPr lang="ru-RU" sz="2000" b="1" dirty="0"/>
              <a:t>На русском</a:t>
            </a:r>
            <a:r>
              <a:rPr lang="en-US" sz="2000" b="1" dirty="0"/>
              <a:t> – 3</a:t>
            </a:r>
            <a:r>
              <a:rPr lang="ru-RU" sz="2000" b="1" dirty="0"/>
              <a:t>7</a:t>
            </a:r>
            <a:r>
              <a:rPr lang="en-US" sz="2000" b="1" dirty="0"/>
              <a:t> </a:t>
            </a:r>
            <a:r>
              <a:rPr lang="ru-RU" sz="2000" b="1" dirty="0"/>
              <a:t>членов</a:t>
            </a:r>
            <a:endParaRPr lang="en-US" sz="2000" b="1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811F05C1-ED62-437C-9D95-C2BC031A06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874511"/>
              </p:ext>
            </p:extLst>
          </p:nvPr>
        </p:nvGraphicFramePr>
        <p:xfrm>
          <a:off x="997573" y="739302"/>
          <a:ext cx="10196854" cy="571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4753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B4D26B-8141-4F0C-BF73-F843AD397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24" r="26145" b="33174"/>
          <a:stretch/>
        </p:blipFill>
        <p:spPr>
          <a:xfrm>
            <a:off x="1896251" y="4457700"/>
            <a:ext cx="6353465" cy="2400300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7C6545D1-41A2-4067-990F-78048BC80658}"/>
              </a:ext>
            </a:extLst>
          </p:cNvPr>
          <p:cNvSpPr/>
          <p:nvPr/>
        </p:nvSpPr>
        <p:spPr>
          <a:xfrm>
            <a:off x="8115300" y="1854200"/>
            <a:ext cx="3710940" cy="2844800"/>
          </a:xfrm>
          <a:prstGeom prst="cloudCallout">
            <a:avLst>
              <a:gd name="adj1" fmla="val -57361"/>
              <a:gd name="adj2" fmla="val 61786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F7BDD5-4E2D-49AC-A193-393323F4CAA2}"/>
              </a:ext>
            </a:extLst>
          </p:cNvPr>
          <p:cNvSpPr/>
          <p:nvPr/>
        </p:nvSpPr>
        <p:spPr>
          <a:xfrm>
            <a:off x="8680450" y="2399437"/>
            <a:ext cx="258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«Все процессы очень прозрачны, проведены общие собрания, общение ЕАСВ с членами исключительное»</a:t>
            </a:r>
            <a:endParaRPr lang="en-US" dirty="0"/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1D622FE9-400A-47C2-8182-6F4F81A66D0C}"/>
              </a:ext>
            </a:extLst>
          </p:cNvPr>
          <p:cNvSpPr/>
          <p:nvPr/>
        </p:nvSpPr>
        <p:spPr>
          <a:xfrm>
            <a:off x="5105400" y="1307237"/>
            <a:ext cx="2444750" cy="2121763"/>
          </a:xfrm>
          <a:prstGeom prst="cloudCallout">
            <a:avLst>
              <a:gd name="adj1" fmla="val -29703"/>
              <a:gd name="adj2" fmla="val 111598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410D4D-5F49-4C5B-ACB4-E8533BC22C46}"/>
              </a:ext>
            </a:extLst>
          </p:cNvPr>
          <p:cNvSpPr/>
          <p:nvPr/>
        </p:nvSpPr>
        <p:spPr>
          <a:xfrm>
            <a:off x="5561965" y="1937772"/>
            <a:ext cx="1513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«Сеть состоялась как сеть!!!!»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F45E4C3A-00E7-46F3-B76B-43C53D82DD38}"/>
              </a:ext>
            </a:extLst>
          </p:cNvPr>
          <p:cNvSpPr/>
          <p:nvPr/>
        </p:nvSpPr>
        <p:spPr>
          <a:xfrm>
            <a:off x="-118744" y="121920"/>
            <a:ext cx="4401820" cy="3307080"/>
          </a:xfrm>
          <a:prstGeom prst="cloudCallout">
            <a:avLst>
              <a:gd name="adj1" fmla="val 16236"/>
              <a:gd name="adj2" fmla="val 94286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2E1C2A-4E6B-47C4-896D-62269695FFE3}"/>
              </a:ext>
            </a:extLst>
          </p:cNvPr>
          <p:cNvSpPr/>
          <p:nvPr/>
        </p:nvSpPr>
        <p:spPr>
          <a:xfrm>
            <a:off x="333693" y="652075"/>
            <a:ext cx="34588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ЕАСВ как сеть, а также ее сотрудники продемонстрировали невероятную силу перед лицом трудностей, унаследованных от организационного кризиса, который поставил под угрозу существование организации. Команда сумела преодолеть трудности и даже выйти сильнее, чем раньше.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59879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AB867-C240-444F-9B37-1FBE8873F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80640"/>
            <a:ext cx="9404723" cy="857922"/>
          </a:xfrm>
        </p:spPr>
        <p:txBody>
          <a:bodyPr/>
          <a:lstStyle/>
          <a:p>
            <a:pPr algn="ctr"/>
            <a:r>
              <a:rPr lang="ru-RU" sz="2400" b="1" dirty="0"/>
              <a:t>Какие акции/продукты/достижения по этой стратегической задаче вы считаете наиболее важными?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A242C-AF58-4178-8DE1-728D8F168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9AA72F40-10C4-4A50-A6E7-C5B024FD94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406545"/>
              </p:ext>
            </p:extLst>
          </p:nvPr>
        </p:nvGraphicFramePr>
        <p:xfrm>
          <a:off x="111761" y="1038562"/>
          <a:ext cx="9672320" cy="5552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5717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E9064-3C9F-47A8-A82D-E7C64CA9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17438"/>
            <a:ext cx="9404723" cy="837602"/>
          </a:xfrm>
        </p:spPr>
        <p:txBody>
          <a:bodyPr/>
          <a:lstStyle/>
          <a:p>
            <a:pPr algn="ctr"/>
            <a:r>
              <a:rPr lang="ru-RU" sz="2400" b="1" dirty="0"/>
              <a:t>Что из активностей ЕАСВ по этой стратегической задаче стоит продолжать и развивать в следующие 5 лет?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EFC6E-F7DA-454A-9BB1-788592558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158240"/>
            <a:ext cx="9855200" cy="539496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Вовлечение в региональные мероприятия;</a:t>
            </a:r>
          </a:p>
          <a:p>
            <a:r>
              <a:rPr lang="ru-RU" dirty="0"/>
              <a:t>Прозрачная и демократичная структура управления, финансирование региональных партнеров;</a:t>
            </a:r>
          </a:p>
          <a:p>
            <a:r>
              <a:rPr lang="ru-RU" dirty="0"/>
              <a:t>Фандрайзинг на разные программы;</a:t>
            </a:r>
          </a:p>
          <a:p>
            <a:r>
              <a:rPr lang="ru-RU" dirty="0"/>
              <a:t>Поиск ресурсов (также альтернативных) и партнёров для повышения возможностей и увеличения потенциала работы и развития ЕАСВ;</a:t>
            </a:r>
          </a:p>
          <a:p>
            <a:r>
              <a:rPr lang="ru-RU" dirty="0"/>
              <a:t>Проведение регулярных общих собраний, региональных собраний и заседаний РК;</a:t>
            </a:r>
          </a:p>
          <a:p>
            <a:r>
              <a:rPr lang="ru-RU" dirty="0"/>
              <a:t>Развитие системы обмена информацией и обмена знаниями с членами Ассоциации из разных субрегионов; </a:t>
            </a:r>
          </a:p>
          <a:p>
            <a:r>
              <a:rPr lang="ru-RU" dirty="0"/>
              <a:t>Правовая помощь для членов ЕАСВ;</a:t>
            </a:r>
          </a:p>
          <a:p>
            <a:r>
              <a:rPr lang="ru-RU" dirty="0"/>
              <a:t>Создание независимого от Руководящего комитета органа внутренней безопасности Ассоциации для независимого рассмотрения внешних претензий и </a:t>
            </a:r>
            <a:r>
              <a:rPr lang="ru-RU" dirty="0" err="1"/>
              <a:t>межорганизационных</a:t>
            </a:r>
            <a:r>
              <a:rPr lang="ru-RU" dirty="0"/>
              <a:t> споров;</a:t>
            </a:r>
            <a:endParaRPr lang="en-US" dirty="0"/>
          </a:p>
          <a:p>
            <a:r>
              <a:rPr lang="ru-RU" dirty="0"/>
              <a:t>Привлечение новых членов.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18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6134-7233-42CA-A0A9-5E03410F2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1" y="38400"/>
            <a:ext cx="10050834" cy="1142402"/>
          </a:xfrm>
        </p:spPr>
        <p:txBody>
          <a:bodyPr/>
          <a:lstStyle/>
          <a:p>
            <a:pPr algn="ctr"/>
            <a:r>
              <a:rPr lang="ru-RU" sz="2400" b="1" dirty="0"/>
              <a:t>Какие активности по этой стратегической задаче являются, на ваш взгляд,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 эффективными </a:t>
            </a:r>
            <a:r>
              <a:rPr lang="ru-RU" sz="2400" b="1" dirty="0"/>
              <a:t>для достижения влияния на региональном уровне? 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09640-BEF0-475B-86DA-9931C1E72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Избегать поддержки членов ЕАСВ в случае конфликта интересов между разными НПО (пример Боснии и бывшего председателя Правления ГФ);</a:t>
            </a:r>
          </a:p>
          <a:p>
            <a:r>
              <a:rPr lang="ru-RU" sz="2400" dirty="0"/>
              <a:t>Слабый обмен опытом на региональном уровне, не приглашаются региональные сервисные организации;</a:t>
            </a:r>
          </a:p>
          <a:p>
            <a:r>
              <a:rPr lang="ru-RU" sz="2400" dirty="0"/>
              <a:t>Не хватает понятных принимающим решения людям коротких публикаций о результатах реализации программ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94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873EC-D786-4E4D-B3FE-4F4A38B8D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206637"/>
            <a:ext cx="9404723" cy="492162"/>
          </a:xfrm>
        </p:spPr>
        <p:txBody>
          <a:bodyPr/>
          <a:lstStyle/>
          <a:p>
            <a:pPr algn="ctr"/>
            <a:r>
              <a:rPr lang="ru-RU" sz="2000" b="1" dirty="0"/>
              <a:t>Стратегические приоритеты ЕАСВ на следующие 5 лет (</a:t>
            </a:r>
            <a:r>
              <a:rPr lang="en-US" sz="2000" b="1" dirty="0"/>
              <a:t>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F5940-E483-48AB-AECC-B3173A980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" y="985520"/>
            <a:ext cx="11846560" cy="5262879"/>
          </a:xfrm>
        </p:spPr>
        <p:txBody>
          <a:bodyPr>
            <a:noAutofit/>
          </a:bodyPr>
          <a:lstStyle/>
          <a:p>
            <a:r>
              <a:rPr lang="ru-RU" sz="1600" dirty="0"/>
              <a:t>Наращивание потенциала в </a:t>
            </a:r>
            <a:r>
              <a:rPr lang="ru-RU" sz="1600" dirty="0" err="1"/>
              <a:t>адвокации</a:t>
            </a:r>
            <a:r>
              <a:rPr lang="ru-RU" sz="1600" dirty="0"/>
              <a:t>;</a:t>
            </a:r>
          </a:p>
          <a:p>
            <a:r>
              <a:rPr lang="ru-RU" sz="1600" dirty="0"/>
              <a:t>Интеграция сообщества и экспертов в страновые механизмы принятия решений;</a:t>
            </a:r>
          </a:p>
          <a:p>
            <a:r>
              <a:rPr lang="ru-RU" sz="1600" dirty="0"/>
              <a:t>Объединение людей –(НПО&lt;, сообщества, медиков и чиновников);</a:t>
            </a:r>
          </a:p>
          <a:p>
            <a:r>
              <a:rPr lang="ru-RU" sz="1600" dirty="0"/>
              <a:t>Разработка гибкой системы обеспечения качества услуг снижения вреда;</a:t>
            </a:r>
          </a:p>
          <a:p>
            <a:r>
              <a:rPr lang="ru-RU" sz="1600" dirty="0"/>
              <a:t>Образовательные модули онлайн;</a:t>
            </a:r>
          </a:p>
          <a:p>
            <a:r>
              <a:rPr lang="ru-RU" sz="1600" dirty="0"/>
              <a:t>Медиа сеть под эгидой ЕАСВ;</a:t>
            </a:r>
          </a:p>
          <a:p>
            <a:r>
              <a:rPr lang="ru-RU" sz="1600" dirty="0"/>
              <a:t>Мобилизация сообществ и развитие лидерского потенциала;</a:t>
            </a:r>
          </a:p>
          <a:p>
            <a:r>
              <a:rPr lang="ru-RU" sz="1600" dirty="0"/>
              <a:t>Вовлечение женщин, подростков и молодёжи, употребляющих наркотики;</a:t>
            </a:r>
          </a:p>
          <a:p>
            <a:r>
              <a:rPr lang="ru-RU" sz="1600" dirty="0"/>
              <a:t>Декриминализация/ легализация</a:t>
            </a:r>
          </a:p>
          <a:p>
            <a:r>
              <a:rPr lang="ru-RU" sz="1600" dirty="0"/>
              <a:t>В он-лайн режиме для доступа всех стран, развития правозащитных механизмов для изменения ситуации в связи с серьезным нарушениям прав человека в отношении людей, употребляющих наркотики </a:t>
            </a:r>
          </a:p>
          <a:p>
            <a:r>
              <a:rPr lang="ru-RU" sz="1600" dirty="0"/>
              <a:t>Передозировки, доступ к </a:t>
            </a:r>
            <a:r>
              <a:rPr lang="ru-RU" sz="1600" dirty="0" err="1"/>
              <a:t>Налоксону</a:t>
            </a:r>
            <a:r>
              <a:rPr lang="ru-RU" sz="1600" dirty="0"/>
              <a:t>;</a:t>
            </a:r>
            <a:endParaRPr lang="en-US" sz="1600" dirty="0"/>
          </a:p>
          <a:p>
            <a:r>
              <a:rPr lang="ru-RU" sz="1600" dirty="0"/>
              <a:t>Снижение вреда для каждого региона;</a:t>
            </a:r>
            <a:r>
              <a:rPr lang="en-US" sz="1600" dirty="0"/>
              <a:t> </a:t>
            </a:r>
            <a:endParaRPr lang="ru-RU" sz="1600" dirty="0"/>
          </a:p>
          <a:p>
            <a:r>
              <a:rPr lang="ru-RU" sz="1600" dirty="0"/>
              <a:t>Снижение вреда силами сообщества. </a:t>
            </a:r>
            <a:endParaRPr lang="en-US" sz="1600" dirty="0"/>
          </a:p>
          <a:p>
            <a:r>
              <a:rPr lang="ru-RU" sz="1600" dirty="0"/>
              <a:t>Новая </a:t>
            </a:r>
            <a:r>
              <a:rPr lang="ru-RU" sz="1600" dirty="0" err="1"/>
              <a:t>наркосцена</a:t>
            </a:r>
            <a:r>
              <a:rPr lang="ru-RU" sz="1600" dirty="0"/>
              <a:t> и изменения стратегий снижения вреда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7604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65A7B-6AD4-4F00-B1C7-724598F73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85241"/>
            <a:ext cx="9404723" cy="405698"/>
          </a:xfrm>
        </p:spPr>
        <p:txBody>
          <a:bodyPr/>
          <a:lstStyle/>
          <a:p>
            <a:pPr algn="ctr"/>
            <a:r>
              <a:rPr lang="ru-RU" sz="2000" b="1" dirty="0"/>
              <a:t>Стратегические приоритеты ЕАСВ на следующие 5 лет (</a:t>
            </a:r>
            <a:r>
              <a:rPr lang="en-US" sz="2000" b="1" dirty="0"/>
              <a:t>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8F130-3AD5-4F2A-B3DC-A5C1D8104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57" y="1184988"/>
            <a:ext cx="11516215" cy="5944971"/>
          </a:xfrm>
        </p:spPr>
        <p:txBody>
          <a:bodyPr>
            <a:noAutofit/>
          </a:bodyPr>
          <a:lstStyle/>
          <a:p>
            <a:r>
              <a:rPr lang="ru-RU" sz="1600" dirty="0"/>
              <a:t>Разработка общей стратегии для пересекающихся ключевых групп (например секс работники и ЛУН)</a:t>
            </a:r>
          </a:p>
          <a:p>
            <a:r>
              <a:rPr lang="ru-RU" sz="1600" dirty="0"/>
              <a:t>МСМ, </a:t>
            </a:r>
            <a:r>
              <a:rPr lang="ru-RU" sz="1600" dirty="0" err="1"/>
              <a:t>хемсекс</a:t>
            </a:r>
            <a:r>
              <a:rPr lang="ru-RU" sz="1600" dirty="0"/>
              <a:t> - обучение новым методам работы организации сообществ</a:t>
            </a:r>
          </a:p>
          <a:p>
            <a:r>
              <a:rPr lang="ru-RU" sz="1600" dirty="0"/>
              <a:t>Проверка веществ (</a:t>
            </a:r>
            <a:r>
              <a:rPr lang="en-US" sz="1600" i="1" dirty="0"/>
              <a:t>drug checking</a:t>
            </a:r>
            <a:r>
              <a:rPr lang="en-US" sz="1600" dirty="0"/>
              <a:t>)</a:t>
            </a:r>
            <a:endParaRPr lang="ru-RU" sz="1600" dirty="0"/>
          </a:p>
          <a:p>
            <a:r>
              <a:rPr lang="ru-RU" sz="1600" dirty="0"/>
              <a:t>Работа с академиками, исследования с привлечением научных деятелей с фокусом на страны в отдельности;</a:t>
            </a:r>
            <a:endParaRPr lang="en-US" sz="1600" dirty="0"/>
          </a:p>
          <a:p>
            <a:r>
              <a:rPr lang="ru-RU" sz="1600" dirty="0"/>
              <a:t>Нахождение и поддержка новых молодых активистов, наращивание потенциала молодых ЛУН</a:t>
            </a:r>
          </a:p>
          <a:p>
            <a:r>
              <a:rPr lang="ru-RU" sz="1600" dirty="0"/>
              <a:t>Укрепление сотрудничества с движением против наркотиков</a:t>
            </a:r>
            <a:endParaRPr lang="en-US" sz="1600" dirty="0"/>
          </a:p>
          <a:p>
            <a:r>
              <a:rPr lang="ru-RU" sz="1600" dirty="0"/>
              <a:t>Устойчивость услуг снижения вреда в контексте 90-90-90</a:t>
            </a:r>
          </a:p>
          <a:p>
            <a:r>
              <a:rPr lang="ru-RU" sz="1600" dirty="0"/>
              <a:t>Лечение ВИЧ, гепатита с и в среди ЛУИН</a:t>
            </a:r>
          </a:p>
          <a:p>
            <a:r>
              <a:rPr lang="ru-RU" sz="1600" dirty="0"/>
              <a:t>Снижения в регионе цен на АРВТ</a:t>
            </a:r>
            <a:endParaRPr lang="en-US" sz="1600" dirty="0"/>
          </a:p>
          <a:p>
            <a:r>
              <a:rPr lang="en-US" sz="1600" dirty="0"/>
              <a:t>З</a:t>
            </a:r>
            <a:r>
              <a:rPr lang="ru-RU" sz="1600" dirty="0" err="1"/>
              <a:t>ащита</a:t>
            </a:r>
            <a:r>
              <a:rPr lang="ru-RU" sz="1600" dirty="0"/>
              <a:t> женщин, употребляющих наркотики (в том числе </a:t>
            </a:r>
            <a:r>
              <a:rPr lang="ru-RU" sz="1600" dirty="0" err="1"/>
              <a:t>Наркофеминизм</a:t>
            </a:r>
            <a:r>
              <a:rPr lang="ru-RU" sz="1600" dirty="0"/>
              <a:t>), работа с сообществом на местах</a:t>
            </a:r>
          </a:p>
          <a:p>
            <a:r>
              <a:rPr lang="ru-RU" sz="1600" dirty="0"/>
              <a:t>Расширение программы ОЗТ в странах с выдачей на руки.</a:t>
            </a:r>
          </a:p>
          <a:p>
            <a:r>
              <a:rPr lang="ru-RU" sz="1600" dirty="0"/>
              <a:t>Работа </a:t>
            </a:r>
            <a:r>
              <a:rPr lang="en-US" sz="1600" dirty="0"/>
              <a:t>c</a:t>
            </a:r>
            <a:r>
              <a:rPr lang="ru-RU" sz="1600" dirty="0"/>
              <a:t> фарм кампаниями по включению новых схем по ОЗТ</a:t>
            </a:r>
          </a:p>
          <a:p>
            <a:r>
              <a:rPr lang="ru-RU" sz="1600" dirty="0"/>
              <a:t>Снижение вреда</a:t>
            </a:r>
            <a:r>
              <a:rPr lang="en-US" sz="1600" dirty="0"/>
              <a:t> </a:t>
            </a:r>
            <a:r>
              <a:rPr lang="ru-RU" sz="1600" dirty="0"/>
              <a:t>для людей, живущих с ВИЧ, употребляющих инъекционные наркотики</a:t>
            </a:r>
          </a:p>
          <a:p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6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A7DBF-CA27-4DC5-835F-9D192C76F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218" y="73960"/>
            <a:ext cx="10566400" cy="664882"/>
          </a:xfrm>
        </p:spPr>
        <p:txBody>
          <a:bodyPr/>
          <a:lstStyle/>
          <a:p>
            <a:pPr algn="ctr"/>
            <a:r>
              <a:rPr lang="ru-RU" sz="2400" b="1" dirty="0"/>
              <a:t>Поддержка, которую получили члены ЕАСВ в течении последних двух лет (респонденты отмечали</a:t>
            </a:r>
            <a:r>
              <a:rPr lang="lt-LT" sz="2400" b="1" dirty="0"/>
              <a:t> </a:t>
            </a:r>
            <a:r>
              <a:rPr lang="ru-RU" sz="2400" b="1" dirty="0"/>
              <a:t>несколько вариантов)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701D6-D13F-4BF9-8B4C-EF04233BD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2" y="1178559"/>
            <a:ext cx="10204768" cy="529335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21%</a:t>
            </a:r>
            <a:r>
              <a:rPr lang="ru-RU" dirty="0"/>
              <a:t> - Информирование о международных тенденциях, перевод и разъяснение отчетов и рекомендаций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19%</a:t>
            </a:r>
            <a:r>
              <a:rPr lang="ru-RU" dirty="0"/>
              <a:t> - Тренинги и вебинары для повышения потенциала</a:t>
            </a:r>
            <a:endParaRPr lang="lt-LT" dirty="0"/>
          </a:p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11% </a:t>
            </a:r>
            <a:r>
              <a:rPr lang="ru-RU" dirty="0"/>
              <a:t>- Разработка инструментов для </a:t>
            </a:r>
            <a:r>
              <a:rPr lang="ru-RU" dirty="0" err="1"/>
              <a:t>адвокации</a:t>
            </a:r>
            <a:r>
              <a:rPr lang="ru-RU" dirty="0"/>
              <a:t> и мониторинга силами сообщества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8%</a:t>
            </a:r>
            <a:r>
              <a:rPr lang="ru-RU" dirty="0"/>
              <a:t> - Представление страновых случаев на международных </a:t>
            </a:r>
            <a:r>
              <a:rPr lang="ru-RU" dirty="0" err="1"/>
              <a:t>адвокационных</a:t>
            </a:r>
            <a:r>
              <a:rPr lang="ru-RU" dirty="0"/>
              <a:t> площадках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7% </a:t>
            </a:r>
            <a:r>
              <a:rPr lang="ru-RU" dirty="0"/>
              <a:t>- Региональные </a:t>
            </a:r>
            <a:r>
              <a:rPr lang="ru-RU" dirty="0" err="1"/>
              <a:t>адвокационные</a:t>
            </a:r>
            <a:r>
              <a:rPr lang="ru-RU" dirty="0"/>
              <a:t> кампании в странах региона</a:t>
            </a:r>
            <a:endParaRPr lang="lt-LT" dirty="0"/>
          </a:p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7%</a:t>
            </a:r>
            <a:r>
              <a:rPr lang="ru-RU" dirty="0"/>
              <a:t> - Налаживание прямой связи с людьми, принимающими решения, международными экспертами, представителями донорских и </a:t>
            </a:r>
            <a:r>
              <a:rPr lang="ru-RU" dirty="0" err="1"/>
              <a:t>ООНовских</a:t>
            </a:r>
            <a:r>
              <a:rPr lang="ru-RU" dirty="0"/>
              <a:t> </a:t>
            </a:r>
            <a:r>
              <a:rPr lang="ru-RU" dirty="0" err="1"/>
              <a:t>агенств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6%</a:t>
            </a:r>
            <a:r>
              <a:rPr lang="ru-RU" dirty="0"/>
              <a:t> - Проведение исследований для сбора доказательной базы по странам</a:t>
            </a:r>
            <a:endParaRPr lang="lt-LT" dirty="0"/>
          </a:p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6%</a:t>
            </a:r>
            <a:r>
              <a:rPr lang="ru-RU" dirty="0"/>
              <a:t> - </a:t>
            </a:r>
            <a:r>
              <a:rPr lang="ru-RU" dirty="0" err="1"/>
              <a:t>Стади</a:t>
            </a:r>
            <a:r>
              <a:rPr lang="ru-RU" dirty="0"/>
              <a:t>-визиты для обмена опытом</a:t>
            </a:r>
            <a:endParaRPr lang="lt-LT" dirty="0"/>
          </a:p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4%</a:t>
            </a:r>
            <a:r>
              <a:rPr lang="ru-RU" dirty="0"/>
              <a:t> - Гранты для поддержки </a:t>
            </a:r>
            <a:r>
              <a:rPr lang="ru-RU" dirty="0" err="1"/>
              <a:t>адвокационных</a:t>
            </a:r>
            <a:r>
              <a:rPr lang="ru-RU" dirty="0"/>
              <a:t> активностей</a:t>
            </a:r>
            <a:endParaRPr lang="lt-LT" dirty="0"/>
          </a:p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3%</a:t>
            </a:r>
            <a:r>
              <a:rPr lang="ru-RU" dirty="0"/>
              <a:t> - Индивидуальная менторская/</a:t>
            </a:r>
            <a:r>
              <a:rPr lang="ru-RU" dirty="0" err="1"/>
              <a:t>коучинговая</a:t>
            </a:r>
            <a:r>
              <a:rPr lang="ru-RU" dirty="0"/>
              <a:t> поддержка лидерам сообщества в </a:t>
            </a:r>
            <a:r>
              <a:rPr lang="ru-RU" dirty="0" err="1"/>
              <a:t>адвокации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3%</a:t>
            </a:r>
            <a:r>
              <a:rPr lang="ru-RU" dirty="0"/>
              <a:t> - Поддержка развития организаций сообществ, помощь в разработке процедур, политик и систем управления</a:t>
            </a:r>
            <a:endParaRPr lang="lt-LT" dirty="0"/>
          </a:p>
          <a:p>
            <a:endParaRPr lang="lt-LT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3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" y="99234"/>
            <a:ext cx="10047289" cy="805006"/>
          </a:xfrm>
        </p:spPr>
        <p:txBody>
          <a:bodyPr/>
          <a:lstStyle/>
          <a:p>
            <a:pPr algn="ctr"/>
            <a:r>
              <a:rPr lang="ru-RU" sz="2400" b="1" dirty="0"/>
              <a:t>Комментарии/ предложения по изменению миссии и видения ЕАСВ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D64BAD-05ED-47CA-B2A8-7CA5492F4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152" y="944927"/>
            <a:ext cx="8946541" cy="51067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300" b="1" dirty="0"/>
              <a:t>Предложения добавить:</a:t>
            </a:r>
          </a:p>
          <a:p>
            <a:pPr algn="just"/>
            <a:r>
              <a:rPr lang="ru-RU" sz="1300" b="1" dirty="0"/>
              <a:t>Миссия ЕАСВ </a:t>
            </a:r>
            <a:r>
              <a:rPr lang="ru-RU" sz="1300" dirty="0"/>
              <a:t>– создание благоприятных условий в регионе ЦВЕЦА для устойчивой работы программ снижения вреда и благополучия </a:t>
            </a:r>
            <a:r>
              <a:rPr lang="ru-RU" sz="1300" b="1" dirty="0">
                <a:solidFill>
                  <a:schemeClr val="accent2"/>
                </a:solidFill>
              </a:rPr>
              <a:t>сообщества</a:t>
            </a:r>
            <a:r>
              <a:rPr lang="ru-RU" sz="1300" dirty="0"/>
              <a:t> людей, употребляющих наркотики, </a:t>
            </a:r>
            <a:r>
              <a:rPr lang="ru-RU" sz="1300" b="1" dirty="0">
                <a:solidFill>
                  <a:schemeClr val="accent2"/>
                </a:solidFill>
              </a:rPr>
              <a:t>в том числе находящихся на ОЗТ.</a:t>
            </a:r>
          </a:p>
          <a:p>
            <a:pPr algn="just"/>
            <a:r>
              <a:rPr lang="ru-RU" sz="1300" b="1" dirty="0"/>
              <a:t>Видение EАСВ </a:t>
            </a:r>
            <a:r>
              <a:rPr lang="ru-RU" sz="1300" dirty="0"/>
              <a:t>– это общество, в котором защищаются права каждого человека. Мы стремимся к сильному сообществу людей, употребляющих наркотики</a:t>
            </a:r>
            <a:r>
              <a:rPr lang="ru-RU" sz="1300" b="1" dirty="0"/>
              <a:t>, </a:t>
            </a:r>
            <a:r>
              <a:rPr lang="ru-RU" sz="1300" b="1" dirty="0">
                <a:solidFill>
                  <a:schemeClr val="accent2"/>
                </a:solidFill>
              </a:rPr>
              <a:t>в том числе находящихся на ОЗТ</a:t>
            </a:r>
            <a:r>
              <a:rPr lang="ru-RU" sz="1300" dirty="0"/>
              <a:t>, поддерживаемых гражданским обществом, для достижения прогрессивной политики в области наркотиков, основанной на правах человека, устойчивого финансирования и качества услуг снижения вреда, основанных на потребностях людей, употребляющих наркотики.</a:t>
            </a:r>
            <a:endParaRPr lang="lt-LT" sz="1300" dirty="0"/>
          </a:p>
          <a:p>
            <a:pPr algn="just"/>
            <a:r>
              <a:rPr lang="ru-RU" sz="1300" b="1" dirty="0"/>
              <a:t>Миссия ЕАСВ </a:t>
            </a:r>
            <a:r>
              <a:rPr lang="ru-RU" sz="1300" dirty="0"/>
              <a:t>– создание благоприятных условий в регионе ЦВЕЦА для устойчивой̆ работы программ снижения вреда, </a:t>
            </a:r>
            <a:r>
              <a:rPr lang="ru-RU" sz="1300" b="1" dirty="0">
                <a:solidFill>
                  <a:schemeClr val="accent2"/>
                </a:solidFill>
              </a:rPr>
              <a:t>безопасности</a:t>
            </a:r>
            <a:r>
              <a:rPr lang="ru-RU" sz="1300" dirty="0"/>
              <a:t> и благополучия людей̆, употребляющих наркотики.</a:t>
            </a:r>
          </a:p>
          <a:p>
            <a:pPr algn="just"/>
            <a:r>
              <a:rPr lang="ru-RU" sz="1300" dirty="0"/>
              <a:t>В миссию и видение включить акцент на </a:t>
            </a:r>
            <a:r>
              <a:rPr lang="ru-RU" sz="1300" b="1" dirty="0">
                <a:solidFill>
                  <a:schemeClr val="accent2"/>
                </a:solidFill>
              </a:rPr>
              <a:t>солидарности</a:t>
            </a:r>
            <a:r>
              <a:rPr lang="ru-RU" sz="1300" dirty="0"/>
              <a:t>, где организации КГН работают солидарно.</a:t>
            </a:r>
          </a:p>
          <a:p>
            <a:pPr algn="just"/>
            <a:r>
              <a:rPr lang="ru-RU" sz="1300" i="1" dirty="0"/>
              <a:t>«</a:t>
            </a:r>
            <a:r>
              <a:rPr lang="ru-RU" sz="1300" dirty="0"/>
              <a:t>Нам нужно продвигать альтернативное видение соблазнительного, но не удавшегося видения «мира без наркотиков» - мира, в котором люди научились жить вместе с изменяющими сознание веществами в мире и согласии, не причиняя большого вреда среде и себе. Более равноправный и справедливый мир, в котором люди вынуждены не употреблять наркотики, чтобы избежать страданий, а изучать и наслаждаться жизнью</a:t>
            </a:r>
            <a:r>
              <a:rPr lang="ru-RU" sz="1300" i="1" dirty="0"/>
              <a:t>»</a:t>
            </a:r>
            <a:endParaRPr lang="ru-RU" sz="1300" dirty="0"/>
          </a:p>
          <a:p>
            <a:pPr marL="0" indent="0" algn="just">
              <a:buNone/>
            </a:pPr>
            <a:r>
              <a:rPr lang="ru-RU" sz="1300" b="1" dirty="0"/>
              <a:t>Предложение новой формулировки видения:</a:t>
            </a:r>
            <a:endParaRPr lang="en-US" sz="1300" b="1" dirty="0"/>
          </a:p>
          <a:p>
            <a:pPr algn="just"/>
            <a:r>
              <a:rPr lang="ru-RU" sz="1300" b="1" dirty="0">
                <a:solidFill>
                  <a:schemeClr val="accent2"/>
                </a:solidFill>
              </a:rPr>
              <a:t>Видение EАСВ </a:t>
            </a:r>
            <a:r>
              <a:rPr lang="ru-RU" sz="1300" dirty="0">
                <a:solidFill>
                  <a:schemeClr val="accent2"/>
                </a:solidFill>
              </a:rPr>
              <a:t>- это общество, в котором права каждого человека</a:t>
            </a:r>
            <a:r>
              <a:rPr lang="en-US" sz="1300" dirty="0">
                <a:solidFill>
                  <a:schemeClr val="accent2"/>
                </a:solidFill>
              </a:rPr>
              <a:t> </a:t>
            </a:r>
            <a:r>
              <a:rPr lang="ru-RU" sz="1300" dirty="0">
                <a:solidFill>
                  <a:schemeClr val="accent2"/>
                </a:solidFill>
              </a:rPr>
              <a:t>обеспечиваются/соблюдаются или это общество, в котором права каждого человека защищены. Мы стремимся к сильному сообществу людей, употребляющих наркотики, поддерживаемых гражданским обществом, для достижения прогрессивной гуманной политики в области наркотиков, основанной на правах человека, устойчивого финансирования, качественных и доступных услуг снижения вреда, основанных на потребностях людей, употребляющих наркотики.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B2E895-A25B-4748-8703-E30DC96B179D}"/>
              </a:ext>
            </a:extLst>
          </p:cNvPr>
          <p:cNvSpPr txBox="1"/>
          <p:nvPr/>
        </p:nvSpPr>
        <p:spPr>
          <a:xfrm>
            <a:off x="9682480" y="1499764"/>
            <a:ext cx="2428240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u="sng" dirty="0"/>
              <a:t>Миссия</a:t>
            </a:r>
            <a:r>
              <a:rPr lang="ru-RU" sz="1100" i="1" dirty="0"/>
              <a:t> ЕАСВ</a:t>
            </a:r>
            <a:r>
              <a:rPr lang="ru-RU" sz="1100" dirty="0"/>
              <a:t> – создание благоприятных условий в регионе ЦВЕЦА для устойчивой работы программ снижения вреда и благополучия людей, употребляющих наркотики.</a:t>
            </a:r>
          </a:p>
          <a:p>
            <a:pPr algn="ctr"/>
            <a:endParaRPr lang="en-US" sz="1100" b="1" i="1" dirty="0"/>
          </a:p>
          <a:p>
            <a:pPr algn="ctr"/>
            <a:r>
              <a:rPr lang="ru-RU" sz="1100" b="1" i="1" u="sng" dirty="0"/>
              <a:t>Видение</a:t>
            </a:r>
            <a:r>
              <a:rPr lang="ru-RU" sz="1100" i="1" dirty="0"/>
              <a:t> EАСВ</a:t>
            </a:r>
            <a:r>
              <a:rPr lang="ru-RU" sz="1100" dirty="0"/>
              <a:t> – это общество, в котором защищаются права каждого человека. Мы стремимся к сильному сообществу людей, употребляющих наркотики, поддерживаемых гражданским обществом, для достижения прогрессивной политики в области наркотиков, основанной на правах человека, устойчивого финансирования и качества услуг снижения вреда, основанных на потребностях людей, употребляющих наркотики.</a:t>
            </a:r>
          </a:p>
        </p:txBody>
      </p:sp>
    </p:spTree>
    <p:extLst>
      <p:ext uri="{BB962C8B-B14F-4D97-AF65-F5344CB8AC3E}">
        <p14:creationId xmlns:p14="http://schemas.microsoft.com/office/powerpoint/2010/main" val="186226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3680" y="76589"/>
            <a:ext cx="11043920" cy="909551"/>
          </a:xfrm>
        </p:spPr>
        <p:txBody>
          <a:bodyPr/>
          <a:lstStyle/>
          <a:p>
            <a:pPr algn="ctr"/>
            <a:r>
              <a:rPr lang="ru-RU" sz="3200" b="1" dirty="0"/>
              <a:t>Стратегическая задача</a:t>
            </a:r>
            <a:r>
              <a:rPr lang="en-US" sz="3200" b="1" dirty="0"/>
              <a:t> 1</a:t>
            </a:r>
            <a:endParaRPr lang="ru-RU" sz="3200" b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74E7426-F408-4E03-862F-525F7CD7C1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4797786"/>
              </p:ext>
            </p:extLst>
          </p:nvPr>
        </p:nvGraphicFramePr>
        <p:xfrm>
          <a:off x="294696" y="998375"/>
          <a:ext cx="9306503" cy="5564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ECEE743-1986-4AAF-AF1C-4745FF9C306C}"/>
              </a:ext>
            </a:extLst>
          </p:cNvPr>
          <p:cNvSpPr txBox="1"/>
          <p:nvPr/>
        </p:nvSpPr>
        <p:spPr>
          <a:xfrm>
            <a:off x="9885680" y="1720840"/>
            <a:ext cx="213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Насколько, по вашему, Ассоциация за два года работы достигла позитивных/значимых изменений в регионе </a:t>
            </a:r>
            <a:r>
              <a:rPr lang="ru-RU" b="1" dirty="0">
                <a:solidFill>
                  <a:schemeClr val="accent1"/>
                </a:solidFill>
              </a:rPr>
              <a:t>в устойчивости и эффективности услуг?</a:t>
            </a:r>
          </a:p>
        </p:txBody>
      </p:sp>
    </p:spTree>
    <p:extLst>
      <p:ext uri="{BB962C8B-B14F-4D97-AF65-F5344CB8AC3E}">
        <p14:creationId xmlns:p14="http://schemas.microsoft.com/office/powerpoint/2010/main" val="469560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izdo rezultatas pagal uÅ¾klausÄ âpeople cartoonâ">
            <a:extLst>
              <a:ext uri="{FF2B5EF4-FFF2-40B4-BE49-F238E27FC236}">
                <a16:creationId xmlns:a16="http://schemas.microsoft.com/office/drawing/2014/main" id="{6BEC5A40-6DAB-44B1-91BC-5DE2121ECC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-2080" r="-1344" b="2080"/>
          <a:stretch/>
        </p:blipFill>
        <p:spPr bwMode="auto">
          <a:xfrm>
            <a:off x="3636790" y="3898900"/>
            <a:ext cx="418712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FCC41A3B-D0C7-4D55-8998-BD964FBAF542}"/>
              </a:ext>
            </a:extLst>
          </p:cNvPr>
          <p:cNvSpPr/>
          <p:nvPr/>
        </p:nvSpPr>
        <p:spPr>
          <a:xfrm>
            <a:off x="6916420" y="466089"/>
            <a:ext cx="5194300" cy="3266461"/>
          </a:xfrm>
          <a:prstGeom prst="wedgeRectCallout">
            <a:avLst>
              <a:gd name="adj1" fmla="val -53498"/>
              <a:gd name="adj2" fmla="val 8344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tx1"/>
                </a:solidFill>
              </a:rPr>
              <a:t>«Для нас важно, что ЕАСВ имеет неимоверную силу - вдохновлять, направлять и объединять. Необходимо объединять </a:t>
            </a:r>
            <a:r>
              <a:rPr lang="ru-RU" sz="1400" i="1" dirty="0" err="1">
                <a:solidFill>
                  <a:schemeClr val="tx1"/>
                </a:solidFill>
              </a:rPr>
              <a:t>пациентские</a:t>
            </a:r>
            <a:r>
              <a:rPr lang="ru-RU" sz="1400" i="1" dirty="0">
                <a:solidFill>
                  <a:schemeClr val="tx1"/>
                </a:solidFill>
              </a:rPr>
              <a:t> организации и сервисы. Мы немного откатились назад в объединении людей над едиными целями и задачами. При снижении финансирования такой откат опасен. нпо между собой стали разрозненные. Финансирование снижается, ГФ уходит и в этих условиях просто необходимо объединять людей. Но не искусственно- условиями грантов, а именно общими целями. Именно тогда услуги будут улучшаться и становится устойчивыми»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372BDA0-84FB-46B4-AFCA-F3B0794DFF17}"/>
              </a:ext>
            </a:extLst>
          </p:cNvPr>
          <p:cNvSpPr/>
          <p:nvPr/>
        </p:nvSpPr>
        <p:spPr>
          <a:xfrm>
            <a:off x="134130" y="2113280"/>
            <a:ext cx="3342640" cy="1879600"/>
          </a:xfrm>
          <a:prstGeom prst="wedgeRectCallout">
            <a:avLst>
              <a:gd name="adj1" fmla="val 57038"/>
              <a:gd name="adj2" fmla="val 810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i="1" dirty="0"/>
              <a:t>«Благодаря кампаниям и проектам ЕАСВ в нашей стране появились государственные социальные заказы для НПО на программы СВ»</a:t>
            </a:r>
          </a:p>
          <a:p>
            <a:pPr algn="ctr"/>
            <a:endParaRPr lang="en-US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E06FD72C-4632-4BF2-921B-BE19D8D82608}"/>
              </a:ext>
            </a:extLst>
          </p:cNvPr>
          <p:cNvSpPr/>
          <p:nvPr/>
        </p:nvSpPr>
        <p:spPr>
          <a:xfrm>
            <a:off x="3636790" y="111760"/>
            <a:ext cx="3078970" cy="2519680"/>
          </a:xfrm>
          <a:prstGeom prst="wedgeRectCallout">
            <a:avLst>
              <a:gd name="adj1" fmla="val -12883"/>
              <a:gd name="adj2" fmla="val 12798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«Включение снижения вреда в повестку дня здравоохранения в большинстве стран и во время международных мероприятий является одним из очень важных достижений ЕАСВ»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13249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53016-71AE-4519-95CF-CBD338AEC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50757"/>
            <a:ext cx="9404723" cy="603922"/>
          </a:xfrm>
        </p:spPr>
        <p:txBody>
          <a:bodyPr/>
          <a:lstStyle/>
          <a:p>
            <a:pPr algn="ctr"/>
            <a:r>
              <a:rPr lang="ru-RU" sz="1600" b="1" dirty="0"/>
              <a:t>Какие акции/продукты/достижения по этой стратегической задаче вы считаете наиболее важными?</a:t>
            </a:r>
            <a:endParaRPr lang="en-US" sz="1600" b="1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4D8FF11-17E2-4090-9163-B18A625366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147232"/>
              </p:ext>
            </p:extLst>
          </p:nvPr>
        </p:nvGraphicFramePr>
        <p:xfrm>
          <a:off x="264161" y="975360"/>
          <a:ext cx="9519919" cy="56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5183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079E2-4118-4016-A063-437A1BFD4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99957"/>
            <a:ext cx="9404723" cy="847762"/>
          </a:xfrm>
        </p:spPr>
        <p:txBody>
          <a:bodyPr/>
          <a:lstStyle/>
          <a:p>
            <a:pPr algn="ctr"/>
            <a:r>
              <a:rPr lang="ru-RU" sz="2400" b="1" dirty="0"/>
              <a:t>Что из активностей ЕАСВ по этой стратегической задаче стоит продолжать и развивать в следующие 5 лет?</a:t>
            </a:r>
            <a:endParaRPr lang="en-US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7B4E2A-3C1C-46A0-B064-542992854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239520"/>
            <a:ext cx="9562173" cy="5049519"/>
          </a:xfrm>
        </p:spPr>
        <p:txBody>
          <a:bodyPr>
            <a:normAutofit/>
          </a:bodyPr>
          <a:lstStyle/>
          <a:p>
            <a:r>
              <a:rPr lang="ru-RU" dirty="0"/>
              <a:t>Обеспечение устойчивости услуг;</a:t>
            </a:r>
          </a:p>
          <a:p>
            <a:r>
              <a:rPr lang="ru-RU" dirty="0"/>
              <a:t>Предоставление технической поддержки и наращивание потенциала;</a:t>
            </a:r>
            <a:endParaRPr lang="en-US" dirty="0"/>
          </a:p>
          <a:p>
            <a:r>
              <a:rPr lang="ru-RU" dirty="0"/>
              <a:t>Мониторинг бюджета;</a:t>
            </a:r>
            <a:endParaRPr lang="en-US" dirty="0"/>
          </a:p>
          <a:p>
            <a:r>
              <a:rPr lang="ru-RU" dirty="0"/>
              <a:t>Мониторинг силами сообщества доступа и качества услуг;</a:t>
            </a:r>
          </a:p>
          <a:p>
            <a:r>
              <a:rPr lang="ru-RU" dirty="0"/>
              <a:t>Создание широких коалиций для бюджетной </a:t>
            </a:r>
            <a:r>
              <a:rPr lang="ru-RU" dirty="0" err="1"/>
              <a:t>адвокации</a:t>
            </a:r>
            <a:r>
              <a:rPr lang="ru-RU" dirty="0"/>
              <a:t>;</a:t>
            </a:r>
          </a:p>
          <a:p>
            <a:r>
              <a:rPr lang="ru-RU" dirty="0"/>
              <a:t>Определение и применение наиболее адекватных моделей финансирования снижения вреда на местном уровне;</a:t>
            </a:r>
          </a:p>
          <a:p>
            <a:r>
              <a:rPr lang="ru-RU" dirty="0"/>
              <a:t>Повышения качества предоставления услуг;</a:t>
            </a:r>
          </a:p>
          <a:p>
            <a:r>
              <a:rPr lang="ru-RU" dirty="0"/>
              <a:t>Больше внимания на каждый регион;</a:t>
            </a:r>
          </a:p>
          <a:p>
            <a:r>
              <a:rPr lang="ru-RU" dirty="0"/>
              <a:t>Исследования;</a:t>
            </a:r>
            <a:endParaRPr lang="en-US" dirty="0"/>
          </a:p>
          <a:p>
            <a:r>
              <a:rPr lang="ru-RU" dirty="0"/>
              <a:t>Усиление организационной устойчивости членов ЕАСВ.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86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C53D1-9398-420B-A672-5669762C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958"/>
            <a:ext cx="10505440" cy="1400530"/>
          </a:xfrm>
        </p:spPr>
        <p:txBody>
          <a:bodyPr/>
          <a:lstStyle/>
          <a:p>
            <a:pPr algn="ctr"/>
            <a:r>
              <a:rPr lang="ru-RU" sz="2400" b="1" dirty="0"/>
              <a:t>Какие активности по этой стратегической задаче являются, на ваш взгляд, </a:t>
            </a:r>
            <a:r>
              <a:rPr lang="ru-RU" sz="2400" b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не эффективными </a:t>
            </a:r>
            <a:r>
              <a:rPr lang="ru-RU" sz="2400" b="1" dirty="0"/>
              <a:t>для достижения влияния на региональном уровне? 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6B28E-D77D-4285-8C90-1DBA96103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706880"/>
            <a:ext cx="11013440" cy="4663439"/>
          </a:xfrm>
        </p:spPr>
        <p:txBody>
          <a:bodyPr>
            <a:normAutofit/>
          </a:bodyPr>
          <a:lstStyle/>
          <a:p>
            <a:r>
              <a:rPr lang="ru-RU" dirty="0"/>
              <a:t>Региональный (</a:t>
            </a:r>
            <a:r>
              <a:rPr lang="ru-RU" dirty="0" err="1"/>
              <a:t>многострановой</a:t>
            </a:r>
            <a:r>
              <a:rPr lang="ru-RU" dirty="0"/>
              <a:t>) подход не эффективен</a:t>
            </a:r>
            <a:r>
              <a:rPr lang="en-US" dirty="0"/>
              <a:t> (</a:t>
            </a:r>
            <a:r>
              <a:rPr lang="ru-RU" dirty="0"/>
              <a:t>например, как в случае бывших Югославских стран);</a:t>
            </a:r>
          </a:p>
          <a:p>
            <a:r>
              <a:rPr lang="ru-RU" dirty="0"/>
              <a:t>Акцент на правах, а не акцент на здоровье;</a:t>
            </a:r>
          </a:p>
          <a:p>
            <a:r>
              <a:rPr lang="ru-RU" dirty="0"/>
              <a:t>Уделят внимание быстро меняющейся наркоситуации в регионе и иметь механизм обеспечения обратной связи не только с членами ЕАСВ, но и для каждого заинтересованного лица;</a:t>
            </a:r>
          </a:p>
          <a:p>
            <a:r>
              <a:rPr lang="ru-RU" dirty="0"/>
              <a:t>Разьединять людей, а не </a:t>
            </a:r>
            <a:r>
              <a:rPr lang="ru-RU" dirty="0" err="1"/>
              <a:t>сплачать</a:t>
            </a:r>
            <a:endParaRPr lang="ru-RU" dirty="0"/>
          </a:p>
          <a:p>
            <a:r>
              <a:rPr lang="ru-RU" dirty="0"/>
              <a:t>Дизайн устойчивости программ снижения вреда в некоторых странах устарел</a:t>
            </a:r>
          </a:p>
          <a:p>
            <a:r>
              <a:rPr lang="ru-RU" dirty="0"/>
              <a:t>Исследования, не связанные с потребности страны</a:t>
            </a:r>
          </a:p>
          <a:p>
            <a:r>
              <a:rPr lang="ru-RU" dirty="0"/>
              <a:t>Разовые акции с футболками</a:t>
            </a:r>
          </a:p>
        </p:txBody>
      </p:sp>
    </p:spTree>
    <p:extLst>
      <p:ext uri="{BB962C8B-B14F-4D97-AF65-F5344CB8AC3E}">
        <p14:creationId xmlns:p14="http://schemas.microsoft.com/office/powerpoint/2010/main" val="3977872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1394</TotalTime>
  <Words>2450</Words>
  <Application>Microsoft Macintosh PowerPoint</Application>
  <PresentationFormat>Widescreen</PresentationFormat>
  <Paragraphs>193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Ион</vt:lpstr>
      <vt:lpstr>Результаты оценки внедрения Стратегических направлений развития ЕАСВ на 2018-2019 г.</vt:lpstr>
      <vt:lpstr>47 оценок: На английском – 11 членов На русском – 37 членов</vt:lpstr>
      <vt:lpstr>Поддержка, которую получили члены ЕАСВ в течении последних двух лет (респонденты отмечали несколько вариантов)</vt:lpstr>
      <vt:lpstr>Комментарии/ предложения по изменению миссии и видения ЕАСВ</vt:lpstr>
      <vt:lpstr>Стратегическая задача 1</vt:lpstr>
      <vt:lpstr>PowerPoint Presentation</vt:lpstr>
      <vt:lpstr>Какие акции/продукты/достижения по этой стратегической задаче вы считаете наиболее важными?</vt:lpstr>
      <vt:lpstr>Что из активностей ЕАСВ по этой стратегической задаче стоит продолжать и развивать в следующие 5 лет?</vt:lpstr>
      <vt:lpstr>Какие активности по этой стратегической задаче являются, на ваш взгляд, не эффективными для достижения влияния на региональном уровне? </vt:lpstr>
      <vt:lpstr>Стратегическая задача 2 </vt:lpstr>
      <vt:lpstr>Какие акции/продукты/достижения по этой стратегической задаче вы считаете наиболее важными?</vt:lpstr>
      <vt:lpstr>Что из активностей ЕАСВ по этой стратегической задаче стоит продолжать и развивать в следующие 5 лет?</vt:lpstr>
      <vt:lpstr>Какие активности по этой стратегической задаче являются, на ваш взгляд, не эффективными для достижения влияния на региональном уровне?</vt:lpstr>
      <vt:lpstr>Стратегическая задача 3</vt:lpstr>
      <vt:lpstr>PowerPoint Presentation</vt:lpstr>
      <vt:lpstr>Какие акции/продукты/достижения по этой стратегической задаче вы считаете наиболее важными?</vt:lpstr>
      <vt:lpstr>Что из активностей ЕАСВ по этой стратегической задаче стоит продолжать  и развивать в следующие 5 лет?</vt:lpstr>
      <vt:lpstr>Какие активности по этой стратегической задаче являются, на ваш взгляд, не эффективными для достижения влияния на региональном уровне? </vt:lpstr>
      <vt:lpstr>Стратегическая задача 4</vt:lpstr>
      <vt:lpstr>PowerPoint Presentation</vt:lpstr>
      <vt:lpstr>Какие акции/продукты/достижения по этой стратегической задаче вы считаете наиболее важными?</vt:lpstr>
      <vt:lpstr>Что из активностей ЕАСВ по этой стратегической задаче стоит продолжать и развивать в следующие 5 лет?</vt:lpstr>
      <vt:lpstr>Какие активности по этой стратегической задаче являются, на ваш взгляд, не эффективными для достижения влияния на региональном уровне? </vt:lpstr>
      <vt:lpstr>Стратегические приоритеты ЕАСВ на следующие 5 лет (I)</vt:lpstr>
      <vt:lpstr>Стратегические приоритеты ЕАСВ на следующие 5 лет (II)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Ganna Dovbakh</cp:lastModifiedBy>
  <cp:revision>44</cp:revision>
  <dcterms:created xsi:type="dcterms:W3CDTF">2018-02-02T11:53:26Z</dcterms:created>
  <dcterms:modified xsi:type="dcterms:W3CDTF">2019-07-08T11:34:40Z</dcterms:modified>
</cp:coreProperties>
</file>