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Lst>
  <p:sldIdLst>
    <p:sldId id="256" r:id="rId2"/>
    <p:sldId id="275" r:id="rId3"/>
    <p:sldId id="281" r:id="rId4"/>
    <p:sldId id="257" r:id="rId5"/>
    <p:sldId id="258" r:id="rId6"/>
    <p:sldId id="285" r:id="rId7"/>
    <p:sldId id="286" r:id="rId8"/>
    <p:sldId id="289" r:id="rId9"/>
    <p:sldId id="290" r:id="rId10"/>
    <p:sldId id="262" r:id="rId11"/>
    <p:sldId id="291" r:id="rId12"/>
    <p:sldId id="292" r:id="rId13"/>
    <p:sldId id="293" r:id="rId14"/>
    <p:sldId id="266" r:id="rId15"/>
    <p:sldId id="294" r:id="rId16"/>
    <p:sldId id="303" r:id="rId17"/>
    <p:sldId id="296" r:id="rId18"/>
    <p:sldId id="297" r:id="rId19"/>
    <p:sldId id="270" r:id="rId20"/>
    <p:sldId id="306" r:id="rId21"/>
    <p:sldId id="304" r:id="rId22"/>
    <p:sldId id="300" r:id="rId23"/>
    <p:sldId id="301" r:id="rId24"/>
    <p:sldId id="302" r:id="rId25"/>
    <p:sldId id="305" r:id="rId2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314"/>
    <p:restoredTop sz="95313"/>
  </p:normalViewPr>
  <p:slideViewPr>
    <p:cSldViewPr snapToGrid="0" snapToObjects="1">
      <p:cViewPr varScale="1">
        <p:scale>
          <a:sx n="63" d="100"/>
          <a:sy n="63" d="100"/>
        </p:scale>
        <p:origin x="14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DD0-4EC2-9B62-01F032DB0DC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DD0-4EC2-9B62-01F032DB0DC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DD0-4EC2-9B62-01F032DB0DC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DD0-4EC2-9B62-01F032DB0DCB}"/>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7DD0-4EC2-9B62-01F032DB0DCB}"/>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7DD0-4EC2-9B62-01F032DB0DCB}"/>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7DD0-4EC2-9B62-01F032DB0DCB}"/>
              </c:ext>
            </c:extLst>
          </c:dPt>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Sheet1!$A$2:$A$8</c:f>
              <c:strCache>
                <c:ptCount val="7"/>
                <c:pt idx="0">
                  <c:v>Baltic States</c:v>
                </c:pt>
                <c:pt idx="1">
                  <c:v>Central Europe</c:v>
                </c:pt>
                <c:pt idx="2">
                  <c:v>South-Eastern Europe</c:v>
                </c:pt>
                <c:pt idx="3">
                  <c:v>Ukraine-Moldova-Belarus</c:v>
                </c:pt>
                <c:pt idx="4">
                  <c:v>Central Asia</c:v>
                </c:pt>
                <c:pt idx="5">
                  <c:v>Caucasus</c:v>
                </c:pt>
                <c:pt idx="6">
                  <c:v>Russia</c:v>
                </c:pt>
              </c:strCache>
            </c:strRef>
          </c:cat>
          <c:val>
            <c:numRef>
              <c:f>Sheet1!$B$2:$B$8</c:f>
              <c:numCache>
                <c:formatCode>General</c:formatCode>
                <c:ptCount val="7"/>
                <c:pt idx="0">
                  <c:v>14.15</c:v>
                </c:pt>
                <c:pt idx="1">
                  <c:v>25</c:v>
                </c:pt>
                <c:pt idx="2">
                  <c:v>10</c:v>
                </c:pt>
                <c:pt idx="3">
                  <c:v>20.85</c:v>
                </c:pt>
                <c:pt idx="4">
                  <c:v>15.3</c:v>
                </c:pt>
                <c:pt idx="5">
                  <c:v>6.4</c:v>
                </c:pt>
                <c:pt idx="6">
                  <c:v>8.1999999999999993</c:v>
                </c:pt>
              </c:numCache>
            </c:numRef>
          </c:val>
          <c:extLst>
            <c:ext xmlns:c16="http://schemas.microsoft.com/office/drawing/2014/chart" uri="{C3380CC4-5D6E-409C-BE32-E72D297353CC}">
              <c16:uniqueId val="{00000000-F340-4259-8D40-BFC5F503A5A9}"/>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Sheet1!$A$2:$A$11</c:f>
              <c:strCache>
                <c:ptCount val="10"/>
                <c:pt idx="0">
                  <c:v>1 point</c:v>
                </c:pt>
                <c:pt idx="1">
                  <c:v>2 points</c:v>
                </c:pt>
                <c:pt idx="2">
                  <c:v>3 points</c:v>
                </c:pt>
                <c:pt idx="3">
                  <c:v>4 points</c:v>
                </c:pt>
                <c:pt idx="4">
                  <c:v>5 points</c:v>
                </c:pt>
                <c:pt idx="5">
                  <c:v>6 points</c:v>
                </c:pt>
                <c:pt idx="6">
                  <c:v>7 points</c:v>
                </c:pt>
                <c:pt idx="7">
                  <c:v>8 points</c:v>
                </c:pt>
                <c:pt idx="8">
                  <c:v>9 points</c:v>
                </c:pt>
                <c:pt idx="9">
                  <c:v>10 points</c:v>
                </c:pt>
              </c:strCache>
            </c:strRef>
          </c:cat>
          <c:val>
            <c:numRef>
              <c:f>Sheet1!$B$2:$B$11</c:f>
              <c:numCache>
                <c:formatCode>General</c:formatCode>
                <c:ptCount val="10"/>
                <c:pt idx="0">
                  <c:v>1</c:v>
                </c:pt>
                <c:pt idx="1">
                  <c:v>0</c:v>
                </c:pt>
                <c:pt idx="2">
                  <c:v>2</c:v>
                </c:pt>
                <c:pt idx="3">
                  <c:v>3</c:v>
                </c:pt>
                <c:pt idx="4">
                  <c:v>6</c:v>
                </c:pt>
                <c:pt idx="5">
                  <c:v>5</c:v>
                </c:pt>
                <c:pt idx="6">
                  <c:v>8</c:v>
                </c:pt>
                <c:pt idx="7">
                  <c:v>12</c:v>
                </c:pt>
                <c:pt idx="8">
                  <c:v>7</c:v>
                </c:pt>
                <c:pt idx="9">
                  <c:v>3</c:v>
                </c:pt>
              </c:numCache>
            </c:numRef>
          </c:val>
          <c:extLst>
            <c:ext xmlns:c16="http://schemas.microsoft.com/office/drawing/2014/chart" uri="{C3380CC4-5D6E-409C-BE32-E72D297353CC}">
              <c16:uniqueId val="{00000000-3F21-4AE7-A8A2-00A23A244F65}"/>
            </c:ext>
          </c:extLst>
        </c:ser>
        <c:dLbls>
          <c:showLegendKey val="0"/>
          <c:showVal val="0"/>
          <c:showCatName val="0"/>
          <c:showSerName val="0"/>
          <c:showPercent val="0"/>
          <c:showBubbleSize val="0"/>
        </c:dLbls>
        <c:gapWidth val="219"/>
        <c:overlap val="-27"/>
        <c:axId val="692382672"/>
        <c:axId val="692381360"/>
      </c:barChart>
      <c:catAx>
        <c:axId val="69238267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92381360"/>
        <c:crosses val="autoZero"/>
        <c:auto val="1"/>
        <c:lblAlgn val="ctr"/>
        <c:lblOffset val="100"/>
        <c:noMultiLvlLbl val="0"/>
      </c:catAx>
      <c:valAx>
        <c:axId val="6923813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92382672"/>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Sheet1!$A$2:$A$11</c:f>
              <c:strCache>
                <c:ptCount val="10"/>
                <c:pt idx="0">
                  <c:v>1 point</c:v>
                </c:pt>
                <c:pt idx="1">
                  <c:v>2 points</c:v>
                </c:pt>
                <c:pt idx="2">
                  <c:v>3 points</c:v>
                </c:pt>
                <c:pt idx="3">
                  <c:v>4 points</c:v>
                </c:pt>
                <c:pt idx="4">
                  <c:v>5 points</c:v>
                </c:pt>
                <c:pt idx="5">
                  <c:v>6 points</c:v>
                </c:pt>
                <c:pt idx="6">
                  <c:v>7 points</c:v>
                </c:pt>
                <c:pt idx="7">
                  <c:v>8 points</c:v>
                </c:pt>
                <c:pt idx="8">
                  <c:v>9 points</c:v>
                </c:pt>
                <c:pt idx="9">
                  <c:v>10 points</c:v>
                </c:pt>
              </c:strCache>
            </c:strRef>
          </c:cat>
          <c:val>
            <c:numRef>
              <c:f>Sheet1!$B$2:$B$11</c:f>
              <c:numCache>
                <c:formatCode>General</c:formatCode>
                <c:ptCount val="10"/>
                <c:pt idx="0">
                  <c:v>1</c:v>
                </c:pt>
                <c:pt idx="1">
                  <c:v>1</c:v>
                </c:pt>
                <c:pt idx="2">
                  <c:v>3</c:v>
                </c:pt>
                <c:pt idx="3">
                  <c:v>4</c:v>
                </c:pt>
                <c:pt idx="4">
                  <c:v>5</c:v>
                </c:pt>
                <c:pt idx="5">
                  <c:v>8</c:v>
                </c:pt>
                <c:pt idx="6">
                  <c:v>7</c:v>
                </c:pt>
                <c:pt idx="7">
                  <c:v>6</c:v>
                </c:pt>
                <c:pt idx="8">
                  <c:v>8</c:v>
                </c:pt>
                <c:pt idx="9">
                  <c:v>3</c:v>
                </c:pt>
              </c:numCache>
            </c:numRef>
          </c:val>
          <c:extLst>
            <c:ext xmlns:c16="http://schemas.microsoft.com/office/drawing/2014/chart" uri="{C3380CC4-5D6E-409C-BE32-E72D297353CC}">
              <c16:uniqueId val="{00000000-AC31-4A53-8014-5C426751CED3}"/>
            </c:ext>
          </c:extLst>
        </c:ser>
        <c:dLbls>
          <c:showLegendKey val="0"/>
          <c:showVal val="0"/>
          <c:showCatName val="0"/>
          <c:showSerName val="0"/>
          <c:showPercent val="0"/>
          <c:showBubbleSize val="0"/>
        </c:dLbls>
        <c:gapWidth val="219"/>
        <c:overlap val="-27"/>
        <c:axId val="692382672"/>
        <c:axId val="692381360"/>
      </c:barChart>
      <c:catAx>
        <c:axId val="69238267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92381360"/>
        <c:crosses val="autoZero"/>
        <c:auto val="1"/>
        <c:lblAlgn val="ctr"/>
        <c:lblOffset val="100"/>
        <c:noMultiLvlLbl val="0"/>
      </c:catAx>
      <c:valAx>
        <c:axId val="6923813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92382672"/>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Sheet1!$A$2:$A$11</c:f>
              <c:strCache>
                <c:ptCount val="10"/>
                <c:pt idx="0">
                  <c:v>1 point</c:v>
                </c:pt>
                <c:pt idx="1">
                  <c:v>2 points</c:v>
                </c:pt>
                <c:pt idx="2">
                  <c:v>3 points</c:v>
                </c:pt>
                <c:pt idx="3">
                  <c:v>4 points</c:v>
                </c:pt>
                <c:pt idx="4">
                  <c:v>5 points</c:v>
                </c:pt>
                <c:pt idx="5">
                  <c:v>6 points</c:v>
                </c:pt>
                <c:pt idx="6">
                  <c:v>7 points</c:v>
                </c:pt>
                <c:pt idx="7">
                  <c:v>8 points</c:v>
                </c:pt>
                <c:pt idx="8">
                  <c:v>9 points</c:v>
                </c:pt>
                <c:pt idx="9">
                  <c:v>10 points</c:v>
                </c:pt>
              </c:strCache>
            </c:strRef>
          </c:cat>
          <c:val>
            <c:numRef>
              <c:f>Sheet1!$B$2:$B$11</c:f>
              <c:numCache>
                <c:formatCode>General</c:formatCode>
                <c:ptCount val="10"/>
                <c:pt idx="0">
                  <c:v>0</c:v>
                </c:pt>
                <c:pt idx="1">
                  <c:v>0</c:v>
                </c:pt>
                <c:pt idx="2">
                  <c:v>2</c:v>
                </c:pt>
                <c:pt idx="3">
                  <c:v>4</c:v>
                </c:pt>
                <c:pt idx="4">
                  <c:v>4</c:v>
                </c:pt>
                <c:pt idx="5">
                  <c:v>4</c:v>
                </c:pt>
                <c:pt idx="6">
                  <c:v>7</c:v>
                </c:pt>
                <c:pt idx="7">
                  <c:v>6</c:v>
                </c:pt>
                <c:pt idx="8">
                  <c:v>11</c:v>
                </c:pt>
                <c:pt idx="9">
                  <c:v>8</c:v>
                </c:pt>
              </c:numCache>
            </c:numRef>
          </c:val>
          <c:extLst>
            <c:ext xmlns:c16="http://schemas.microsoft.com/office/drawing/2014/chart" uri="{C3380CC4-5D6E-409C-BE32-E72D297353CC}">
              <c16:uniqueId val="{00000000-5C69-4CED-9523-FE24CED1ECE4}"/>
            </c:ext>
          </c:extLst>
        </c:ser>
        <c:dLbls>
          <c:showLegendKey val="0"/>
          <c:showVal val="0"/>
          <c:showCatName val="0"/>
          <c:showSerName val="0"/>
          <c:showPercent val="0"/>
          <c:showBubbleSize val="0"/>
        </c:dLbls>
        <c:gapWidth val="219"/>
        <c:overlap val="-27"/>
        <c:axId val="692382672"/>
        <c:axId val="692381360"/>
      </c:barChart>
      <c:catAx>
        <c:axId val="69238267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92381360"/>
        <c:crosses val="autoZero"/>
        <c:auto val="1"/>
        <c:lblAlgn val="ctr"/>
        <c:lblOffset val="100"/>
        <c:noMultiLvlLbl val="0"/>
      </c:catAx>
      <c:valAx>
        <c:axId val="6923813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92382672"/>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Sheet1!$A$2:$A$11</c:f>
              <c:strCache>
                <c:ptCount val="10"/>
                <c:pt idx="0">
                  <c:v>1 point</c:v>
                </c:pt>
                <c:pt idx="1">
                  <c:v>2 points</c:v>
                </c:pt>
                <c:pt idx="2">
                  <c:v>3 points</c:v>
                </c:pt>
                <c:pt idx="3">
                  <c:v>4 points</c:v>
                </c:pt>
                <c:pt idx="4">
                  <c:v>5 points</c:v>
                </c:pt>
                <c:pt idx="5">
                  <c:v>6 points</c:v>
                </c:pt>
                <c:pt idx="6">
                  <c:v>7 points</c:v>
                </c:pt>
                <c:pt idx="7">
                  <c:v>8 points</c:v>
                </c:pt>
                <c:pt idx="8">
                  <c:v>9 points</c:v>
                </c:pt>
                <c:pt idx="9">
                  <c:v>10 points</c:v>
                </c:pt>
              </c:strCache>
            </c:strRef>
          </c:cat>
          <c:val>
            <c:numRef>
              <c:f>Sheet1!$B$2:$B$11</c:f>
              <c:numCache>
                <c:formatCode>General</c:formatCode>
                <c:ptCount val="10"/>
                <c:pt idx="0">
                  <c:v>1</c:v>
                </c:pt>
                <c:pt idx="1">
                  <c:v>0</c:v>
                </c:pt>
                <c:pt idx="2">
                  <c:v>0</c:v>
                </c:pt>
                <c:pt idx="3">
                  <c:v>0</c:v>
                </c:pt>
                <c:pt idx="4">
                  <c:v>5</c:v>
                </c:pt>
                <c:pt idx="5">
                  <c:v>6</c:v>
                </c:pt>
                <c:pt idx="6">
                  <c:v>5</c:v>
                </c:pt>
                <c:pt idx="7">
                  <c:v>12</c:v>
                </c:pt>
                <c:pt idx="8">
                  <c:v>7</c:v>
                </c:pt>
                <c:pt idx="9">
                  <c:v>8</c:v>
                </c:pt>
              </c:numCache>
            </c:numRef>
          </c:val>
          <c:extLst>
            <c:ext xmlns:c16="http://schemas.microsoft.com/office/drawing/2014/chart" uri="{C3380CC4-5D6E-409C-BE32-E72D297353CC}">
              <c16:uniqueId val="{00000000-2E81-4910-876F-0953A47D9F25}"/>
            </c:ext>
          </c:extLst>
        </c:ser>
        <c:dLbls>
          <c:showLegendKey val="0"/>
          <c:showVal val="0"/>
          <c:showCatName val="0"/>
          <c:showSerName val="0"/>
          <c:showPercent val="0"/>
          <c:showBubbleSize val="0"/>
        </c:dLbls>
        <c:gapWidth val="219"/>
        <c:overlap val="-27"/>
        <c:axId val="692382672"/>
        <c:axId val="692381360"/>
      </c:barChart>
      <c:catAx>
        <c:axId val="69238267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92381360"/>
        <c:crosses val="autoZero"/>
        <c:auto val="1"/>
        <c:lblAlgn val="ctr"/>
        <c:lblOffset val="100"/>
        <c:noMultiLvlLbl val="0"/>
      </c:catAx>
      <c:valAx>
        <c:axId val="6923813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92382672"/>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EC32C9-3E9F-449C-B854-0A6F879670FE}"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n-US"/>
        </a:p>
      </dgm:t>
    </dgm:pt>
    <dgm:pt modelId="{49123C6E-361C-4EA3-8769-FD666AFAE7B1}">
      <dgm:prSet phldrT="[Text]" custT="1"/>
      <dgm:spPr/>
      <dgm:t>
        <a:bodyPr/>
        <a:lstStyle/>
        <a:p>
          <a:r>
            <a:rPr lang="en-US" sz="1600" dirty="0"/>
            <a:t>Budget advocacy and social contracting</a:t>
          </a:r>
        </a:p>
      </dgm:t>
    </dgm:pt>
    <dgm:pt modelId="{95EE11A4-BF9B-4942-8118-118A4DACD69A}" type="parTrans" cxnId="{881150A2-6603-4689-9469-B6C0D026BE4B}">
      <dgm:prSet/>
      <dgm:spPr/>
      <dgm:t>
        <a:bodyPr/>
        <a:lstStyle/>
        <a:p>
          <a:endParaRPr lang="en-US"/>
        </a:p>
      </dgm:t>
    </dgm:pt>
    <dgm:pt modelId="{0A8FB903-F7CC-4EBC-B1AB-C5A8E3F3D452}" type="sibTrans" cxnId="{881150A2-6603-4689-9469-B6C0D026BE4B}">
      <dgm:prSet/>
      <dgm:spPr/>
      <dgm:t>
        <a:bodyPr/>
        <a:lstStyle/>
        <a:p>
          <a:endParaRPr lang="en-US"/>
        </a:p>
      </dgm:t>
    </dgm:pt>
    <dgm:pt modelId="{3BDC5300-B8FA-449C-A211-5012F2DD62E5}">
      <dgm:prSet phldrT="[Text]" custT="1"/>
      <dgm:spPr/>
      <dgm:t>
        <a:bodyPr/>
        <a:lstStyle/>
        <a:p>
          <a:r>
            <a:rPr lang="en-US" sz="1600" dirty="0">
              <a:solidFill>
                <a:schemeClr val="tx1"/>
              </a:solidFill>
            </a:rPr>
            <a:t>Advocacy of the OST Programme in Kazakhstan</a:t>
          </a:r>
        </a:p>
      </dgm:t>
    </dgm:pt>
    <dgm:pt modelId="{B79A240C-3E70-41D1-B0EA-506F8417E83B}" type="parTrans" cxnId="{678D305E-A4CC-437C-9C9E-A527CDACA558}">
      <dgm:prSet/>
      <dgm:spPr/>
      <dgm:t>
        <a:bodyPr/>
        <a:lstStyle/>
        <a:p>
          <a:endParaRPr lang="en-US"/>
        </a:p>
      </dgm:t>
    </dgm:pt>
    <dgm:pt modelId="{5D807CCE-8652-4667-BA51-6FD3929F268F}" type="sibTrans" cxnId="{678D305E-A4CC-437C-9C9E-A527CDACA558}">
      <dgm:prSet/>
      <dgm:spPr/>
      <dgm:t>
        <a:bodyPr/>
        <a:lstStyle/>
        <a:p>
          <a:endParaRPr lang="en-US"/>
        </a:p>
      </dgm:t>
    </dgm:pt>
    <dgm:pt modelId="{266210E3-59C4-4C8F-8DC3-4BA4324B0CB6}">
      <dgm:prSet custT="1"/>
      <dgm:spPr/>
      <dgm:t>
        <a:bodyPr/>
        <a:lstStyle/>
        <a:p>
          <a:r>
            <a:rPr lang="en-US" sz="1600" dirty="0">
              <a:solidFill>
                <a:schemeClr val="tx1"/>
              </a:solidFill>
            </a:rPr>
            <a:t>Meaningful participation and involvement of civil society and people who use drugs</a:t>
          </a:r>
        </a:p>
      </dgm:t>
    </dgm:pt>
    <dgm:pt modelId="{F578A521-F8DA-4399-AA03-95175DFB3128}" type="parTrans" cxnId="{A53789EF-0C54-40F3-A804-08717839BAB9}">
      <dgm:prSet/>
      <dgm:spPr/>
      <dgm:t>
        <a:bodyPr/>
        <a:lstStyle/>
        <a:p>
          <a:endParaRPr lang="en-US"/>
        </a:p>
      </dgm:t>
    </dgm:pt>
    <dgm:pt modelId="{F9615E32-26C0-4C70-AF42-03116CE78B42}" type="sibTrans" cxnId="{A53789EF-0C54-40F3-A804-08717839BAB9}">
      <dgm:prSet/>
      <dgm:spPr/>
      <dgm:t>
        <a:bodyPr/>
        <a:lstStyle/>
        <a:p>
          <a:endParaRPr lang="en-US"/>
        </a:p>
      </dgm:t>
    </dgm:pt>
    <dgm:pt modelId="{DA4A0F2F-69F0-46DC-B613-727598A9C12F}">
      <dgm:prSet custT="1"/>
      <dgm:spPr/>
      <dgm:t>
        <a:bodyPr/>
        <a:lstStyle/>
        <a:p>
          <a:r>
            <a:rPr lang="en-US" sz="1600" dirty="0"/>
            <a:t>Combining the efforts of people who use drugs, civil society, government agencies</a:t>
          </a:r>
        </a:p>
      </dgm:t>
    </dgm:pt>
    <dgm:pt modelId="{95ADCBED-287F-4AAE-BCD8-41E7512E272E}" type="parTrans" cxnId="{86F4BEDF-304E-438E-8D76-C19DF4CF333F}">
      <dgm:prSet/>
      <dgm:spPr/>
      <dgm:t>
        <a:bodyPr/>
        <a:lstStyle/>
        <a:p>
          <a:endParaRPr lang="en-US"/>
        </a:p>
      </dgm:t>
    </dgm:pt>
    <dgm:pt modelId="{CADC5AB4-1CF4-4340-A144-113148B16187}" type="sibTrans" cxnId="{86F4BEDF-304E-438E-8D76-C19DF4CF333F}">
      <dgm:prSet/>
      <dgm:spPr/>
      <dgm:t>
        <a:bodyPr/>
        <a:lstStyle/>
        <a:p>
          <a:endParaRPr lang="en-US"/>
        </a:p>
      </dgm:t>
    </dgm:pt>
    <dgm:pt modelId="{FBA40DF2-0DF3-4B8E-8C6E-9080C9D316CF}">
      <dgm:prSet custT="1"/>
      <dgm:spPr/>
      <dgm:t>
        <a:bodyPr/>
        <a:lstStyle/>
        <a:p>
          <a:r>
            <a:rPr lang="en-US" sz="1600" dirty="0">
              <a:solidFill>
                <a:schemeClr val="tx1"/>
              </a:solidFill>
            </a:rPr>
            <a:t>Budget advocacy guideline for the communities; development of sustainable funding mechanisms</a:t>
          </a:r>
        </a:p>
      </dgm:t>
    </dgm:pt>
    <dgm:pt modelId="{B5E958C6-FE78-4904-9CF4-99326878E126}" type="parTrans" cxnId="{DDBAB4D1-F7B3-418B-B39E-65B34D61B0B6}">
      <dgm:prSet/>
      <dgm:spPr/>
      <dgm:t>
        <a:bodyPr/>
        <a:lstStyle/>
        <a:p>
          <a:endParaRPr lang="en-US"/>
        </a:p>
      </dgm:t>
    </dgm:pt>
    <dgm:pt modelId="{658922F4-B564-4B77-96E3-DD319811383D}" type="sibTrans" cxnId="{DDBAB4D1-F7B3-418B-B39E-65B34D61B0B6}">
      <dgm:prSet/>
      <dgm:spPr/>
      <dgm:t>
        <a:bodyPr/>
        <a:lstStyle/>
        <a:p>
          <a:endParaRPr lang="en-US"/>
        </a:p>
      </dgm:t>
    </dgm:pt>
    <dgm:pt modelId="{CC77E6F0-2873-4B85-868B-D2773927A769}">
      <dgm:prSet custT="1"/>
      <dgm:spPr/>
      <dgm:t>
        <a:bodyPr/>
        <a:lstStyle/>
        <a:p>
          <a:r>
            <a:rPr lang="en-US" sz="1600" dirty="0"/>
            <a:t>Improving the efficiency and affordability of HIV service delivery models</a:t>
          </a:r>
        </a:p>
      </dgm:t>
    </dgm:pt>
    <dgm:pt modelId="{A7BBA8CD-2D28-4817-9CA3-36FDBBBC9DB4}" type="parTrans" cxnId="{F7591CB2-6C33-4954-89C5-60F8A760385B}">
      <dgm:prSet/>
      <dgm:spPr/>
      <dgm:t>
        <a:bodyPr/>
        <a:lstStyle/>
        <a:p>
          <a:endParaRPr lang="en-US"/>
        </a:p>
      </dgm:t>
    </dgm:pt>
    <dgm:pt modelId="{5876E7A1-3A21-4A1F-AFE1-516A3A0FC0BE}" type="sibTrans" cxnId="{F7591CB2-6C33-4954-89C5-60F8A760385B}">
      <dgm:prSet/>
      <dgm:spPr/>
      <dgm:t>
        <a:bodyPr/>
        <a:lstStyle/>
        <a:p>
          <a:endParaRPr lang="en-US"/>
        </a:p>
      </dgm:t>
    </dgm:pt>
    <dgm:pt modelId="{D72ECBF3-093D-463C-90BC-C96CC6A86C55}">
      <dgm:prSet custT="1"/>
      <dgm:spPr/>
      <dgm:t>
        <a:bodyPr/>
        <a:lstStyle/>
        <a:p>
          <a:r>
            <a:rPr lang="en-US" sz="1600" dirty="0">
              <a:solidFill>
                <a:schemeClr val="tx1"/>
              </a:solidFill>
            </a:rPr>
            <a:t>Harm reduction in the public health system</a:t>
          </a:r>
        </a:p>
      </dgm:t>
    </dgm:pt>
    <dgm:pt modelId="{5CDFC86A-8E27-43D1-80B7-B81D47D1AD89}" type="parTrans" cxnId="{282A2106-66D0-4C26-9251-A8D9798B6BB9}">
      <dgm:prSet/>
      <dgm:spPr/>
      <dgm:t>
        <a:bodyPr/>
        <a:lstStyle/>
        <a:p>
          <a:endParaRPr lang="en-US"/>
        </a:p>
      </dgm:t>
    </dgm:pt>
    <dgm:pt modelId="{C0023ACE-2625-416B-B146-080205CAFCD3}" type="sibTrans" cxnId="{282A2106-66D0-4C26-9251-A8D9798B6BB9}">
      <dgm:prSet/>
      <dgm:spPr/>
      <dgm:t>
        <a:bodyPr/>
        <a:lstStyle/>
        <a:p>
          <a:endParaRPr lang="en-US"/>
        </a:p>
      </dgm:t>
    </dgm:pt>
    <dgm:pt modelId="{25C2EAD8-D873-4247-8A80-14424B34C64F}">
      <dgm:prSet custT="1"/>
      <dgm:spPr/>
      <dgm:t>
        <a:bodyPr/>
        <a:lstStyle/>
        <a:p>
          <a:r>
            <a:rPr lang="en-US" sz="1600" dirty="0">
              <a:solidFill>
                <a:schemeClr val="tx1"/>
              </a:solidFill>
            </a:rPr>
            <a:t>Support and capacity building of NGOs</a:t>
          </a:r>
        </a:p>
      </dgm:t>
    </dgm:pt>
    <dgm:pt modelId="{00E78D8A-49B7-4350-B4E7-44CD27A9E08B}" type="parTrans" cxnId="{D6DB2241-2A4B-4DCB-AB68-B12D13401F2A}">
      <dgm:prSet/>
      <dgm:spPr/>
      <dgm:t>
        <a:bodyPr/>
        <a:lstStyle/>
        <a:p>
          <a:endParaRPr lang="en-US"/>
        </a:p>
      </dgm:t>
    </dgm:pt>
    <dgm:pt modelId="{E9F97A55-4896-4877-B1DB-CBE0AA796540}" type="sibTrans" cxnId="{D6DB2241-2A4B-4DCB-AB68-B12D13401F2A}">
      <dgm:prSet/>
      <dgm:spPr/>
      <dgm:t>
        <a:bodyPr/>
        <a:lstStyle/>
        <a:p>
          <a:endParaRPr lang="en-US"/>
        </a:p>
      </dgm:t>
    </dgm:pt>
    <dgm:pt modelId="{BED2E48F-F794-48E5-8ADE-864C36C0EE79}">
      <dgm:prSet custT="1"/>
      <dgm:spPr/>
      <dgm:t>
        <a:bodyPr/>
        <a:lstStyle/>
        <a:p>
          <a:r>
            <a:rPr lang="en-US" sz="1600" dirty="0">
              <a:solidFill>
                <a:schemeClr val="tx1"/>
              </a:solidFill>
            </a:rPr>
            <a:t>Drawing attention to the problems of the region</a:t>
          </a:r>
        </a:p>
      </dgm:t>
    </dgm:pt>
    <dgm:pt modelId="{BE357126-031F-45B8-883F-D394EAC35255}" type="parTrans" cxnId="{6C204FE0-F6D1-41F2-AC21-8B9A9DA952D6}">
      <dgm:prSet/>
      <dgm:spPr/>
      <dgm:t>
        <a:bodyPr/>
        <a:lstStyle/>
        <a:p>
          <a:endParaRPr lang="en-US"/>
        </a:p>
      </dgm:t>
    </dgm:pt>
    <dgm:pt modelId="{F2C26C2D-BC61-49FF-8756-D1850834D2F5}" type="sibTrans" cxnId="{6C204FE0-F6D1-41F2-AC21-8B9A9DA952D6}">
      <dgm:prSet/>
      <dgm:spPr/>
      <dgm:t>
        <a:bodyPr/>
        <a:lstStyle/>
        <a:p>
          <a:endParaRPr lang="en-US"/>
        </a:p>
      </dgm:t>
    </dgm:pt>
    <dgm:pt modelId="{4E729494-3BEE-4B18-B903-D94837D559F2}" type="pres">
      <dgm:prSet presAssocID="{72EC32C9-3E9F-449C-B854-0A6F879670FE}" presName="linear" presStyleCnt="0">
        <dgm:presLayoutVars>
          <dgm:dir/>
          <dgm:animLvl val="lvl"/>
          <dgm:resizeHandles val="exact"/>
        </dgm:presLayoutVars>
      </dgm:prSet>
      <dgm:spPr/>
    </dgm:pt>
    <dgm:pt modelId="{2EBDC547-1998-4E62-B6BC-0FB2235BFEF7}" type="pres">
      <dgm:prSet presAssocID="{49123C6E-361C-4EA3-8769-FD666AFAE7B1}" presName="parentLin" presStyleCnt="0"/>
      <dgm:spPr/>
    </dgm:pt>
    <dgm:pt modelId="{7424AC6A-68C5-4C73-96CC-94B493D6DD03}" type="pres">
      <dgm:prSet presAssocID="{49123C6E-361C-4EA3-8769-FD666AFAE7B1}" presName="parentLeftMargin" presStyleLbl="node1" presStyleIdx="0" presStyleCnt="9"/>
      <dgm:spPr/>
    </dgm:pt>
    <dgm:pt modelId="{A5B6A9AC-76B3-4AC0-8D94-36B1F3AD89C2}" type="pres">
      <dgm:prSet presAssocID="{49123C6E-361C-4EA3-8769-FD666AFAE7B1}" presName="parentText" presStyleLbl="node1" presStyleIdx="0" presStyleCnt="9" custScaleX="131478" custScaleY="229438">
        <dgm:presLayoutVars>
          <dgm:chMax val="0"/>
          <dgm:bulletEnabled val="1"/>
        </dgm:presLayoutVars>
      </dgm:prSet>
      <dgm:spPr/>
    </dgm:pt>
    <dgm:pt modelId="{4D6F7C17-027B-4070-9582-97D9D315FB8B}" type="pres">
      <dgm:prSet presAssocID="{49123C6E-361C-4EA3-8769-FD666AFAE7B1}" presName="negativeSpace" presStyleCnt="0"/>
      <dgm:spPr/>
    </dgm:pt>
    <dgm:pt modelId="{3A7C48FC-3A09-42DE-B866-2531200F2839}" type="pres">
      <dgm:prSet presAssocID="{49123C6E-361C-4EA3-8769-FD666AFAE7B1}" presName="childText" presStyleLbl="conFgAcc1" presStyleIdx="0" presStyleCnt="9">
        <dgm:presLayoutVars>
          <dgm:bulletEnabled val="1"/>
        </dgm:presLayoutVars>
      </dgm:prSet>
      <dgm:spPr/>
    </dgm:pt>
    <dgm:pt modelId="{4FED51A8-AEBB-4196-B447-D4DB35B80229}" type="pres">
      <dgm:prSet presAssocID="{0A8FB903-F7CC-4EBC-B1AB-C5A8E3F3D452}" presName="spaceBetweenRectangles" presStyleCnt="0"/>
      <dgm:spPr/>
    </dgm:pt>
    <dgm:pt modelId="{39B09163-A020-401F-9895-946AB986BC37}" type="pres">
      <dgm:prSet presAssocID="{266210E3-59C4-4C8F-8DC3-4BA4324B0CB6}" presName="parentLin" presStyleCnt="0"/>
      <dgm:spPr/>
    </dgm:pt>
    <dgm:pt modelId="{D163F6D2-9F2B-41F4-8DBB-8ED8ADDCD0B6}" type="pres">
      <dgm:prSet presAssocID="{266210E3-59C4-4C8F-8DC3-4BA4324B0CB6}" presName="parentLeftMargin" presStyleLbl="node1" presStyleIdx="0" presStyleCnt="9"/>
      <dgm:spPr/>
    </dgm:pt>
    <dgm:pt modelId="{01C62FCB-0886-4A64-8F8B-EE21E34E6657}" type="pres">
      <dgm:prSet presAssocID="{266210E3-59C4-4C8F-8DC3-4BA4324B0CB6}" presName="parentText" presStyleLbl="node1" presStyleIdx="1" presStyleCnt="9" custScaleX="132042" custScaleY="220054">
        <dgm:presLayoutVars>
          <dgm:chMax val="0"/>
          <dgm:bulletEnabled val="1"/>
        </dgm:presLayoutVars>
      </dgm:prSet>
      <dgm:spPr/>
    </dgm:pt>
    <dgm:pt modelId="{FF1F1B0A-4114-4321-85FC-32820270AD58}" type="pres">
      <dgm:prSet presAssocID="{266210E3-59C4-4C8F-8DC3-4BA4324B0CB6}" presName="negativeSpace" presStyleCnt="0"/>
      <dgm:spPr/>
    </dgm:pt>
    <dgm:pt modelId="{4E5DF6A4-76AE-4D2C-AB25-D4D3044AE571}" type="pres">
      <dgm:prSet presAssocID="{266210E3-59C4-4C8F-8DC3-4BA4324B0CB6}" presName="childText" presStyleLbl="conFgAcc1" presStyleIdx="1" presStyleCnt="9">
        <dgm:presLayoutVars>
          <dgm:bulletEnabled val="1"/>
        </dgm:presLayoutVars>
      </dgm:prSet>
      <dgm:spPr/>
    </dgm:pt>
    <dgm:pt modelId="{19D2E9C1-B450-4724-A095-1CC3B8FEA47E}" type="pres">
      <dgm:prSet presAssocID="{F9615E32-26C0-4C70-AF42-03116CE78B42}" presName="spaceBetweenRectangles" presStyleCnt="0"/>
      <dgm:spPr/>
    </dgm:pt>
    <dgm:pt modelId="{A66C6A92-45D1-4AFE-8067-58468D8627E2}" type="pres">
      <dgm:prSet presAssocID="{DA4A0F2F-69F0-46DC-B613-727598A9C12F}" presName="parentLin" presStyleCnt="0"/>
      <dgm:spPr/>
    </dgm:pt>
    <dgm:pt modelId="{80FCC197-7F00-42AC-8C8E-DEB4C6D54F5C}" type="pres">
      <dgm:prSet presAssocID="{DA4A0F2F-69F0-46DC-B613-727598A9C12F}" presName="parentLeftMargin" presStyleLbl="node1" presStyleIdx="1" presStyleCnt="9"/>
      <dgm:spPr/>
    </dgm:pt>
    <dgm:pt modelId="{4F22B82E-62D6-4651-8A53-2DFED70FB0E2}" type="pres">
      <dgm:prSet presAssocID="{DA4A0F2F-69F0-46DC-B613-727598A9C12F}" presName="parentText" presStyleLbl="node1" presStyleIdx="2" presStyleCnt="9" custScaleX="131407" custScaleY="205692">
        <dgm:presLayoutVars>
          <dgm:chMax val="0"/>
          <dgm:bulletEnabled val="1"/>
        </dgm:presLayoutVars>
      </dgm:prSet>
      <dgm:spPr/>
    </dgm:pt>
    <dgm:pt modelId="{2A765151-06FE-4C8F-9655-C5C24DB029E0}" type="pres">
      <dgm:prSet presAssocID="{DA4A0F2F-69F0-46DC-B613-727598A9C12F}" presName="negativeSpace" presStyleCnt="0"/>
      <dgm:spPr/>
    </dgm:pt>
    <dgm:pt modelId="{FEC6C1F2-F646-48F9-AB7E-A1CE1A5CA223}" type="pres">
      <dgm:prSet presAssocID="{DA4A0F2F-69F0-46DC-B613-727598A9C12F}" presName="childText" presStyleLbl="conFgAcc1" presStyleIdx="2" presStyleCnt="9">
        <dgm:presLayoutVars>
          <dgm:bulletEnabled val="1"/>
        </dgm:presLayoutVars>
      </dgm:prSet>
      <dgm:spPr/>
    </dgm:pt>
    <dgm:pt modelId="{562437AD-E464-4B52-B87D-336734822DA5}" type="pres">
      <dgm:prSet presAssocID="{CADC5AB4-1CF4-4340-A144-113148B16187}" presName="spaceBetweenRectangles" presStyleCnt="0"/>
      <dgm:spPr/>
    </dgm:pt>
    <dgm:pt modelId="{A7337B98-7C02-4165-AF3A-E9536A75FF03}" type="pres">
      <dgm:prSet presAssocID="{FBA40DF2-0DF3-4B8E-8C6E-9080C9D316CF}" presName="parentLin" presStyleCnt="0"/>
      <dgm:spPr/>
    </dgm:pt>
    <dgm:pt modelId="{07DAD76A-1C4E-455A-9F24-3888F8F9427C}" type="pres">
      <dgm:prSet presAssocID="{FBA40DF2-0DF3-4B8E-8C6E-9080C9D316CF}" presName="parentLeftMargin" presStyleLbl="node1" presStyleIdx="2" presStyleCnt="9"/>
      <dgm:spPr/>
    </dgm:pt>
    <dgm:pt modelId="{D7AFFC2B-833C-4EED-88B2-07DF1AAEBAFB}" type="pres">
      <dgm:prSet presAssocID="{FBA40DF2-0DF3-4B8E-8C6E-9080C9D316CF}" presName="parentText" presStyleLbl="node1" presStyleIdx="3" presStyleCnt="9" custScaleX="132398" custScaleY="221858">
        <dgm:presLayoutVars>
          <dgm:chMax val="0"/>
          <dgm:bulletEnabled val="1"/>
        </dgm:presLayoutVars>
      </dgm:prSet>
      <dgm:spPr/>
    </dgm:pt>
    <dgm:pt modelId="{11B2C8E1-C6F4-4EF1-8649-F48464102122}" type="pres">
      <dgm:prSet presAssocID="{FBA40DF2-0DF3-4B8E-8C6E-9080C9D316CF}" presName="negativeSpace" presStyleCnt="0"/>
      <dgm:spPr/>
    </dgm:pt>
    <dgm:pt modelId="{97CFD0D2-8D99-4203-9EDE-4A2FC922DF79}" type="pres">
      <dgm:prSet presAssocID="{FBA40DF2-0DF3-4B8E-8C6E-9080C9D316CF}" presName="childText" presStyleLbl="conFgAcc1" presStyleIdx="3" presStyleCnt="9">
        <dgm:presLayoutVars>
          <dgm:bulletEnabled val="1"/>
        </dgm:presLayoutVars>
      </dgm:prSet>
      <dgm:spPr/>
    </dgm:pt>
    <dgm:pt modelId="{ABB5BF45-FD43-4FCE-ADEA-E57CC1D1D8A6}" type="pres">
      <dgm:prSet presAssocID="{658922F4-B564-4B77-96E3-DD319811383D}" presName="spaceBetweenRectangles" presStyleCnt="0"/>
      <dgm:spPr/>
    </dgm:pt>
    <dgm:pt modelId="{A72DF5BA-D30E-45D2-AFA2-A18D29F398D0}" type="pres">
      <dgm:prSet presAssocID="{CC77E6F0-2873-4B85-868B-D2773927A769}" presName="parentLin" presStyleCnt="0"/>
      <dgm:spPr/>
    </dgm:pt>
    <dgm:pt modelId="{796E7A6E-0B5F-4D54-A653-C1EA37B9CE65}" type="pres">
      <dgm:prSet presAssocID="{CC77E6F0-2873-4B85-868B-D2773927A769}" presName="parentLeftMargin" presStyleLbl="node1" presStyleIdx="3" presStyleCnt="9"/>
      <dgm:spPr/>
    </dgm:pt>
    <dgm:pt modelId="{C2453A6C-B675-40E0-93F3-0E751F4FC47D}" type="pres">
      <dgm:prSet presAssocID="{CC77E6F0-2873-4B85-868B-D2773927A769}" presName="parentText" presStyleLbl="node1" presStyleIdx="4" presStyleCnt="9" custScaleX="132627" custScaleY="209472">
        <dgm:presLayoutVars>
          <dgm:chMax val="0"/>
          <dgm:bulletEnabled val="1"/>
        </dgm:presLayoutVars>
      </dgm:prSet>
      <dgm:spPr/>
    </dgm:pt>
    <dgm:pt modelId="{8B97A115-0CF6-4406-9E22-94F9283D3307}" type="pres">
      <dgm:prSet presAssocID="{CC77E6F0-2873-4B85-868B-D2773927A769}" presName="negativeSpace" presStyleCnt="0"/>
      <dgm:spPr/>
    </dgm:pt>
    <dgm:pt modelId="{787CF224-7C46-4E9E-99C7-0DD20573CDFE}" type="pres">
      <dgm:prSet presAssocID="{CC77E6F0-2873-4B85-868B-D2773927A769}" presName="childText" presStyleLbl="conFgAcc1" presStyleIdx="4" presStyleCnt="9">
        <dgm:presLayoutVars>
          <dgm:bulletEnabled val="1"/>
        </dgm:presLayoutVars>
      </dgm:prSet>
      <dgm:spPr/>
    </dgm:pt>
    <dgm:pt modelId="{FCFBAB06-C481-406C-A930-0293DA7200F9}" type="pres">
      <dgm:prSet presAssocID="{5876E7A1-3A21-4A1F-AFE1-516A3A0FC0BE}" presName="spaceBetweenRectangles" presStyleCnt="0"/>
      <dgm:spPr/>
    </dgm:pt>
    <dgm:pt modelId="{8A8AFDD6-A2F7-4F1C-B3C2-75D7B9F184AD}" type="pres">
      <dgm:prSet presAssocID="{D72ECBF3-093D-463C-90BC-C96CC6A86C55}" presName="parentLin" presStyleCnt="0"/>
      <dgm:spPr/>
    </dgm:pt>
    <dgm:pt modelId="{7D6C09BC-7848-46AA-96D6-70ACE30F7B99}" type="pres">
      <dgm:prSet presAssocID="{D72ECBF3-093D-463C-90BC-C96CC6A86C55}" presName="parentLeftMargin" presStyleLbl="node1" presStyleIdx="4" presStyleCnt="9"/>
      <dgm:spPr/>
    </dgm:pt>
    <dgm:pt modelId="{047CA379-F2FF-4B2E-A752-B8F573B28DED}" type="pres">
      <dgm:prSet presAssocID="{D72ECBF3-093D-463C-90BC-C96CC6A86C55}" presName="parentText" presStyleLbl="node1" presStyleIdx="5" presStyleCnt="9" custScaleX="131713" custScaleY="191360">
        <dgm:presLayoutVars>
          <dgm:chMax val="0"/>
          <dgm:bulletEnabled val="1"/>
        </dgm:presLayoutVars>
      </dgm:prSet>
      <dgm:spPr/>
    </dgm:pt>
    <dgm:pt modelId="{B9A9E0E8-B3B2-44B9-9478-1C39D72F0E4F}" type="pres">
      <dgm:prSet presAssocID="{D72ECBF3-093D-463C-90BC-C96CC6A86C55}" presName="negativeSpace" presStyleCnt="0"/>
      <dgm:spPr/>
    </dgm:pt>
    <dgm:pt modelId="{C2EBFDA4-E07F-44E0-B938-201357BA0B20}" type="pres">
      <dgm:prSet presAssocID="{D72ECBF3-093D-463C-90BC-C96CC6A86C55}" presName="childText" presStyleLbl="conFgAcc1" presStyleIdx="5" presStyleCnt="9">
        <dgm:presLayoutVars>
          <dgm:bulletEnabled val="1"/>
        </dgm:presLayoutVars>
      </dgm:prSet>
      <dgm:spPr/>
    </dgm:pt>
    <dgm:pt modelId="{FB03EF2B-1A97-4756-9ADC-7F11E08665ED}" type="pres">
      <dgm:prSet presAssocID="{C0023ACE-2625-416B-B146-080205CAFCD3}" presName="spaceBetweenRectangles" presStyleCnt="0"/>
      <dgm:spPr/>
    </dgm:pt>
    <dgm:pt modelId="{3FF01146-1EE4-4A6E-9763-6D841AC04A9A}" type="pres">
      <dgm:prSet presAssocID="{25C2EAD8-D873-4247-8A80-14424B34C64F}" presName="parentLin" presStyleCnt="0"/>
      <dgm:spPr/>
    </dgm:pt>
    <dgm:pt modelId="{71BB0F80-3ED0-44B2-9A5A-6F81D1D2BC25}" type="pres">
      <dgm:prSet presAssocID="{25C2EAD8-D873-4247-8A80-14424B34C64F}" presName="parentLeftMargin" presStyleLbl="node1" presStyleIdx="5" presStyleCnt="9"/>
      <dgm:spPr/>
    </dgm:pt>
    <dgm:pt modelId="{6A40BA4F-5967-41A7-B000-B994DEE40D7A}" type="pres">
      <dgm:prSet presAssocID="{25C2EAD8-D873-4247-8A80-14424B34C64F}" presName="parentText" presStyleLbl="node1" presStyleIdx="6" presStyleCnt="9" custScaleX="131100" custScaleY="223446">
        <dgm:presLayoutVars>
          <dgm:chMax val="0"/>
          <dgm:bulletEnabled val="1"/>
        </dgm:presLayoutVars>
      </dgm:prSet>
      <dgm:spPr/>
    </dgm:pt>
    <dgm:pt modelId="{4C8F50EC-2955-4540-8C63-C16F25FC9029}" type="pres">
      <dgm:prSet presAssocID="{25C2EAD8-D873-4247-8A80-14424B34C64F}" presName="negativeSpace" presStyleCnt="0"/>
      <dgm:spPr/>
    </dgm:pt>
    <dgm:pt modelId="{0A937DE9-94DE-46DB-B449-4366453468AA}" type="pres">
      <dgm:prSet presAssocID="{25C2EAD8-D873-4247-8A80-14424B34C64F}" presName="childText" presStyleLbl="conFgAcc1" presStyleIdx="6" presStyleCnt="9">
        <dgm:presLayoutVars>
          <dgm:bulletEnabled val="1"/>
        </dgm:presLayoutVars>
      </dgm:prSet>
      <dgm:spPr/>
    </dgm:pt>
    <dgm:pt modelId="{291FE436-2F10-4104-A7E2-7C2E13436600}" type="pres">
      <dgm:prSet presAssocID="{E9F97A55-4896-4877-B1DB-CBE0AA796540}" presName="spaceBetweenRectangles" presStyleCnt="0"/>
      <dgm:spPr/>
    </dgm:pt>
    <dgm:pt modelId="{DE698F6C-CE86-4140-B3CB-5051EC3B4D19}" type="pres">
      <dgm:prSet presAssocID="{BED2E48F-F794-48E5-8ADE-864C36C0EE79}" presName="parentLin" presStyleCnt="0"/>
      <dgm:spPr/>
    </dgm:pt>
    <dgm:pt modelId="{5B1F567E-00DF-4983-8C90-7BEB4B285747}" type="pres">
      <dgm:prSet presAssocID="{BED2E48F-F794-48E5-8ADE-864C36C0EE79}" presName="parentLeftMargin" presStyleLbl="node1" presStyleIdx="6" presStyleCnt="9"/>
      <dgm:spPr/>
    </dgm:pt>
    <dgm:pt modelId="{D24C3248-8B8B-495E-B416-6F8EDA9BF157}" type="pres">
      <dgm:prSet presAssocID="{BED2E48F-F794-48E5-8ADE-864C36C0EE79}" presName="parentText" presStyleLbl="node1" presStyleIdx="7" presStyleCnt="9" custScaleX="132322" custScaleY="210416">
        <dgm:presLayoutVars>
          <dgm:chMax val="0"/>
          <dgm:bulletEnabled val="1"/>
        </dgm:presLayoutVars>
      </dgm:prSet>
      <dgm:spPr/>
    </dgm:pt>
    <dgm:pt modelId="{A619E19D-0CD6-4297-8BD7-5367190723B8}" type="pres">
      <dgm:prSet presAssocID="{BED2E48F-F794-48E5-8ADE-864C36C0EE79}" presName="negativeSpace" presStyleCnt="0"/>
      <dgm:spPr/>
    </dgm:pt>
    <dgm:pt modelId="{6EE79528-56AB-4AA0-9142-97C0A4FD2C61}" type="pres">
      <dgm:prSet presAssocID="{BED2E48F-F794-48E5-8ADE-864C36C0EE79}" presName="childText" presStyleLbl="conFgAcc1" presStyleIdx="7" presStyleCnt="9">
        <dgm:presLayoutVars>
          <dgm:bulletEnabled val="1"/>
        </dgm:presLayoutVars>
      </dgm:prSet>
      <dgm:spPr/>
    </dgm:pt>
    <dgm:pt modelId="{C7F994A4-5220-4FA9-9BC6-1F3244C5BFE9}" type="pres">
      <dgm:prSet presAssocID="{F2C26C2D-BC61-49FF-8756-D1850834D2F5}" presName="spaceBetweenRectangles" presStyleCnt="0"/>
      <dgm:spPr/>
    </dgm:pt>
    <dgm:pt modelId="{A3D68272-759F-4E8C-9F62-039A9501659B}" type="pres">
      <dgm:prSet presAssocID="{3BDC5300-B8FA-449C-A211-5012F2DD62E5}" presName="parentLin" presStyleCnt="0"/>
      <dgm:spPr/>
    </dgm:pt>
    <dgm:pt modelId="{B7490A70-F5C2-4425-945E-25C774E1BC2C}" type="pres">
      <dgm:prSet presAssocID="{3BDC5300-B8FA-449C-A211-5012F2DD62E5}" presName="parentLeftMargin" presStyleLbl="node1" presStyleIdx="7" presStyleCnt="9"/>
      <dgm:spPr/>
    </dgm:pt>
    <dgm:pt modelId="{AEF4614E-37E0-4858-9828-C77384CA3E33}" type="pres">
      <dgm:prSet presAssocID="{3BDC5300-B8FA-449C-A211-5012F2DD62E5}" presName="parentText" presStyleLbl="node1" presStyleIdx="8" presStyleCnt="9" custScaleX="132932" custScaleY="173001">
        <dgm:presLayoutVars>
          <dgm:chMax val="0"/>
          <dgm:bulletEnabled val="1"/>
        </dgm:presLayoutVars>
      </dgm:prSet>
      <dgm:spPr/>
    </dgm:pt>
    <dgm:pt modelId="{EE08B2F8-EE19-4CB3-86A6-2AE5886B50B5}" type="pres">
      <dgm:prSet presAssocID="{3BDC5300-B8FA-449C-A211-5012F2DD62E5}" presName="negativeSpace" presStyleCnt="0"/>
      <dgm:spPr/>
    </dgm:pt>
    <dgm:pt modelId="{F642BFF4-673A-4CEF-8D8B-EDBFF384654B}" type="pres">
      <dgm:prSet presAssocID="{3BDC5300-B8FA-449C-A211-5012F2DD62E5}" presName="childText" presStyleLbl="conFgAcc1" presStyleIdx="8" presStyleCnt="9">
        <dgm:presLayoutVars>
          <dgm:bulletEnabled val="1"/>
        </dgm:presLayoutVars>
      </dgm:prSet>
      <dgm:spPr/>
    </dgm:pt>
  </dgm:ptLst>
  <dgm:cxnLst>
    <dgm:cxn modelId="{282A2106-66D0-4C26-9251-A8D9798B6BB9}" srcId="{72EC32C9-3E9F-449C-B854-0A6F879670FE}" destId="{D72ECBF3-093D-463C-90BC-C96CC6A86C55}" srcOrd="5" destOrd="0" parTransId="{5CDFC86A-8E27-43D1-80B7-B81D47D1AD89}" sibTransId="{C0023ACE-2625-416B-B146-080205CAFCD3}"/>
    <dgm:cxn modelId="{9A08CE10-86D3-4D5E-A967-0ECA0A2DCA39}" type="presOf" srcId="{BED2E48F-F794-48E5-8ADE-864C36C0EE79}" destId="{D24C3248-8B8B-495E-B416-6F8EDA9BF157}" srcOrd="1" destOrd="0" presId="urn:microsoft.com/office/officeart/2005/8/layout/list1"/>
    <dgm:cxn modelId="{2BCBFD12-FC1E-4E50-8EE2-6C370C3193E1}" type="presOf" srcId="{FBA40DF2-0DF3-4B8E-8C6E-9080C9D316CF}" destId="{07DAD76A-1C4E-455A-9F24-3888F8F9427C}" srcOrd="0" destOrd="0" presId="urn:microsoft.com/office/officeart/2005/8/layout/list1"/>
    <dgm:cxn modelId="{145B141D-BCA1-4F4D-949F-1F22425B74A8}" type="presOf" srcId="{D72ECBF3-093D-463C-90BC-C96CC6A86C55}" destId="{7D6C09BC-7848-46AA-96D6-70ACE30F7B99}" srcOrd="0" destOrd="0" presId="urn:microsoft.com/office/officeart/2005/8/layout/list1"/>
    <dgm:cxn modelId="{7A2EFA26-658F-461D-830F-1FFBC246B327}" type="presOf" srcId="{72EC32C9-3E9F-449C-B854-0A6F879670FE}" destId="{4E729494-3BEE-4B18-B903-D94837D559F2}" srcOrd="0" destOrd="0" presId="urn:microsoft.com/office/officeart/2005/8/layout/list1"/>
    <dgm:cxn modelId="{E40B7727-D148-404C-819A-51BB6F890B49}" type="presOf" srcId="{266210E3-59C4-4C8F-8DC3-4BA4324B0CB6}" destId="{D163F6D2-9F2B-41F4-8DBB-8ED8ADDCD0B6}" srcOrd="0" destOrd="0" presId="urn:microsoft.com/office/officeart/2005/8/layout/list1"/>
    <dgm:cxn modelId="{2940C128-8ED8-475C-B8DF-18830EF95A5F}" type="presOf" srcId="{DA4A0F2F-69F0-46DC-B613-727598A9C12F}" destId="{80FCC197-7F00-42AC-8C8E-DEB4C6D54F5C}" srcOrd="0" destOrd="0" presId="urn:microsoft.com/office/officeart/2005/8/layout/list1"/>
    <dgm:cxn modelId="{7CC2B22C-D6E8-4ED1-8FEC-60EBA06B1CD7}" type="presOf" srcId="{CC77E6F0-2873-4B85-868B-D2773927A769}" destId="{796E7A6E-0B5F-4D54-A653-C1EA37B9CE65}" srcOrd="0" destOrd="0" presId="urn:microsoft.com/office/officeart/2005/8/layout/list1"/>
    <dgm:cxn modelId="{5C7B9C34-D71C-4781-8A1D-EAA3DE88F9F8}" type="presOf" srcId="{266210E3-59C4-4C8F-8DC3-4BA4324B0CB6}" destId="{01C62FCB-0886-4A64-8F8B-EE21E34E6657}" srcOrd="1" destOrd="0" presId="urn:microsoft.com/office/officeart/2005/8/layout/list1"/>
    <dgm:cxn modelId="{678D305E-A4CC-437C-9C9E-A527CDACA558}" srcId="{72EC32C9-3E9F-449C-B854-0A6F879670FE}" destId="{3BDC5300-B8FA-449C-A211-5012F2DD62E5}" srcOrd="8" destOrd="0" parTransId="{B79A240C-3E70-41D1-B0EA-506F8417E83B}" sibTransId="{5D807CCE-8652-4667-BA51-6FD3929F268F}"/>
    <dgm:cxn modelId="{D6DB2241-2A4B-4DCB-AB68-B12D13401F2A}" srcId="{72EC32C9-3E9F-449C-B854-0A6F879670FE}" destId="{25C2EAD8-D873-4247-8A80-14424B34C64F}" srcOrd="6" destOrd="0" parTransId="{00E78D8A-49B7-4350-B4E7-44CD27A9E08B}" sibTransId="{E9F97A55-4896-4877-B1DB-CBE0AA796540}"/>
    <dgm:cxn modelId="{6568C341-4AF1-40B7-AAD5-C7377A809A14}" type="presOf" srcId="{3BDC5300-B8FA-449C-A211-5012F2DD62E5}" destId="{AEF4614E-37E0-4858-9828-C77384CA3E33}" srcOrd="1" destOrd="0" presId="urn:microsoft.com/office/officeart/2005/8/layout/list1"/>
    <dgm:cxn modelId="{8211AD63-F116-47FE-B185-39A5A36CE5AA}" type="presOf" srcId="{FBA40DF2-0DF3-4B8E-8C6E-9080C9D316CF}" destId="{D7AFFC2B-833C-4EED-88B2-07DF1AAEBAFB}" srcOrd="1" destOrd="0" presId="urn:microsoft.com/office/officeart/2005/8/layout/list1"/>
    <dgm:cxn modelId="{F73AFA7C-B414-40F4-B151-8D5510417DFE}" type="presOf" srcId="{3BDC5300-B8FA-449C-A211-5012F2DD62E5}" destId="{B7490A70-F5C2-4425-945E-25C774E1BC2C}" srcOrd="0" destOrd="0" presId="urn:microsoft.com/office/officeart/2005/8/layout/list1"/>
    <dgm:cxn modelId="{4158F982-BF2A-4D18-A4F7-262A28C075F7}" type="presOf" srcId="{D72ECBF3-093D-463C-90BC-C96CC6A86C55}" destId="{047CA379-F2FF-4B2E-A752-B8F573B28DED}" srcOrd="1" destOrd="0" presId="urn:microsoft.com/office/officeart/2005/8/layout/list1"/>
    <dgm:cxn modelId="{57ABE58A-A25F-4A88-82B7-DF4D47BA7520}" type="presOf" srcId="{49123C6E-361C-4EA3-8769-FD666AFAE7B1}" destId="{A5B6A9AC-76B3-4AC0-8D94-36B1F3AD89C2}" srcOrd="1" destOrd="0" presId="urn:microsoft.com/office/officeart/2005/8/layout/list1"/>
    <dgm:cxn modelId="{881150A2-6603-4689-9469-B6C0D026BE4B}" srcId="{72EC32C9-3E9F-449C-B854-0A6F879670FE}" destId="{49123C6E-361C-4EA3-8769-FD666AFAE7B1}" srcOrd="0" destOrd="0" parTransId="{95EE11A4-BF9B-4942-8118-118A4DACD69A}" sibTransId="{0A8FB903-F7CC-4EBC-B1AB-C5A8E3F3D452}"/>
    <dgm:cxn modelId="{C18926A4-F6B8-4F43-AE01-B7BCD781E412}" type="presOf" srcId="{CC77E6F0-2873-4B85-868B-D2773927A769}" destId="{C2453A6C-B675-40E0-93F3-0E751F4FC47D}" srcOrd="1" destOrd="0" presId="urn:microsoft.com/office/officeart/2005/8/layout/list1"/>
    <dgm:cxn modelId="{53B697A9-5002-42BA-91F4-F4744D32287B}" type="presOf" srcId="{25C2EAD8-D873-4247-8A80-14424B34C64F}" destId="{6A40BA4F-5967-41A7-B000-B994DEE40D7A}" srcOrd="1" destOrd="0" presId="urn:microsoft.com/office/officeart/2005/8/layout/list1"/>
    <dgm:cxn modelId="{D079E2B1-961A-4588-B021-F487D3574351}" type="presOf" srcId="{25C2EAD8-D873-4247-8A80-14424B34C64F}" destId="{71BB0F80-3ED0-44B2-9A5A-6F81D1D2BC25}" srcOrd="0" destOrd="0" presId="urn:microsoft.com/office/officeart/2005/8/layout/list1"/>
    <dgm:cxn modelId="{F7591CB2-6C33-4954-89C5-60F8A760385B}" srcId="{72EC32C9-3E9F-449C-B854-0A6F879670FE}" destId="{CC77E6F0-2873-4B85-868B-D2773927A769}" srcOrd="4" destOrd="0" parTransId="{A7BBA8CD-2D28-4817-9CA3-36FDBBBC9DB4}" sibTransId="{5876E7A1-3A21-4A1F-AFE1-516A3A0FC0BE}"/>
    <dgm:cxn modelId="{41DD2DBD-D600-4621-B2FA-8443E2F6EED7}" type="presOf" srcId="{BED2E48F-F794-48E5-8ADE-864C36C0EE79}" destId="{5B1F567E-00DF-4983-8C90-7BEB4B285747}" srcOrd="0" destOrd="0" presId="urn:microsoft.com/office/officeart/2005/8/layout/list1"/>
    <dgm:cxn modelId="{379D02CE-A4CC-4562-97F6-903096C3213C}" type="presOf" srcId="{49123C6E-361C-4EA3-8769-FD666AFAE7B1}" destId="{7424AC6A-68C5-4C73-96CC-94B493D6DD03}" srcOrd="0" destOrd="0" presId="urn:microsoft.com/office/officeart/2005/8/layout/list1"/>
    <dgm:cxn modelId="{DDBAB4D1-F7B3-418B-B39E-65B34D61B0B6}" srcId="{72EC32C9-3E9F-449C-B854-0A6F879670FE}" destId="{FBA40DF2-0DF3-4B8E-8C6E-9080C9D316CF}" srcOrd="3" destOrd="0" parTransId="{B5E958C6-FE78-4904-9CF4-99326878E126}" sibTransId="{658922F4-B564-4B77-96E3-DD319811383D}"/>
    <dgm:cxn modelId="{86F4BEDF-304E-438E-8D76-C19DF4CF333F}" srcId="{72EC32C9-3E9F-449C-B854-0A6F879670FE}" destId="{DA4A0F2F-69F0-46DC-B613-727598A9C12F}" srcOrd="2" destOrd="0" parTransId="{95ADCBED-287F-4AAE-BCD8-41E7512E272E}" sibTransId="{CADC5AB4-1CF4-4340-A144-113148B16187}"/>
    <dgm:cxn modelId="{6C204FE0-F6D1-41F2-AC21-8B9A9DA952D6}" srcId="{72EC32C9-3E9F-449C-B854-0A6F879670FE}" destId="{BED2E48F-F794-48E5-8ADE-864C36C0EE79}" srcOrd="7" destOrd="0" parTransId="{BE357126-031F-45B8-883F-D394EAC35255}" sibTransId="{F2C26C2D-BC61-49FF-8756-D1850834D2F5}"/>
    <dgm:cxn modelId="{A53789EF-0C54-40F3-A804-08717839BAB9}" srcId="{72EC32C9-3E9F-449C-B854-0A6F879670FE}" destId="{266210E3-59C4-4C8F-8DC3-4BA4324B0CB6}" srcOrd="1" destOrd="0" parTransId="{F578A521-F8DA-4399-AA03-95175DFB3128}" sibTransId="{F9615E32-26C0-4C70-AF42-03116CE78B42}"/>
    <dgm:cxn modelId="{12E9FDFF-B1ED-4EBE-A7BA-CA8FD5C4F126}" type="presOf" srcId="{DA4A0F2F-69F0-46DC-B613-727598A9C12F}" destId="{4F22B82E-62D6-4651-8A53-2DFED70FB0E2}" srcOrd="1" destOrd="0" presId="urn:microsoft.com/office/officeart/2005/8/layout/list1"/>
    <dgm:cxn modelId="{EBCDD9E6-1183-413E-8EC8-7CF4A398187A}" type="presParOf" srcId="{4E729494-3BEE-4B18-B903-D94837D559F2}" destId="{2EBDC547-1998-4E62-B6BC-0FB2235BFEF7}" srcOrd="0" destOrd="0" presId="urn:microsoft.com/office/officeart/2005/8/layout/list1"/>
    <dgm:cxn modelId="{72C6C155-950D-48E3-AE73-066E03E0C2B9}" type="presParOf" srcId="{2EBDC547-1998-4E62-B6BC-0FB2235BFEF7}" destId="{7424AC6A-68C5-4C73-96CC-94B493D6DD03}" srcOrd="0" destOrd="0" presId="urn:microsoft.com/office/officeart/2005/8/layout/list1"/>
    <dgm:cxn modelId="{A9EB67E6-759E-4408-8539-9350090730AD}" type="presParOf" srcId="{2EBDC547-1998-4E62-B6BC-0FB2235BFEF7}" destId="{A5B6A9AC-76B3-4AC0-8D94-36B1F3AD89C2}" srcOrd="1" destOrd="0" presId="urn:microsoft.com/office/officeart/2005/8/layout/list1"/>
    <dgm:cxn modelId="{99A561A5-126D-4579-86E1-9D3D9EEE11FA}" type="presParOf" srcId="{4E729494-3BEE-4B18-B903-D94837D559F2}" destId="{4D6F7C17-027B-4070-9582-97D9D315FB8B}" srcOrd="1" destOrd="0" presId="urn:microsoft.com/office/officeart/2005/8/layout/list1"/>
    <dgm:cxn modelId="{3EF9B236-F316-44C1-9831-FD35C3371932}" type="presParOf" srcId="{4E729494-3BEE-4B18-B903-D94837D559F2}" destId="{3A7C48FC-3A09-42DE-B866-2531200F2839}" srcOrd="2" destOrd="0" presId="urn:microsoft.com/office/officeart/2005/8/layout/list1"/>
    <dgm:cxn modelId="{F33D10E6-7E46-414D-B55E-A4DC90F8E02E}" type="presParOf" srcId="{4E729494-3BEE-4B18-B903-D94837D559F2}" destId="{4FED51A8-AEBB-4196-B447-D4DB35B80229}" srcOrd="3" destOrd="0" presId="urn:microsoft.com/office/officeart/2005/8/layout/list1"/>
    <dgm:cxn modelId="{4FB93263-4E5D-472F-82BA-F21DDE0EB9FC}" type="presParOf" srcId="{4E729494-3BEE-4B18-B903-D94837D559F2}" destId="{39B09163-A020-401F-9895-946AB986BC37}" srcOrd="4" destOrd="0" presId="urn:microsoft.com/office/officeart/2005/8/layout/list1"/>
    <dgm:cxn modelId="{FFBCD701-7650-429C-9FD7-B7649CFF993A}" type="presParOf" srcId="{39B09163-A020-401F-9895-946AB986BC37}" destId="{D163F6D2-9F2B-41F4-8DBB-8ED8ADDCD0B6}" srcOrd="0" destOrd="0" presId="urn:microsoft.com/office/officeart/2005/8/layout/list1"/>
    <dgm:cxn modelId="{69D7EB25-EB25-4EDB-9439-40F03D8E1ED0}" type="presParOf" srcId="{39B09163-A020-401F-9895-946AB986BC37}" destId="{01C62FCB-0886-4A64-8F8B-EE21E34E6657}" srcOrd="1" destOrd="0" presId="urn:microsoft.com/office/officeart/2005/8/layout/list1"/>
    <dgm:cxn modelId="{6CBBFBA9-45D8-477B-9DCE-93764701CCA8}" type="presParOf" srcId="{4E729494-3BEE-4B18-B903-D94837D559F2}" destId="{FF1F1B0A-4114-4321-85FC-32820270AD58}" srcOrd="5" destOrd="0" presId="urn:microsoft.com/office/officeart/2005/8/layout/list1"/>
    <dgm:cxn modelId="{59574762-5114-4B33-A871-53BA75CE02D8}" type="presParOf" srcId="{4E729494-3BEE-4B18-B903-D94837D559F2}" destId="{4E5DF6A4-76AE-4D2C-AB25-D4D3044AE571}" srcOrd="6" destOrd="0" presId="urn:microsoft.com/office/officeart/2005/8/layout/list1"/>
    <dgm:cxn modelId="{914802F9-2F40-4F38-BD4A-ECF9A145070D}" type="presParOf" srcId="{4E729494-3BEE-4B18-B903-D94837D559F2}" destId="{19D2E9C1-B450-4724-A095-1CC3B8FEA47E}" srcOrd="7" destOrd="0" presId="urn:microsoft.com/office/officeart/2005/8/layout/list1"/>
    <dgm:cxn modelId="{38254764-FF8D-489F-8C7D-C6D1F4CE0808}" type="presParOf" srcId="{4E729494-3BEE-4B18-B903-D94837D559F2}" destId="{A66C6A92-45D1-4AFE-8067-58468D8627E2}" srcOrd="8" destOrd="0" presId="urn:microsoft.com/office/officeart/2005/8/layout/list1"/>
    <dgm:cxn modelId="{23406B9B-993F-44DE-AF59-DC4805334AE4}" type="presParOf" srcId="{A66C6A92-45D1-4AFE-8067-58468D8627E2}" destId="{80FCC197-7F00-42AC-8C8E-DEB4C6D54F5C}" srcOrd="0" destOrd="0" presId="urn:microsoft.com/office/officeart/2005/8/layout/list1"/>
    <dgm:cxn modelId="{50752ED3-54FC-408D-882B-2F1A08FA99BC}" type="presParOf" srcId="{A66C6A92-45D1-4AFE-8067-58468D8627E2}" destId="{4F22B82E-62D6-4651-8A53-2DFED70FB0E2}" srcOrd="1" destOrd="0" presId="urn:microsoft.com/office/officeart/2005/8/layout/list1"/>
    <dgm:cxn modelId="{1224D30D-1921-4736-A19C-371AC51D0644}" type="presParOf" srcId="{4E729494-3BEE-4B18-B903-D94837D559F2}" destId="{2A765151-06FE-4C8F-9655-C5C24DB029E0}" srcOrd="9" destOrd="0" presId="urn:microsoft.com/office/officeart/2005/8/layout/list1"/>
    <dgm:cxn modelId="{59D3DAC5-9C7A-453A-B127-4530247A9612}" type="presParOf" srcId="{4E729494-3BEE-4B18-B903-D94837D559F2}" destId="{FEC6C1F2-F646-48F9-AB7E-A1CE1A5CA223}" srcOrd="10" destOrd="0" presId="urn:microsoft.com/office/officeart/2005/8/layout/list1"/>
    <dgm:cxn modelId="{1765185E-0122-4EA6-8B82-CAC16938F106}" type="presParOf" srcId="{4E729494-3BEE-4B18-B903-D94837D559F2}" destId="{562437AD-E464-4B52-B87D-336734822DA5}" srcOrd="11" destOrd="0" presId="urn:microsoft.com/office/officeart/2005/8/layout/list1"/>
    <dgm:cxn modelId="{59D464D9-F314-435D-AEF3-00561ABA1BCE}" type="presParOf" srcId="{4E729494-3BEE-4B18-B903-D94837D559F2}" destId="{A7337B98-7C02-4165-AF3A-E9536A75FF03}" srcOrd="12" destOrd="0" presId="urn:microsoft.com/office/officeart/2005/8/layout/list1"/>
    <dgm:cxn modelId="{2E2756CA-0CAB-463A-9C05-558373FBFD7E}" type="presParOf" srcId="{A7337B98-7C02-4165-AF3A-E9536A75FF03}" destId="{07DAD76A-1C4E-455A-9F24-3888F8F9427C}" srcOrd="0" destOrd="0" presId="urn:microsoft.com/office/officeart/2005/8/layout/list1"/>
    <dgm:cxn modelId="{A7FB1B41-F630-486E-991B-6F27A410795E}" type="presParOf" srcId="{A7337B98-7C02-4165-AF3A-E9536A75FF03}" destId="{D7AFFC2B-833C-4EED-88B2-07DF1AAEBAFB}" srcOrd="1" destOrd="0" presId="urn:microsoft.com/office/officeart/2005/8/layout/list1"/>
    <dgm:cxn modelId="{CD9BF91E-3032-4AB0-8DDE-F5A2767F2BDB}" type="presParOf" srcId="{4E729494-3BEE-4B18-B903-D94837D559F2}" destId="{11B2C8E1-C6F4-4EF1-8649-F48464102122}" srcOrd="13" destOrd="0" presId="urn:microsoft.com/office/officeart/2005/8/layout/list1"/>
    <dgm:cxn modelId="{D97C94BA-A876-4DBA-8740-1C93495F45A1}" type="presParOf" srcId="{4E729494-3BEE-4B18-B903-D94837D559F2}" destId="{97CFD0D2-8D99-4203-9EDE-4A2FC922DF79}" srcOrd="14" destOrd="0" presId="urn:microsoft.com/office/officeart/2005/8/layout/list1"/>
    <dgm:cxn modelId="{EA0AAACB-1432-43B1-80FC-5DF6F6F93731}" type="presParOf" srcId="{4E729494-3BEE-4B18-B903-D94837D559F2}" destId="{ABB5BF45-FD43-4FCE-ADEA-E57CC1D1D8A6}" srcOrd="15" destOrd="0" presId="urn:microsoft.com/office/officeart/2005/8/layout/list1"/>
    <dgm:cxn modelId="{1955FDE7-C642-47FC-9B2E-78A8B3E9B8A6}" type="presParOf" srcId="{4E729494-3BEE-4B18-B903-D94837D559F2}" destId="{A72DF5BA-D30E-45D2-AFA2-A18D29F398D0}" srcOrd="16" destOrd="0" presId="urn:microsoft.com/office/officeart/2005/8/layout/list1"/>
    <dgm:cxn modelId="{F999C265-B02C-452B-8EF2-C0A496282EB6}" type="presParOf" srcId="{A72DF5BA-D30E-45D2-AFA2-A18D29F398D0}" destId="{796E7A6E-0B5F-4D54-A653-C1EA37B9CE65}" srcOrd="0" destOrd="0" presId="urn:microsoft.com/office/officeart/2005/8/layout/list1"/>
    <dgm:cxn modelId="{640A721F-AC09-4919-8EA6-9621FD3B6A75}" type="presParOf" srcId="{A72DF5BA-D30E-45D2-AFA2-A18D29F398D0}" destId="{C2453A6C-B675-40E0-93F3-0E751F4FC47D}" srcOrd="1" destOrd="0" presId="urn:microsoft.com/office/officeart/2005/8/layout/list1"/>
    <dgm:cxn modelId="{96A03FB9-B968-481F-8984-CEDA48FA5C3E}" type="presParOf" srcId="{4E729494-3BEE-4B18-B903-D94837D559F2}" destId="{8B97A115-0CF6-4406-9E22-94F9283D3307}" srcOrd="17" destOrd="0" presId="urn:microsoft.com/office/officeart/2005/8/layout/list1"/>
    <dgm:cxn modelId="{2A4FAC95-2AB2-4C96-8E8D-D45CE1C242CC}" type="presParOf" srcId="{4E729494-3BEE-4B18-B903-D94837D559F2}" destId="{787CF224-7C46-4E9E-99C7-0DD20573CDFE}" srcOrd="18" destOrd="0" presId="urn:microsoft.com/office/officeart/2005/8/layout/list1"/>
    <dgm:cxn modelId="{69050906-F9A2-4979-A67A-681722198754}" type="presParOf" srcId="{4E729494-3BEE-4B18-B903-D94837D559F2}" destId="{FCFBAB06-C481-406C-A930-0293DA7200F9}" srcOrd="19" destOrd="0" presId="urn:microsoft.com/office/officeart/2005/8/layout/list1"/>
    <dgm:cxn modelId="{76AD7B2F-D0F3-45C5-804B-FD01C21C7266}" type="presParOf" srcId="{4E729494-3BEE-4B18-B903-D94837D559F2}" destId="{8A8AFDD6-A2F7-4F1C-B3C2-75D7B9F184AD}" srcOrd="20" destOrd="0" presId="urn:microsoft.com/office/officeart/2005/8/layout/list1"/>
    <dgm:cxn modelId="{FF9FF35F-D541-4A49-A5C1-075D3524DA9B}" type="presParOf" srcId="{8A8AFDD6-A2F7-4F1C-B3C2-75D7B9F184AD}" destId="{7D6C09BC-7848-46AA-96D6-70ACE30F7B99}" srcOrd="0" destOrd="0" presId="urn:microsoft.com/office/officeart/2005/8/layout/list1"/>
    <dgm:cxn modelId="{0AB1BF8A-5E5B-40E9-83AE-3EFF32E75F2B}" type="presParOf" srcId="{8A8AFDD6-A2F7-4F1C-B3C2-75D7B9F184AD}" destId="{047CA379-F2FF-4B2E-A752-B8F573B28DED}" srcOrd="1" destOrd="0" presId="urn:microsoft.com/office/officeart/2005/8/layout/list1"/>
    <dgm:cxn modelId="{484C6C9D-5882-4297-85DE-69838421A016}" type="presParOf" srcId="{4E729494-3BEE-4B18-B903-D94837D559F2}" destId="{B9A9E0E8-B3B2-44B9-9478-1C39D72F0E4F}" srcOrd="21" destOrd="0" presId="urn:microsoft.com/office/officeart/2005/8/layout/list1"/>
    <dgm:cxn modelId="{562A0A2A-3880-4BCF-AE60-62FD913011F7}" type="presParOf" srcId="{4E729494-3BEE-4B18-B903-D94837D559F2}" destId="{C2EBFDA4-E07F-44E0-B938-201357BA0B20}" srcOrd="22" destOrd="0" presId="urn:microsoft.com/office/officeart/2005/8/layout/list1"/>
    <dgm:cxn modelId="{6CFD6F20-93B2-4856-AEBA-79DCE86AF24C}" type="presParOf" srcId="{4E729494-3BEE-4B18-B903-D94837D559F2}" destId="{FB03EF2B-1A97-4756-9ADC-7F11E08665ED}" srcOrd="23" destOrd="0" presId="urn:microsoft.com/office/officeart/2005/8/layout/list1"/>
    <dgm:cxn modelId="{BC7D7E50-FA7B-4C78-8214-19D20CBFFA07}" type="presParOf" srcId="{4E729494-3BEE-4B18-B903-D94837D559F2}" destId="{3FF01146-1EE4-4A6E-9763-6D841AC04A9A}" srcOrd="24" destOrd="0" presId="urn:microsoft.com/office/officeart/2005/8/layout/list1"/>
    <dgm:cxn modelId="{7DA72065-D2D7-438A-9AD0-99065357CB45}" type="presParOf" srcId="{3FF01146-1EE4-4A6E-9763-6D841AC04A9A}" destId="{71BB0F80-3ED0-44B2-9A5A-6F81D1D2BC25}" srcOrd="0" destOrd="0" presId="urn:microsoft.com/office/officeart/2005/8/layout/list1"/>
    <dgm:cxn modelId="{DBEF1099-B5EF-4711-98AB-6D8BC7F292EA}" type="presParOf" srcId="{3FF01146-1EE4-4A6E-9763-6D841AC04A9A}" destId="{6A40BA4F-5967-41A7-B000-B994DEE40D7A}" srcOrd="1" destOrd="0" presId="urn:microsoft.com/office/officeart/2005/8/layout/list1"/>
    <dgm:cxn modelId="{94F03302-D67C-430B-97B0-7E9E591ED308}" type="presParOf" srcId="{4E729494-3BEE-4B18-B903-D94837D559F2}" destId="{4C8F50EC-2955-4540-8C63-C16F25FC9029}" srcOrd="25" destOrd="0" presId="urn:microsoft.com/office/officeart/2005/8/layout/list1"/>
    <dgm:cxn modelId="{6C52A821-E664-47C4-8D1E-C6F4B9FCBD9C}" type="presParOf" srcId="{4E729494-3BEE-4B18-B903-D94837D559F2}" destId="{0A937DE9-94DE-46DB-B449-4366453468AA}" srcOrd="26" destOrd="0" presId="urn:microsoft.com/office/officeart/2005/8/layout/list1"/>
    <dgm:cxn modelId="{415D1CB7-7168-4E39-9B75-A0FDEAF97243}" type="presParOf" srcId="{4E729494-3BEE-4B18-B903-D94837D559F2}" destId="{291FE436-2F10-4104-A7E2-7C2E13436600}" srcOrd="27" destOrd="0" presId="urn:microsoft.com/office/officeart/2005/8/layout/list1"/>
    <dgm:cxn modelId="{61CE783A-96BF-4338-B326-84811E2A0FF3}" type="presParOf" srcId="{4E729494-3BEE-4B18-B903-D94837D559F2}" destId="{DE698F6C-CE86-4140-B3CB-5051EC3B4D19}" srcOrd="28" destOrd="0" presId="urn:microsoft.com/office/officeart/2005/8/layout/list1"/>
    <dgm:cxn modelId="{3A2F5BA0-9B57-42A7-932D-87A1C5E17DDA}" type="presParOf" srcId="{DE698F6C-CE86-4140-B3CB-5051EC3B4D19}" destId="{5B1F567E-00DF-4983-8C90-7BEB4B285747}" srcOrd="0" destOrd="0" presId="urn:microsoft.com/office/officeart/2005/8/layout/list1"/>
    <dgm:cxn modelId="{1A1C36D7-554D-4643-B293-559A3C111217}" type="presParOf" srcId="{DE698F6C-CE86-4140-B3CB-5051EC3B4D19}" destId="{D24C3248-8B8B-495E-B416-6F8EDA9BF157}" srcOrd="1" destOrd="0" presId="urn:microsoft.com/office/officeart/2005/8/layout/list1"/>
    <dgm:cxn modelId="{541E933E-735C-474E-88AB-BBDC57DBBE6A}" type="presParOf" srcId="{4E729494-3BEE-4B18-B903-D94837D559F2}" destId="{A619E19D-0CD6-4297-8BD7-5367190723B8}" srcOrd="29" destOrd="0" presId="urn:microsoft.com/office/officeart/2005/8/layout/list1"/>
    <dgm:cxn modelId="{9E0F696A-A617-454A-9EB1-EFBFAE9F2915}" type="presParOf" srcId="{4E729494-3BEE-4B18-B903-D94837D559F2}" destId="{6EE79528-56AB-4AA0-9142-97C0A4FD2C61}" srcOrd="30" destOrd="0" presId="urn:microsoft.com/office/officeart/2005/8/layout/list1"/>
    <dgm:cxn modelId="{824B2806-9BF2-43EB-B469-574A3CFCA248}" type="presParOf" srcId="{4E729494-3BEE-4B18-B903-D94837D559F2}" destId="{C7F994A4-5220-4FA9-9BC6-1F3244C5BFE9}" srcOrd="31" destOrd="0" presId="urn:microsoft.com/office/officeart/2005/8/layout/list1"/>
    <dgm:cxn modelId="{D7E3362F-2E1D-486F-8824-E104ECF4BF11}" type="presParOf" srcId="{4E729494-3BEE-4B18-B903-D94837D559F2}" destId="{A3D68272-759F-4E8C-9F62-039A9501659B}" srcOrd="32" destOrd="0" presId="urn:microsoft.com/office/officeart/2005/8/layout/list1"/>
    <dgm:cxn modelId="{55439425-CB97-467D-A631-C2AD28AA9F3A}" type="presParOf" srcId="{A3D68272-759F-4E8C-9F62-039A9501659B}" destId="{B7490A70-F5C2-4425-945E-25C774E1BC2C}" srcOrd="0" destOrd="0" presId="urn:microsoft.com/office/officeart/2005/8/layout/list1"/>
    <dgm:cxn modelId="{787B56C2-DB88-45DD-95CC-CACF714EBA79}" type="presParOf" srcId="{A3D68272-759F-4E8C-9F62-039A9501659B}" destId="{AEF4614E-37E0-4858-9828-C77384CA3E33}" srcOrd="1" destOrd="0" presId="urn:microsoft.com/office/officeart/2005/8/layout/list1"/>
    <dgm:cxn modelId="{FE8BB15F-B85C-4220-8FB5-F0B6F8F2FFE2}" type="presParOf" srcId="{4E729494-3BEE-4B18-B903-D94837D559F2}" destId="{EE08B2F8-EE19-4CB3-86A6-2AE5886B50B5}" srcOrd="33" destOrd="0" presId="urn:microsoft.com/office/officeart/2005/8/layout/list1"/>
    <dgm:cxn modelId="{FEC9CEF2-8079-4800-AA22-88CCDFB21557}" type="presParOf" srcId="{4E729494-3BEE-4B18-B903-D94837D559F2}" destId="{F642BFF4-673A-4CEF-8D8B-EDBFF384654B}" srcOrd="3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EC32C9-3E9F-449C-B854-0A6F879670FE}"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n-US"/>
        </a:p>
      </dgm:t>
    </dgm:pt>
    <dgm:pt modelId="{49123C6E-361C-4EA3-8769-FD666AFAE7B1}">
      <dgm:prSet phldrT="[Text]" custT="1"/>
      <dgm:spPr/>
      <dgm:t>
        <a:bodyPr/>
        <a:lstStyle/>
        <a:p>
          <a:r>
            <a:rPr lang="en-US" sz="1600" dirty="0"/>
            <a:t>Capacity building, knowledge, skills and leadership</a:t>
          </a:r>
        </a:p>
      </dgm:t>
    </dgm:pt>
    <dgm:pt modelId="{95EE11A4-BF9B-4942-8118-118A4DACD69A}" type="parTrans" cxnId="{881150A2-6603-4689-9469-B6C0D026BE4B}">
      <dgm:prSet/>
      <dgm:spPr/>
      <dgm:t>
        <a:bodyPr/>
        <a:lstStyle/>
        <a:p>
          <a:endParaRPr lang="en-US"/>
        </a:p>
      </dgm:t>
    </dgm:pt>
    <dgm:pt modelId="{0A8FB903-F7CC-4EBC-B1AB-C5A8E3F3D452}" type="sibTrans" cxnId="{881150A2-6603-4689-9469-B6C0D026BE4B}">
      <dgm:prSet/>
      <dgm:spPr/>
      <dgm:t>
        <a:bodyPr/>
        <a:lstStyle/>
        <a:p>
          <a:endParaRPr lang="en-US"/>
        </a:p>
      </dgm:t>
    </dgm:pt>
    <dgm:pt modelId="{3BDC5300-B8FA-449C-A211-5012F2DD62E5}">
      <dgm:prSet phldrT="[Text]" custT="1"/>
      <dgm:spPr/>
      <dgm:t>
        <a:bodyPr/>
        <a:lstStyle/>
        <a:p>
          <a:r>
            <a:rPr lang="en-US" sz="1600" dirty="0">
              <a:solidFill>
                <a:schemeClr val="tx1"/>
              </a:solidFill>
            </a:rPr>
            <a:t>Providing technical support for advocacy </a:t>
          </a:r>
          <a:r>
            <a:rPr lang="lt-LT" sz="1600" dirty="0" err="1">
              <a:solidFill>
                <a:schemeClr val="tx1"/>
              </a:solidFill>
            </a:rPr>
            <a:t>for</a:t>
          </a:r>
          <a:r>
            <a:rPr lang="lt-LT" sz="1600" dirty="0">
              <a:solidFill>
                <a:schemeClr val="tx1"/>
              </a:solidFill>
            </a:rPr>
            <a:t> </a:t>
          </a:r>
          <a:r>
            <a:rPr lang="lt-LT" sz="1600" dirty="0" err="1">
              <a:solidFill>
                <a:schemeClr val="tx1"/>
              </a:solidFill>
            </a:rPr>
            <a:t>the</a:t>
          </a:r>
          <a:r>
            <a:rPr lang="lt-LT" sz="1600" dirty="0">
              <a:solidFill>
                <a:schemeClr val="tx1"/>
              </a:solidFill>
            </a:rPr>
            <a:t> </a:t>
          </a:r>
          <a:r>
            <a:rPr lang="lt-LT" sz="1600" dirty="0" err="1">
              <a:solidFill>
                <a:schemeClr val="tx1"/>
              </a:solidFill>
            </a:rPr>
            <a:t>alternatives</a:t>
          </a:r>
          <a:r>
            <a:rPr lang="lt-LT" sz="1600" dirty="0">
              <a:solidFill>
                <a:schemeClr val="tx1"/>
              </a:solidFill>
            </a:rPr>
            <a:t> to </a:t>
          </a:r>
          <a:r>
            <a:rPr lang="lt-LT" sz="1600" dirty="0" err="1">
              <a:solidFill>
                <a:schemeClr val="tx1"/>
              </a:solidFill>
            </a:rPr>
            <a:t>coercive</a:t>
          </a:r>
          <a:r>
            <a:rPr lang="lt-LT" sz="1600" dirty="0">
              <a:solidFill>
                <a:schemeClr val="tx1"/>
              </a:solidFill>
            </a:rPr>
            <a:t> </a:t>
          </a:r>
          <a:r>
            <a:rPr lang="lt-LT" sz="1600" dirty="0" err="1">
              <a:solidFill>
                <a:schemeClr val="tx1"/>
              </a:solidFill>
            </a:rPr>
            <a:t>sanctions</a:t>
          </a:r>
          <a:r>
            <a:rPr lang="en-US" sz="1600" dirty="0">
              <a:solidFill>
                <a:schemeClr val="tx1"/>
              </a:solidFill>
            </a:rPr>
            <a:t>.</a:t>
          </a:r>
        </a:p>
      </dgm:t>
    </dgm:pt>
    <dgm:pt modelId="{B79A240C-3E70-41D1-B0EA-506F8417E83B}" type="parTrans" cxnId="{678D305E-A4CC-437C-9C9E-A527CDACA558}">
      <dgm:prSet/>
      <dgm:spPr/>
      <dgm:t>
        <a:bodyPr/>
        <a:lstStyle/>
        <a:p>
          <a:endParaRPr lang="en-US"/>
        </a:p>
      </dgm:t>
    </dgm:pt>
    <dgm:pt modelId="{5D807CCE-8652-4667-BA51-6FD3929F268F}" type="sibTrans" cxnId="{678D305E-A4CC-437C-9C9E-A527CDACA558}">
      <dgm:prSet/>
      <dgm:spPr/>
      <dgm:t>
        <a:bodyPr/>
        <a:lstStyle/>
        <a:p>
          <a:endParaRPr lang="en-US"/>
        </a:p>
      </dgm:t>
    </dgm:pt>
    <dgm:pt modelId="{266210E3-59C4-4C8F-8DC3-4BA4324B0CB6}">
      <dgm:prSet custT="1"/>
      <dgm:spPr/>
      <dgm:t>
        <a:bodyPr/>
        <a:lstStyle/>
        <a:p>
          <a:r>
            <a:rPr lang="en-US" sz="1600" dirty="0">
              <a:solidFill>
                <a:schemeClr val="tx1"/>
              </a:solidFill>
            </a:rPr>
            <a:t>Collaboration between international, regional and national partners</a:t>
          </a:r>
        </a:p>
      </dgm:t>
    </dgm:pt>
    <dgm:pt modelId="{F578A521-F8DA-4399-AA03-95175DFB3128}" type="parTrans" cxnId="{A53789EF-0C54-40F3-A804-08717839BAB9}">
      <dgm:prSet/>
      <dgm:spPr/>
      <dgm:t>
        <a:bodyPr/>
        <a:lstStyle/>
        <a:p>
          <a:endParaRPr lang="en-US"/>
        </a:p>
      </dgm:t>
    </dgm:pt>
    <dgm:pt modelId="{F9615E32-26C0-4C70-AF42-03116CE78B42}" type="sibTrans" cxnId="{A53789EF-0C54-40F3-A804-08717839BAB9}">
      <dgm:prSet/>
      <dgm:spPr/>
      <dgm:t>
        <a:bodyPr/>
        <a:lstStyle/>
        <a:p>
          <a:endParaRPr lang="en-US"/>
        </a:p>
      </dgm:t>
    </dgm:pt>
    <dgm:pt modelId="{DA4A0F2F-69F0-46DC-B613-727598A9C12F}">
      <dgm:prSet custT="1"/>
      <dgm:spPr/>
      <dgm:t>
        <a:bodyPr/>
        <a:lstStyle/>
        <a:p>
          <a:r>
            <a:rPr lang="lt-LT" sz="1600" dirty="0"/>
            <a:t>„</a:t>
          </a:r>
          <a:r>
            <a:rPr lang="lt-LT" sz="1600" dirty="0" err="1"/>
            <a:t>Criminalization</a:t>
          </a:r>
          <a:r>
            <a:rPr lang="lt-LT" sz="1600" dirty="0"/>
            <a:t> </a:t>
          </a:r>
          <a:r>
            <a:rPr lang="lt-LT" sz="1600" dirty="0" err="1"/>
            <a:t>costs</a:t>
          </a:r>
          <a:r>
            <a:rPr lang="lt-LT" sz="1600" dirty="0"/>
            <a:t>“ </a:t>
          </a:r>
          <a:r>
            <a:rPr lang="lt-LT" sz="1600" dirty="0" err="1"/>
            <a:t>in</a:t>
          </a:r>
          <a:r>
            <a:rPr lang="lt-LT" sz="1600" dirty="0"/>
            <a:t> </a:t>
          </a:r>
          <a:r>
            <a:rPr lang="lt-LT" sz="1600" dirty="0" err="1"/>
            <a:t>the</a:t>
          </a:r>
          <a:r>
            <a:rPr lang="lt-LT" sz="1600" dirty="0"/>
            <a:t> </a:t>
          </a:r>
          <a:r>
            <a:rPr lang="lt-LT" sz="1600" dirty="0" err="1"/>
            <a:t>region</a:t>
          </a:r>
          <a:endParaRPr lang="en-US" sz="1600" dirty="0"/>
        </a:p>
      </dgm:t>
    </dgm:pt>
    <dgm:pt modelId="{95ADCBED-287F-4AAE-BCD8-41E7512E272E}" type="parTrans" cxnId="{86F4BEDF-304E-438E-8D76-C19DF4CF333F}">
      <dgm:prSet/>
      <dgm:spPr/>
      <dgm:t>
        <a:bodyPr/>
        <a:lstStyle/>
        <a:p>
          <a:endParaRPr lang="en-US"/>
        </a:p>
      </dgm:t>
    </dgm:pt>
    <dgm:pt modelId="{CADC5AB4-1CF4-4340-A144-113148B16187}" type="sibTrans" cxnId="{86F4BEDF-304E-438E-8D76-C19DF4CF333F}">
      <dgm:prSet/>
      <dgm:spPr/>
      <dgm:t>
        <a:bodyPr/>
        <a:lstStyle/>
        <a:p>
          <a:endParaRPr lang="en-US"/>
        </a:p>
      </dgm:t>
    </dgm:pt>
    <dgm:pt modelId="{FBA40DF2-0DF3-4B8E-8C6E-9080C9D316CF}">
      <dgm:prSet custT="1"/>
      <dgm:spPr/>
      <dgm:t>
        <a:bodyPr/>
        <a:lstStyle/>
        <a:p>
          <a:r>
            <a:rPr lang="lt-LT" sz="1600" dirty="0" err="1">
              <a:solidFill>
                <a:schemeClr val="tx1"/>
              </a:solidFill>
            </a:rPr>
            <a:t>Implementation</a:t>
          </a:r>
          <a:r>
            <a:rPr lang="lt-LT" sz="1600" dirty="0">
              <a:solidFill>
                <a:schemeClr val="tx1"/>
              </a:solidFill>
            </a:rPr>
            <a:t> </a:t>
          </a:r>
          <a:r>
            <a:rPr lang="lt-LT" sz="1600" dirty="0" err="1">
              <a:solidFill>
                <a:schemeClr val="tx1"/>
              </a:solidFill>
            </a:rPr>
            <a:t>of</a:t>
          </a:r>
          <a:r>
            <a:rPr lang="lt-LT" sz="1600" dirty="0">
              <a:solidFill>
                <a:schemeClr val="tx1"/>
              </a:solidFill>
            </a:rPr>
            <a:t> </a:t>
          </a:r>
          <a:r>
            <a:rPr lang="lt-LT" sz="1600" dirty="0" err="1">
              <a:solidFill>
                <a:schemeClr val="tx1"/>
              </a:solidFill>
            </a:rPr>
            <a:t>the</a:t>
          </a:r>
          <a:r>
            <a:rPr lang="lt-LT" sz="1600" dirty="0">
              <a:solidFill>
                <a:schemeClr val="tx1"/>
              </a:solidFill>
            </a:rPr>
            <a:t> </a:t>
          </a:r>
          <a:r>
            <a:rPr lang="lt-LT" sz="1600" dirty="0" err="1">
              <a:solidFill>
                <a:schemeClr val="tx1"/>
              </a:solidFill>
            </a:rPr>
            <a:t>advocacy</a:t>
          </a:r>
          <a:r>
            <a:rPr lang="lt-LT" sz="1600" dirty="0">
              <a:solidFill>
                <a:schemeClr val="tx1"/>
              </a:solidFill>
            </a:rPr>
            <a:t> </a:t>
          </a:r>
          <a:r>
            <a:rPr lang="lt-LT" sz="1600" dirty="0" err="1">
              <a:solidFill>
                <a:schemeClr val="tx1"/>
              </a:solidFill>
            </a:rPr>
            <a:t>campaign</a:t>
          </a:r>
          <a:r>
            <a:rPr lang="lt-LT" sz="1600" dirty="0">
              <a:solidFill>
                <a:schemeClr val="tx1"/>
              </a:solidFill>
            </a:rPr>
            <a:t> to </a:t>
          </a:r>
          <a:r>
            <a:rPr lang="lt-LT" sz="1600" dirty="0" err="1">
              <a:solidFill>
                <a:schemeClr val="tx1"/>
              </a:solidFill>
            </a:rPr>
            <a:t>ensure</a:t>
          </a:r>
          <a:r>
            <a:rPr lang="lt-LT" sz="1600" dirty="0">
              <a:solidFill>
                <a:schemeClr val="tx1"/>
              </a:solidFill>
            </a:rPr>
            <a:t> </a:t>
          </a:r>
          <a:r>
            <a:rPr lang="lt-LT" sz="1600" dirty="0" err="1">
              <a:solidFill>
                <a:schemeClr val="tx1"/>
              </a:solidFill>
            </a:rPr>
            <a:t>rights</a:t>
          </a:r>
          <a:r>
            <a:rPr lang="lt-LT" sz="1600" dirty="0">
              <a:solidFill>
                <a:schemeClr val="tx1"/>
              </a:solidFill>
            </a:rPr>
            <a:t> </a:t>
          </a:r>
          <a:r>
            <a:rPr lang="lt-LT" sz="1600" dirty="0" err="1">
              <a:solidFill>
                <a:schemeClr val="tx1"/>
              </a:solidFill>
            </a:rPr>
            <a:t>of</a:t>
          </a:r>
          <a:r>
            <a:rPr lang="lt-LT" sz="1600" dirty="0">
              <a:solidFill>
                <a:schemeClr val="tx1"/>
              </a:solidFill>
            </a:rPr>
            <a:t> </a:t>
          </a:r>
          <a:r>
            <a:rPr lang="lt-LT" sz="1600" dirty="0" err="1">
              <a:solidFill>
                <a:schemeClr val="tx1"/>
              </a:solidFill>
            </a:rPr>
            <a:t>women</a:t>
          </a:r>
          <a:r>
            <a:rPr lang="lt-LT" sz="1600" dirty="0">
              <a:solidFill>
                <a:schemeClr val="tx1"/>
              </a:solidFill>
            </a:rPr>
            <a:t> </a:t>
          </a:r>
          <a:r>
            <a:rPr lang="lt-LT" sz="1600" dirty="0" err="1">
              <a:solidFill>
                <a:schemeClr val="tx1"/>
              </a:solidFill>
            </a:rPr>
            <a:t>who</a:t>
          </a:r>
          <a:r>
            <a:rPr lang="lt-LT" sz="1600" dirty="0">
              <a:solidFill>
                <a:schemeClr val="tx1"/>
              </a:solidFill>
            </a:rPr>
            <a:t> </a:t>
          </a:r>
          <a:r>
            <a:rPr lang="lt-LT" sz="1600" dirty="0" err="1">
              <a:solidFill>
                <a:schemeClr val="tx1"/>
              </a:solidFill>
            </a:rPr>
            <a:t>use</a:t>
          </a:r>
          <a:r>
            <a:rPr lang="lt-LT" sz="1600" dirty="0">
              <a:solidFill>
                <a:schemeClr val="tx1"/>
              </a:solidFill>
            </a:rPr>
            <a:t> </a:t>
          </a:r>
          <a:r>
            <a:rPr lang="lt-LT" sz="1600" dirty="0" err="1">
              <a:solidFill>
                <a:schemeClr val="tx1"/>
              </a:solidFill>
            </a:rPr>
            <a:t>drugs</a:t>
          </a:r>
          <a:endParaRPr lang="en-US" sz="1600" dirty="0">
            <a:solidFill>
              <a:schemeClr val="tx1"/>
            </a:solidFill>
          </a:endParaRPr>
        </a:p>
      </dgm:t>
    </dgm:pt>
    <dgm:pt modelId="{B5E958C6-FE78-4904-9CF4-99326878E126}" type="parTrans" cxnId="{DDBAB4D1-F7B3-418B-B39E-65B34D61B0B6}">
      <dgm:prSet/>
      <dgm:spPr/>
      <dgm:t>
        <a:bodyPr/>
        <a:lstStyle/>
        <a:p>
          <a:endParaRPr lang="en-US"/>
        </a:p>
      </dgm:t>
    </dgm:pt>
    <dgm:pt modelId="{658922F4-B564-4B77-96E3-DD319811383D}" type="sibTrans" cxnId="{DDBAB4D1-F7B3-418B-B39E-65B34D61B0B6}">
      <dgm:prSet/>
      <dgm:spPr/>
      <dgm:t>
        <a:bodyPr/>
        <a:lstStyle/>
        <a:p>
          <a:endParaRPr lang="en-US"/>
        </a:p>
      </dgm:t>
    </dgm:pt>
    <dgm:pt modelId="{CC77E6F0-2873-4B85-868B-D2773927A769}">
      <dgm:prSet custT="1"/>
      <dgm:spPr/>
      <dgm:t>
        <a:bodyPr/>
        <a:lstStyle/>
        <a:p>
          <a:r>
            <a:rPr lang="lt-LT" sz="1600" dirty="0" err="1"/>
            <a:t>Advocacy</a:t>
          </a:r>
          <a:r>
            <a:rPr lang="lt-LT" sz="1600" dirty="0"/>
            <a:t> </a:t>
          </a:r>
          <a:r>
            <a:rPr lang="lt-LT" sz="1600" dirty="0" err="1"/>
            <a:t>activities</a:t>
          </a:r>
          <a:r>
            <a:rPr lang="lt-LT" sz="1600" dirty="0"/>
            <a:t>: „</a:t>
          </a:r>
          <a:r>
            <a:rPr lang="lt-LT" sz="1600" dirty="0" err="1"/>
            <a:t>Support</a:t>
          </a:r>
          <a:r>
            <a:rPr lang="lt-LT" sz="1600" dirty="0"/>
            <a:t>. </a:t>
          </a:r>
          <a:r>
            <a:rPr lang="lt-LT" sz="1600" dirty="0" err="1"/>
            <a:t>Don‘t</a:t>
          </a:r>
          <a:r>
            <a:rPr lang="lt-LT" sz="1600" dirty="0"/>
            <a:t> </a:t>
          </a:r>
          <a:r>
            <a:rPr lang="lt-LT" sz="1600" dirty="0" err="1"/>
            <a:t>punish</a:t>
          </a:r>
          <a:r>
            <a:rPr lang="lt-LT" sz="1600" dirty="0"/>
            <a:t>“, „</a:t>
          </a:r>
          <a:r>
            <a:rPr lang="lt-LT" sz="1600" dirty="0" err="1"/>
            <a:t>From</a:t>
          </a:r>
          <a:r>
            <a:rPr lang="lt-LT" sz="1600" dirty="0"/>
            <a:t> </a:t>
          </a:r>
          <a:r>
            <a:rPr lang="lt-LT" sz="1600" dirty="0" err="1"/>
            <a:t>Street</a:t>
          </a:r>
          <a:r>
            <a:rPr lang="lt-LT" sz="1600" dirty="0"/>
            <a:t> to </a:t>
          </a:r>
          <a:r>
            <a:rPr lang="lt-LT" sz="1600" dirty="0" err="1"/>
            <a:t>Government</a:t>
          </a:r>
          <a:r>
            <a:rPr lang="lt-LT" sz="1600" dirty="0"/>
            <a:t>“</a:t>
          </a:r>
          <a:r>
            <a:rPr lang="ru-RU" sz="1600" dirty="0"/>
            <a:t> </a:t>
          </a:r>
          <a:endParaRPr lang="en-US" sz="1600" dirty="0"/>
        </a:p>
      </dgm:t>
    </dgm:pt>
    <dgm:pt modelId="{A7BBA8CD-2D28-4817-9CA3-36FDBBBC9DB4}" type="parTrans" cxnId="{F7591CB2-6C33-4954-89C5-60F8A760385B}">
      <dgm:prSet/>
      <dgm:spPr/>
      <dgm:t>
        <a:bodyPr/>
        <a:lstStyle/>
        <a:p>
          <a:endParaRPr lang="en-US"/>
        </a:p>
      </dgm:t>
    </dgm:pt>
    <dgm:pt modelId="{5876E7A1-3A21-4A1F-AFE1-516A3A0FC0BE}" type="sibTrans" cxnId="{F7591CB2-6C33-4954-89C5-60F8A760385B}">
      <dgm:prSet/>
      <dgm:spPr/>
      <dgm:t>
        <a:bodyPr/>
        <a:lstStyle/>
        <a:p>
          <a:endParaRPr lang="en-US"/>
        </a:p>
      </dgm:t>
    </dgm:pt>
    <dgm:pt modelId="{D72ECBF3-093D-463C-90BC-C96CC6A86C55}">
      <dgm:prSet custT="1"/>
      <dgm:spPr/>
      <dgm:t>
        <a:bodyPr/>
        <a:lstStyle/>
        <a:p>
          <a:r>
            <a:rPr lang="lt-LT" sz="1600" dirty="0" err="1">
              <a:solidFill>
                <a:schemeClr val="tx1"/>
              </a:solidFill>
            </a:rPr>
            <a:t>Analytical</a:t>
          </a:r>
          <a:r>
            <a:rPr lang="lt-LT" sz="1600" dirty="0">
              <a:solidFill>
                <a:schemeClr val="tx1"/>
              </a:solidFill>
            </a:rPr>
            <a:t> </a:t>
          </a:r>
          <a:r>
            <a:rPr lang="lt-LT" sz="1600" dirty="0" err="1">
              <a:solidFill>
                <a:schemeClr val="tx1"/>
              </a:solidFill>
            </a:rPr>
            <a:t>and</a:t>
          </a:r>
          <a:r>
            <a:rPr lang="lt-LT" sz="1600" dirty="0">
              <a:solidFill>
                <a:schemeClr val="tx1"/>
              </a:solidFill>
            </a:rPr>
            <a:t> </a:t>
          </a:r>
          <a:r>
            <a:rPr lang="lt-LT" sz="1600" dirty="0" err="1">
              <a:solidFill>
                <a:schemeClr val="tx1"/>
              </a:solidFill>
            </a:rPr>
            <a:t>informational</a:t>
          </a:r>
          <a:r>
            <a:rPr lang="lt-LT" sz="1600" dirty="0">
              <a:solidFill>
                <a:schemeClr val="tx1"/>
              </a:solidFill>
            </a:rPr>
            <a:t> </a:t>
          </a:r>
          <a:r>
            <a:rPr lang="lt-LT" sz="1600" dirty="0" err="1">
              <a:solidFill>
                <a:schemeClr val="tx1"/>
              </a:solidFill>
            </a:rPr>
            <a:t>notes</a:t>
          </a:r>
          <a:endParaRPr lang="en-US" sz="1600" dirty="0">
            <a:solidFill>
              <a:schemeClr val="tx1"/>
            </a:solidFill>
          </a:endParaRPr>
        </a:p>
      </dgm:t>
    </dgm:pt>
    <dgm:pt modelId="{5CDFC86A-8E27-43D1-80B7-B81D47D1AD89}" type="parTrans" cxnId="{282A2106-66D0-4C26-9251-A8D9798B6BB9}">
      <dgm:prSet/>
      <dgm:spPr/>
      <dgm:t>
        <a:bodyPr/>
        <a:lstStyle/>
        <a:p>
          <a:endParaRPr lang="en-US"/>
        </a:p>
      </dgm:t>
    </dgm:pt>
    <dgm:pt modelId="{C0023ACE-2625-416B-B146-080205CAFCD3}" type="sibTrans" cxnId="{282A2106-66D0-4C26-9251-A8D9798B6BB9}">
      <dgm:prSet/>
      <dgm:spPr/>
      <dgm:t>
        <a:bodyPr/>
        <a:lstStyle/>
        <a:p>
          <a:endParaRPr lang="en-US"/>
        </a:p>
      </dgm:t>
    </dgm:pt>
    <dgm:pt modelId="{25C2EAD8-D873-4247-8A80-14424B34C64F}">
      <dgm:prSet custT="1"/>
      <dgm:spPr/>
      <dgm:t>
        <a:bodyPr/>
        <a:lstStyle/>
        <a:p>
          <a:r>
            <a:rPr lang="en-US" sz="1600" dirty="0">
              <a:solidFill>
                <a:schemeClr val="tx1"/>
              </a:solidFill>
            </a:rPr>
            <a:t>Participation in negotiations with the Ministry of Internal Affairs</a:t>
          </a:r>
          <a:r>
            <a:rPr lang="ru-RU" sz="1600" dirty="0">
              <a:solidFill>
                <a:schemeClr val="tx1"/>
              </a:solidFill>
            </a:rPr>
            <a:t> </a:t>
          </a:r>
          <a:endParaRPr lang="en-US" sz="1600" dirty="0">
            <a:solidFill>
              <a:schemeClr val="tx1"/>
            </a:solidFill>
          </a:endParaRPr>
        </a:p>
      </dgm:t>
    </dgm:pt>
    <dgm:pt modelId="{00E78D8A-49B7-4350-B4E7-44CD27A9E08B}" type="parTrans" cxnId="{D6DB2241-2A4B-4DCB-AB68-B12D13401F2A}">
      <dgm:prSet/>
      <dgm:spPr/>
      <dgm:t>
        <a:bodyPr/>
        <a:lstStyle/>
        <a:p>
          <a:endParaRPr lang="en-US"/>
        </a:p>
      </dgm:t>
    </dgm:pt>
    <dgm:pt modelId="{E9F97A55-4896-4877-B1DB-CBE0AA796540}" type="sibTrans" cxnId="{D6DB2241-2A4B-4DCB-AB68-B12D13401F2A}">
      <dgm:prSet/>
      <dgm:spPr/>
      <dgm:t>
        <a:bodyPr/>
        <a:lstStyle/>
        <a:p>
          <a:endParaRPr lang="en-US"/>
        </a:p>
      </dgm:t>
    </dgm:pt>
    <dgm:pt modelId="{BED2E48F-F794-48E5-8ADE-864C36C0EE79}">
      <dgm:prSet custT="1"/>
      <dgm:spPr/>
      <dgm:t>
        <a:bodyPr/>
        <a:lstStyle/>
        <a:p>
          <a:r>
            <a:rPr lang="en-US" sz="1600" dirty="0">
              <a:solidFill>
                <a:schemeClr val="tx1"/>
              </a:solidFill>
            </a:rPr>
            <a:t>Shadow reports,</a:t>
          </a:r>
          <a:r>
            <a:rPr lang="lt-LT" sz="1600" dirty="0">
              <a:solidFill>
                <a:schemeClr val="tx1"/>
              </a:solidFill>
            </a:rPr>
            <a:t> </a:t>
          </a:r>
          <a:r>
            <a:rPr lang="en-US" sz="1600" dirty="0">
              <a:solidFill>
                <a:schemeClr val="tx1"/>
              </a:solidFill>
            </a:rPr>
            <a:t>studies, reports, preparation for performances in CND</a:t>
          </a:r>
        </a:p>
      </dgm:t>
    </dgm:pt>
    <dgm:pt modelId="{BE357126-031F-45B8-883F-D394EAC35255}" type="parTrans" cxnId="{6C204FE0-F6D1-41F2-AC21-8B9A9DA952D6}">
      <dgm:prSet/>
      <dgm:spPr/>
      <dgm:t>
        <a:bodyPr/>
        <a:lstStyle/>
        <a:p>
          <a:endParaRPr lang="en-US"/>
        </a:p>
      </dgm:t>
    </dgm:pt>
    <dgm:pt modelId="{F2C26C2D-BC61-49FF-8756-D1850834D2F5}" type="sibTrans" cxnId="{6C204FE0-F6D1-41F2-AC21-8B9A9DA952D6}">
      <dgm:prSet/>
      <dgm:spPr/>
      <dgm:t>
        <a:bodyPr/>
        <a:lstStyle/>
        <a:p>
          <a:endParaRPr lang="en-US"/>
        </a:p>
      </dgm:t>
    </dgm:pt>
    <dgm:pt modelId="{180313C6-86F1-492F-9F76-19DFE161289E}">
      <dgm:prSet custT="1"/>
      <dgm:spPr/>
      <dgm:t>
        <a:bodyPr/>
        <a:lstStyle/>
        <a:p>
          <a:r>
            <a:rPr lang="lt-LT" sz="1600" dirty="0" err="1">
              <a:solidFill>
                <a:schemeClr val="tx1"/>
              </a:solidFill>
            </a:rPr>
            <a:t>Petition</a:t>
          </a:r>
          <a:r>
            <a:rPr lang="lt-LT" sz="1600" dirty="0">
              <a:solidFill>
                <a:schemeClr val="tx1"/>
              </a:solidFill>
            </a:rPr>
            <a:t> to </a:t>
          </a:r>
          <a:r>
            <a:rPr lang="lt-LT" sz="1600" dirty="0" err="1">
              <a:solidFill>
                <a:schemeClr val="tx1"/>
              </a:solidFill>
            </a:rPr>
            <a:t>release</a:t>
          </a:r>
          <a:r>
            <a:rPr lang="lt-LT" sz="1600" dirty="0">
              <a:solidFill>
                <a:schemeClr val="tx1"/>
              </a:solidFill>
            </a:rPr>
            <a:t> Andrey </a:t>
          </a:r>
          <a:r>
            <a:rPr lang="lt-LT" sz="1600" dirty="0" err="1">
              <a:solidFill>
                <a:schemeClr val="tx1"/>
              </a:solidFill>
            </a:rPr>
            <a:t>Yarovoy</a:t>
          </a:r>
          <a:endParaRPr lang="en-US" sz="1600" dirty="0">
            <a:solidFill>
              <a:schemeClr val="tx1"/>
            </a:solidFill>
          </a:endParaRPr>
        </a:p>
      </dgm:t>
    </dgm:pt>
    <dgm:pt modelId="{B6487FE6-0939-4E41-A8E5-E653E2A57858}" type="parTrans" cxnId="{368B40E2-55F4-490E-9EB7-DB05EC9A9AEF}">
      <dgm:prSet/>
      <dgm:spPr/>
      <dgm:t>
        <a:bodyPr/>
        <a:lstStyle/>
        <a:p>
          <a:endParaRPr lang="en-US"/>
        </a:p>
      </dgm:t>
    </dgm:pt>
    <dgm:pt modelId="{E84AF89E-3E63-4772-AFA7-3ECD6ADA97C2}" type="sibTrans" cxnId="{368B40E2-55F4-490E-9EB7-DB05EC9A9AEF}">
      <dgm:prSet/>
      <dgm:spPr/>
      <dgm:t>
        <a:bodyPr/>
        <a:lstStyle/>
        <a:p>
          <a:endParaRPr lang="en-US"/>
        </a:p>
      </dgm:t>
    </dgm:pt>
    <dgm:pt modelId="{0C767F2F-7562-4146-937F-89FABD7FD614}">
      <dgm:prSet custT="1"/>
      <dgm:spPr/>
      <dgm:t>
        <a:bodyPr/>
        <a:lstStyle/>
        <a:p>
          <a:r>
            <a:rPr lang="en-US" sz="1600" dirty="0"/>
            <a:t>Mitigation</a:t>
          </a:r>
          <a:r>
            <a:rPr lang="lt-LT" sz="1600" dirty="0"/>
            <a:t>/ </a:t>
          </a:r>
          <a:r>
            <a:rPr lang="lt-LT" sz="1600" dirty="0" err="1"/>
            <a:t>Softening</a:t>
          </a:r>
          <a:r>
            <a:rPr lang="en-US" sz="1600" dirty="0"/>
            <a:t> of legislation in individual countries (Georgia)</a:t>
          </a:r>
        </a:p>
      </dgm:t>
    </dgm:pt>
    <dgm:pt modelId="{0407A9EA-83C7-4F1C-AB73-29DA389204D2}" type="parTrans" cxnId="{B88EE687-A9A6-42E8-8025-8AE149DD3524}">
      <dgm:prSet/>
      <dgm:spPr/>
      <dgm:t>
        <a:bodyPr/>
        <a:lstStyle/>
        <a:p>
          <a:endParaRPr lang="en-US"/>
        </a:p>
      </dgm:t>
    </dgm:pt>
    <dgm:pt modelId="{65BAA1D1-8560-4050-8A15-903E45495303}" type="sibTrans" cxnId="{B88EE687-A9A6-42E8-8025-8AE149DD3524}">
      <dgm:prSet/>
      <dgm:spPr/>
      <dgm:t>
        <a:bodyPr/>
        <a:lstStyle/>
        <a:p>
          <a:endParaRPr lang="en-US"/>
        </a:p>
      </dgm:t>
    </dgm:pt>
    <dgm:pt modelId="{4E729494-3BEE-4B18-B903-D94837D559F2}" type="pres">
      <dgm:prSet presAssocID="{72EC32C9-3E9F-449C-B854-0A6F879670FE}" presName="linear" presStyleCnt="0">
        <dgm:presLayoutVars>
          <dgm:dir/>
          <dgm:animLvl val="lvl"/>
          <dgm:resizeHandles val="exact"/>
        </dgm:presLayoutVars>
      </dgm:prSet>
      <dgm:spPr/>
    </dgm:pt>
    <dgm:pt modelId="{2EBDC547-1998-4E62-B6BC-0FB2235BFEF7}" type="pres">
      <dgm:prSet presAssocID="{49123C6E-361C-4EA3-8769-FD666AFAE7B1}" presName="parentLin" presStyleCnt="0"/>
      <dgm:spPr/>
    </dgm:pt>
    <dgm:pt modelId="{7424AC6A-68C5-4C73-96CC-94B493D6DD03}" type="pres">
      <dgm:prSet presAssocID="{49123C6E-361C-4EA3-8769-FD666AFAE7B1}" presName="parentLeftMargin" presStyleLbl="node1" presStyleIdx="0" presStyleCnt="11"/>
      <dgm:spPr/>
    </dgm:pt>
    <dgm:pt modelId="{A5B6A9AC-76B3-4AC0-8D94-36B1F3AD89C2}" type="pres">
      <dgm:prSet presAssocID="{49123C6E-361C-4EA3-8769-FD666AFAE7B1}" presName="parentText" presStyleLbl="node1" presStyleIdx="0" presStyleCnt="11" custScaleX="131478" custScaleY="229438">
        <dgm:presLayoutVars>
          <dgm:chMax val="0"/>
          <dgm:bulletEnabled val="1"/>
        </dgm:presLayoutVars>
      </dgm:prSet>
      <dgm:spPr/>
    </dgm:pt>
    <dgm:pt modelId="{4D6F7C17-027B-4070-9582-97D9D315FB8B}" type="pres">
      <dgm:prSet presAssocID="{49123C6E-361C-4EA3-8769-FD666AFAE7B1}" presName="negativeSpace" presStyleCnt="0"/>
      <dgm:spPr/>
    </dgm:pt>
    <dgm:pt modelId="{3A7C48FC-3A09-42DE-B866-2531200F2839}" type="pres">
      <dgm:prSet presAssocID="{49123C6E-361C-4EA3-8769-FD666AFAE7B1}" presName="childText" presStyleLbl="conFgAcc1" presStyleIdx="0" presStyleCnt="11">
        <dgm:presLayoutVars>
          <dgm:bulletEnabled val="1"/>
        </dgm:presLayoutVars>
      </dgm:prSet>
      <dgm:spPr/>
    </dgm:pt>
    <dgm:pt modelId="{4FED51A8-AEBB-4196-B447-D4DB35B80229}" type="pres">
      <dgm:prSet presAssocID="{0A8FB903-F7CC-4EBC-B1AB-C5A8E3F3D452}" presName="spaceBetweenRectangles" presStyleCnt="0"/>
      <dgm:spPr/>
    </dgm:pt>
    <dgm:pt modelId="{39B09163-A020-401F-9895-946AB986BC37}" type="pres">
      <dgm:prSet presAssocID="{266210E3-59C4-4C8F-8DC3-4BA4324B0CB6}" presName="parentLin" presStyleCnt="0"/>
      <dgm:spPr/>
    </dgm:pt>
    <dgm:pt modelId="{D163F6D2-9F2B-41F4-8DBB-8ED8ADDCD0B6}" type="pres">
      <dgm:prSet presAssocID="{266210E3-59C4-4C8F-8DC3-4BA4324B0CB6}" presName="parentLeftMargin" presStyleLbl="node1" presStyleIdx="0" presStyleCnt="11"/>
      <dgm:spPr/>
    </dgm:pt>
    <dgm:pt modelId="{01C62FCB-0886-4A64-8F8B-EE21E34E6657}" type="pres">
      <dgm:prSet presAssocID="{266210E3-59C4-4C8F-8DC3-4BA4324B0CB6}" presName="parentText" presStyleLbl="node1" presStyleIdx="1" presStyleCnt="11" custScaleX="132042" custScaleY="220054">
        <dgm:presLayoutVars>
          <dgm:chMax val="0"/>
          <dgm:bulletEnabled val="1"/>
        </dgm:presLayoutVars>
      </dgm:prSet>
      <dgm:spPr/>
    </dgm:pt>
    <dgm:pt modelId="{FF1F1B0A-4114-4321-85FC-32820270AD58}" type="pres">
      <dgm:prSet presAssocID="{266210E3-59C4-4C8F-8DC3-4BA4324B0CB6}" presName="negativeSpace" presStyleCnt="0"/>
      <dgm:spPr/>
    </dgm:pt>
    <dgm:pt modelId="{4E5DF6A4-76AE-4D2C-AB25-D4D3044AE571}" type="pres">
      <dgm:prSet presAssocID="{266210E3-59C4-4C8F-8DC3-4BA4324B0CB6}" presName="childText" presStyleLbl="conFgAcc1" presStyleIdx="1" presStyleCnt="11">
        <dgm:presLayoutVars>
          <dgm:bulletEnabled val="1"/>
        </dgm:presLayoutVars>
      </dgm:prSet>
      <dgm:spPr/>
    </dgm:pt>
    <dgm:pt modelId="{19D2E9C1-B450-4724-A095-1CC3B8FEA47E}" type="pres">
      <dgm:prSet presAssocID="{F9615E32-26C0-4C70-AF42-03116CE78B42}" presName="spaceBetweenRectangles" presStyleCnt="0"/>
      <dgm:spPr/>
    </dgm:pt>
    <dgm:pt modelId="{A66C6A92-45D1-4AFE-8067-58468D8627E2}" type="pres">
      <dgm:prSet presAssocID="{DA4A0F2F-69F0-46DC-B613-727598A9C12F}" presName="parentLin" presStyleCnt="0"/>
      <dgm:spPr/>
    </dgm:pt>
    <dgm:pt modelId="{80FCC197-7F00-42AC-8C8E-DEB4C6D54F5C}" type="pres">
      <dgm:prSet presAssocID="{DA4A0F2F-69F0-46DC-B613-727598A9C12F}" presName="parentLeftMargin" presStyleLbl="node1" presStyleIdx="1" presStyleCnt="11"/>
      <dgm:spPr/>
    </dgm:pt>
    <dgm:pt modelId="{4F22B82E-62D6-4651-8A53-2DFED70FB0E2}" type="pres">
      <dgm:prSet presAssocID="{DA4A0F2F-69F0-46DC-B613-727598A9C12F}" presName="parentText" presStyleLbl="node1" presStyleIdx="2" presStyleCnt="11" custScaleX="131407" custScaleY="205692">
        <dgm:presLayoutVars>
          <dgm:chMax val="0"/>
          <dgm:bulletEnabled val="1"/>
        </dgm:presLayoutVars>
      </dgm:prSet>
      <dgm:spPr/>
    </dgm:pt>
    <dgm:pt modelId="{2A765151-06FE-4C8F-9655-C5C24DB029E0}" type="pres">
      <dgm:prSet presAssocID="{DA4A0F2F-69F0-46DC-B613-727598A9C12F}" presName="negativeSpace" presStyleCnt="0"/>
      <dgm:spPr/>
    </dgm:pt>
    <dgm:pt modelId="{FEC6C1F2-F646-48F9-AB7E-A1CE1A5CA223}" type="pres">
      <dgm:prSet presAssocID="{DA4A0F2F-69F0-46DC-B613-727598A9C12F}" presName="childText" presStyleLbl="conFgAcc1" presStyleIdx="2" presStyleCnt="11">
        <dgm:presLayoutVars>
          <dgm:bulletEnabled val="1"/>
        </dgm:presLayoutVars>
      </dgm:prSet>
      <dgm:spPr/>
    </dgm:pt>
    <dgm:pt modelId="{562437AD-E464-4B52-B87D-336734822DA5}" type="pres">
      <dgm:prSet presAssocID="{CADC5AB4-1CF4-4340-A144-113148B16187}" presName="spaceBetweenRectangles" presStyleCnt="0"/>
      <dgm:spPr/>
    </dgm:pt>
    <dgm:pt modelId="{A7337B98-7C02-4165-AF3A-E9536A75FF03}" type="pres">
      <dgm:prSet presAssocID="{FBA40DF2-0DF3-4B8E-8C6E-9080C9D316CF}" presName="parentLin" presStyleCnt="0"/>
      <dgm:spPr/>
    </dgm:pt>
    <dgm:pt modelId="{07DAD76A-1C4E-455A-9F24-3888F8F9427C}" type="pres">
      <dgm:prSet presAssocID="{FBA40DF2-0DF3-4B8E-8C6E-9080C9D316CF}" presName="parentLeftMargin" presStyleLbl="node1" presStyleIdx="2" presStyleCnt="11"/>
      <dgm:spPr/>
    </dgm:pt>
    <dgm:pt modelId="{D7AFFC2B-833C-4EED-88B2-07DF1AAEBAFB}" type="pres">
      <dgm:prSet presAssocID="{FBA40DF2-0DF3-4B8E-8C6E-9080C9D316CF}" presName="parentText" presStyleLbl="node1" presStyleIdx="3" presStyleCnt="11" custScaleX="132398" custScaleY="221858">
        <dgm:presLayoutVars>
          <dgm:chMax val="0"/>
          <dgm:bulletEnabled val="1"/>
        </dgm:presLayoutVars>
      </dgm:prSet>
      <dgm:spPr/>
    </dgm:pt>
    <dgm:pt modelId="{11B2C8E1-C6F4-4EF1-8649-F48464102122}" type="pres">
      <dgm:prSet presAssocID="{FBA40DF2-0DF3-4B8E-8C6E-9080C9D316CF}" presName="negativeSpace" presStyleCnt="0"/>
      <dgm:spPr/>
    </dgm:pt>
    <dgm:pt modelId="{97CFD0D2-8D99-4203-9EDE-4A2FC922DF79}" type="pres">
      <dgm:prSet presAssocID="{FBA40DF2-0DF3-4B8E-8C6E-9080C9D316CF}" presName="childText" presStyleLbl="conFgAcc1" presStyleIdx="3" presStyleCnt="11">
        <dgm:presLayoutVars>
          <dgm:bulletEnabled val="1"/>
        </dgm:presLayoutVars>
      </dgm:prSet>
      <dgm:spPr/>
    </dgm:pt>
    <dgm:pt modelId="{ABB5BF45-FD43-4FCE-ADEA-E57CC1D1D8A6}" type="pres">
      <dgm:prSet presAssocID="{658922F4-B564-4B77-96E3-DD319811383D}" presName="spaceBetweenRectangles" presStyleCnt="0"/>
      <dgm:spPr/>
    </dgm:pt>
    <dgm:pt modelId="{A72DF5BA-D30E-45D2-AFA2-A18D29F398D0}" type="pres">
      <dgm:prSet presAssocID="{CC77E6F0-2873-4B85-868B-D2773927A769}" presName="parentLin" presStyleCnt="0"/>
      <dgm:spPr/>
    </dgm:pt>
    <dgm:pt modelId="{796E7A6E-0B5F-4D54-A653-C1EA37B9CE65}" type="pres">
      <dgm:prSet presAssocID="{CC77E6F0-2873-4B85-868B-D2773927A769}" presName="parentLeftMargin" presStyleLbl="node1" presStyleIdx="3" presStyleCnt="11"/>
      <dgm:spPr/>
    </dgm:pt>
    <dgm:pt modelId="{C2453A6C-B675-40E0-93F3-0E751F4FC47D}" type="pres">
      <dgm:prSet presAssocID="{CC77E6F0-2873-4B85-868B-D2773927A769}" presName="parentText" presStyleLbl="node1" presStyleIdx="4" presStyleCnt="11" custScaleX="132627" custScaleY="209472">
        <dgm:presLayoutVars>
          <dgm:chMax val="0"/>
          <dgm:bulletEnabled val="1"/>
        </dgm:presLayoutVars>
      </dgm:prSet>
      <dgm:spPr/>
    </dgm:pt>
    <dgm:pt modelId="{8B97A115-0CF6-4406-9E22-94F9283D3307}" type="pres">
      <dgm:prSet presAssocID="{CC77E6F0-2873-4B85-868B-D2773927A769}" presName="negativeSpace" presStyleCnt="0"/>
      <dgm:spPr/>
    </dgm:pt>
    <dgm:pt modelId="{787CF224-7C46-4E9E-99C7-0DD20573CDFE}" type="pres">
      <dgm:prSet presAssocID="{CC77E6F0-2873-4B85-868B-D2773927A769}" presName="childText" presStyleLbl="conFgAcc1" presStyleIdx="4" presStyleCnt="11">
        <dgm:presLayoutVars>
          <dgm:bulletEnabled val="1"/>
        </dgm:presLayoutVars>
      </dgm:prSet>
      <dgm:spPr/>
    </dgm:pt>
    <dgm:pt modelId="{FCFBAB06-C481-406C-A930-0293DA7200F9}" type="pres">
      <dgm:prSet presAssocID="{5876E7A1-3A21-4A1F-AFE1-516A3A0FC0BE}" presName="spaceBetweenRectangles" presStyleCnt="0"/>
      <dgm:spPr/>
    </dgm:pt>
    <dgm:pt modelId="{8A8AFDD6-A2F7-4F1C-B3C2-75D7B9F184AD}" type="pres">
      <dgm:prSet presAssocID="{D72ECBF3-093D-463C-90BC-C96CC6A86C55}" presName="parentLin" presStyleCnt="0"/>
      <dgm:spPr/>
    </dgm:pt>
    <dgm:pt modelId="{7D6C09BC-7848-46AA-96D6-70ACE30F7B99}" type="pres">
      <dgm:prSet presAssocID="{D72ECBF3-093D-463C-90BC-C96CC6A86C55}" presName="parentLeftMargin" presStyleLbl="node1" presStyleIdx="4" presStyleCnt="11"/>
      <dgm:spPr/>
    </dgm:pt>
    <dgm:pt modelId="{047CA379-F2FF-4B2E-A752-B8F573B28DED}" type="pres">
      <dgm:prSet presAssocID="{D72ECBF3-093D-463C-90BC-C96CC6A86C55}" presName="parentText" presStyleLbl="node1" presStyleIdx="5" presStyleCnt="11" custScaleX="131713" custScaleY="191360">
        <dgm:presLayoutVars>
          <dgm:chMax val="0"/>
          <dgm:bulletEnabled val="1"/>
        </dgm:presLayoutVars>
      </dgm:prSet>
      <dgm:spPr/>
    </dgm:pt>
    <dgm:pt modelId="{B9A9E0E8-B3B2-44B9-9478-1C39D72F0E4F}" type="pres">
      <dgm:prSet presAssocID="{D72ECBF3-093D-463C-90BC-C96CC6A86C55}" presName="negativeSpace" presStyleCnt="0"/>
      <dgm:spPr/>
    </dgm:pt>
    <dgm:pt modelId="{C2EBFDA4-E07F-44E0-B938-201357BA0B20}" type="pres">
      <dgm:prSet presAssocID="{D72ECBF3-093D-463C-90BC-C96CC6A86C55}" presName="childText" presStyleLbl="conFgAcc1" presStyleIdx="5" presStyleCnt="11">
        <dgm:presLayoutVars>
          <dgm:bulletEnabled val="1"/>
        </dgm:presLayoutVars>
      </dgm:prSet>
      <dgm:spPr/>
    </dgm:pt>
    <dgm:pt modelId="{FB03EF2B-1A97-4756-9ADC-7F11E08665ED}" type="pres">
      <dgm:prSet presAssocID="{C0023ACE-2625-416B-B146-080205CAFCD3}" presName="spaceBetweenRectangles" presStyleCnt="0"/>
      <dgm:spPr/>
    </dgm:pt>
    <dgm:pt modelId="{3FF01146-1EE4-4A6E-9763-6D841AC04A9A}" type="pres">
      <dgm:prSet presAssocID="{25C2EAD8-D873-4247-8A80-14424B34C64F}" presName="parentLin" presStyleCnt="0"/>
      <dgm:spPr/>
    </dgm:pt>
    <dgm:pt modelId="{71BB0F80-3ED0-44B2-9A5A-6F81D1D2BC25}" type="pres">
      <dgm:prSet presAssocID="{25C2EAD8-D873-4247-8A80-14424B34C64F}" presName="parentLeftMargin" presStyleLbl="node1" presStyleIdx="5" presStyleCnt="11"/>
      <dgm:spPr/>
    </dgm:pt>
    <dgm:pt modelId="{6A40BA4F-5967-41A7-B000-B994DEE40D7A}" type="pres">
      <dgm:prSet presAssocID="{25C2EAD8-D873-4247-8A80-14424B34C64F}" presName="parentText" presStyleLbl="node1" presStyleIdx="6" presStyleCnt="11" custScaleX="131100" custScaleY="223446">
        <dgm:presLayoutVars>
          <dgm:chMax val="0"/>
          <dgm:bulletEnabled val="1"/>
        </dgm:presLayoutVars>
      </dgm:prSet>
      <dgm:spPr/>
    </dgm:pt>
    <dgm:pt modelId="{4C8F50EC-2955-4540-8C63-C16F25FC9029}" type="pres">
      <dgm:prSet presAssocID="{25C2EAD8-D873-4247-8A80-14424B34C64F}" presName="negativeSpace" presStyleCnt="0"/>
      <dgm:spPr/>
    </dgm:pt>
    <dgm:pt modelId="{0A937DE9-94DE-46DB-B449-4366453468AA}" type="pres">
      <dgm:prSet presAssocID="{25C2EAD8-D873-4247-8A80-14424B34C64F}" presName="childText" presStyleLbl="conFgAcc1" presStyleIdx="6" presStyleCnt="11">
        <dgm:presLayoutVars>
          <dgm:bulletEnabled val="1"/>
        </dgm:presLayoutVars>
      </dgm:prSet>
      <dgm:spPr/>
    </dgm:pt>
    <dgm:pt modelId="{291FE436-2F10-4104-A7E2-7C2E13436600}" type="pres">
      <dgm:prSet presAssocID="{E9F97A55-4896-4877-B1DB-CBE0AA796540}" presName="spaceBetweenRectangles" presStyleCnt="0"/>
      <dgm:spPr/>
    </dgm:pt>
    <dgm:pt modelId="{DE698F6C-CE86-4140-B3CB-5051EC3B4D19}" type="pres">
      <dgm:prSet presAssocID="{BED2E48F-F794-48E5-8ADE-864C36C0EE79}" presName="parentLin" presStyleCnt="0"/>
      <dgm:spPr/>
    </dgm:pt>
    <dgm:pt modelId="{5B1F567E-00DF-4983-8C90-7BEB4B285747}" type="pres">
      <dgm:prSet presAssocID="{BED2E48F-F794-48E5-8ADE-864C36C0EE79}" presName="parentLeftMargin" presStyleLbl="node1" presStyleIdx="6" presStyleCnt="11"/>
      <dgm:spPr/>
    </dgm:pt>
    <dgm:pt modelId="{D24C3248-8B8B-495E-B416-6F8EDA9BF157}" type="pres">
      <dgm:prSet presAssocID="{BED2E48F-F794-48E5-8ADE-864C36C0EE79}" presName="parentText" presStyleLbl="node1" presStyleIdx="7" presStyleCnt="11" custScaleX="132322" custScaleY="210416">
        <dgm:presLayoutVars>
          <dgm:chMax val="0"/>
          <dgm:bulletEnabled val="1"/>
        </dgm:presLayoutVars>
      </dgm:prSet>
      <dgm:spPr/>
    </dgm:pt>
    <dgm:pt modelId="{A619E19D-0CD6-4297-8BD7-5367190723B8}" type="pres">
      <dgm:prSet presAssocID="{BED2E48F-F794-48E5-8ADE-864C36C0EE79}" presName="negativeSpace" presStyleCnt="0"/>
      <dgm:spPr/>
    </dgm:pt>
    <dgm:pt modelId="{6EE79528-56AB-4AA0-9142-97C0A4FD2C61}" type="pres">
      <dgm:prSet presAssocID="{BED2E48F-F794-48E5-8ADE-864C36C0EE79}" presName="childText" presStyleLbl="conFgAcc1" presStyleIdx="7" presStyleCnt="11">
        <dgm:presLayoutVars>
          <dgm:bulletEnabled val="1"/>
        </dgm:presLayoutVars>
      </dgm:prSet>
      <dgm:spPr/>
    </dgm:pt>
    <dgm:pt modelId="{C7F994A4-5220-4FA9-9BC6-1F3244C5BFE9}" type="pres">
      <dgm:prSet presAssocID="{F2C26C2D-BC61-49FF-8756-D1850834D2F5}" presName="spaceBetweenRectangles" presStyleCnt="0"/>
      <dgm:spPr/>
    </dgm:pt>
    <dgm:pt modelId="{A3D68272-759F-4E8C-9F62-039A9501659B}" type="pres">
      <dgm:prSet presAssocID="{3BDC5300-B8FA-449C-A211-5012F2DD62E5}" presName="parentLin" presStyleCnt="0"/>
      <dgm:spPr/>
    </dgm:pt>
    <dgm:pt modelId="{B7490A70-F5C2-4425-945E-25C774E1BC2C}" type="pres">
      <dgm:prSet presAssocID="{3BDC5300-B8FA-449C-A211-5012F2DD62E5}" presName="parentLeftMargin" presStyleLbl="node1" presStyleIdx="7" presStyleCnt="11"/>
      <dgm:spPr/>
    </dgm:pt>
    <dgm:pt modelId="{AEF4614E-37E0-4858-9828-C77384CA3E33}" type="pres">
      <dgm:prSet presAssocID="{3BDC5300-B8FA-449C-A211-5012F2DD62E5}" presName="parentText" presStyleLbl="node1" presStyleIdx="8" presStyleCnt="11" custScaleX="132932" custScaleY="249714">
        <dgm:presLayoutVars>
          <dgm:chMax val="0"/>
          <dgm:bulletEnabled val="1"/>
        </dgm:presLayoutVars>
      </dgm:prSet>
      <dgm:spPr/>
    </dgm:pt>
    <dgm:pt modelId="{EE08B2F8-EE19-4CB3-86A6-2AE5886B50B5}" type="pres">
      <dgm:prSet presAssocID="{3BDC5300-B8FA-449C-A211-5012F2DD62E5}" presName="negativeSpace" presStyleCnt="0"/>
      <dgm:spPr/>
    </dgm:pt>
    <dgm:pt modelId="{F642BFF4-673A-4CEF-8D8B-EDBFF384654B}" type="pres">
      <dgm:prSet presAssocID="{3BDC5300-B8FA-449C-A211-5012F2DD62E5}" presName="childText" presStyleLbl="conFgAcc1" presStyleIdx="8" presStyleCnt="11">
        <dgm:presLayoutVars>
          <dgm:bulletEnabled val="1"/>
        </dgm:presLayoutVars>
      </dgm:prSet>
      <dgm:spPr/>
    </dgm:pt>
    <dgm:pt modelId="{B1A5B671-AE20-4C4D-A190-F8847C660FF1}" type="pres">
      <dgm:prSet presAssocID="{5D807CCE-8652-4667-BA51-6FD3929F268F}" presName="spaceBetweenRectangles" presStyleCnt="0"/>
      <dgm:spPr/>
    </dgm:pt>
    <dgm:pt modelId="{B1B62ABD-164C-40D0-A99F-38174116E101}" type="pres">
      <dgm:prSet presAssocID="{180313C6-86F1-492F-9F76-19DFE161289E}" presName="parentLin" presStyleCnt="0"/>
      <dgm:spPr/>
    </dgm:pt>
    <dgm:pt modelId="{05FD885E-EF6C-43BF-94F3-FE07B0634A31}" type="pres">
      <dgm:prSet presAssocID="{180313C6-86F1-492F-9F76-19DFE161289E}" presName="parentLeftMargin" presStyleLbl="node1" presStyleIdx="8" presStyleCnt="11"/>
      <dgm:spPr/>
    </dgm:pt>
    <dgm:pt modelId="{B85979E1-93BF-424C-813C-74200063EADC}" type="pres">
      <dgm:prSet presAssocID="{180313C6-86F1-492F-9F76-19DFE161289E}" presName="parentText" presStyleLbl="node1" presStyleIdx="9" presStyleCnt="11" custScaleX="134071" custScaleY="210869">
        <dgm:presLayoutVars>
          <dgm:chMax val="0"/>
          <dgm:bulletEnabled val="1"/>
        </dgm:presLayoutVars>
      </dgm:prSet>
      <dgm:spPr/>
    </dgm:pt>
    <dgm:pt modelId="{B368E99E-0C00-4AD8-BCF0-D5399DC23343}" type="pres">
      <dgm:prSet presAssocID="{180313C6-86F1-492F-9F76-19DFE161289E}" presName="negativeSpace" presStyleCnt="0"/>
      <dgm:spPr/>
    </dgm:pt>
    <dgm:pt modelId="{488E6501-2CAD-4B6D-A0B4-C3108FDD5B70}" type="pres">
      <dgm:prSet presAssocID="{180313C6-86F1-492F-9F76-19DFE161289E}" presName="childText" presStyleLbl="conFgAcc1" presStyleIdx="9" presStyleCnt="11">
        <dgm:presLayoutVars>
          <dgm:bulletEnabled val="1"/>
        </dgm:presLayoutVars>
      </dgm:prSet>
      <dgm:spPr/>
    </dgm:pt>
    <dgm:pt modelId="{8158CE83-1E62-4A6F-A30A-4042A3A0FD39}" type="pres">
      <dgm:prSet presAssocID="{E84AF89E-3E63-4772-AFA7-3ECD6ADA97C2}" presName="spaceBetweenRectangles" presStyleCnt="0"/>
      <dgm:spPr/>
    </dgm:pt>
    <dgm:pt modelId="{A1AFD093-302C-46B0-9484-80D24D3B18FC}" type="pres">
      <dgm:prSet presAssocID="{0C767F2F-7562-4146-937F-89FABD7FD614}" presName="parentLin" presStyleCnt="0"/>
      <dgm:spPr/>
    </dgm:pt>
    <dgm:pt modelId="{E93ECA10-3D31-4FF8-81E2-F064448C1F87}" type="pres">
      <dgm:prSet presAssocID="{0C767F2F-7562-4146-937F-89FABD7FD614}" presName="parentLeftMargin" presStyleLbl="node1" presStyleIdx="9" presStyleCnt="11"/>
      <dgm:spPr/>
    </dgm:pt>
    <dgm:pt modelId="{DDF7EF91-0A91-4632-B2D3-8179382910C7}" type="pres">
      <dgm:prSet presAssocID="{0C767F2F-7562-4146-937F-89FABD7FD614}" presName="parentText" presStyleLbl="node1" presStyleIdx="10" presStyleCnt="11" custScaleX="134202" custScaleY="247600">
        <dgm:presLayoutVars>
          <dgm:chMax val="0"/>
          <dgm:bulletEnabled val="1"/>
        </dgm:presLayoutVars>
      </dgm:prSet>
      <dgm:spPr/>
    </dgm:pt>
    <dgm:pt modelId="{66B6F0D0-2ADC-46F6-9A4B-18F950563766}" type="pres">
      <dgm:prSet presAssocID="{0C767F2F-7562-4146-937F-89FABD7FD614}" presName="negativeSpace" presStyleCnt="0"/>
      <dgm:spPr/>
    </dgm:pt>
    <dgm:pt modelId="{6F655F55-D831-40AC-8839-2E0302B36C85}" type="pres">
      <dgm:prSet presAssocID="{0C767F2F-7562-4146-937F-89FABD7FD614}" presName="childText" presStyleLbl="conFgAcc1" presStyleIdx="10" presStyleCnt="11">
        <dgm:presLayoutVars>
          <dgm:bulletEnabled val="1"/>
        </dgm:presLayoutVars>
      </dgm:prSet>
      <dgm:spPr/>
    </dgm:pt>
  </dgm:ptLst>
  <dgm:cxnLst>
    <dgm:cxn modelId="{282A2106-66D0-4C26-9251-A8D9798B6BB9}" srcId="{72EC32C9-3E9F-449C-B854-0A6F879670FE}" destId="{D72ECBF3-093D-463C-90BC-C96CC6A86C55}" srcOrd="5" destOrd="0" parTransId="{5CDFC86A-8E27-43D1-80B7-B81D47D1AD89}" sibTransId="{C0023ACE-2625-416B-B146-080205CAFCD3}"/>
    <dgm:cxn modelId="{9A08CE10-86D3-4D5E-A967-0ECA0A2DCA39}" type="presOf" srcId="{BED2E48F-F794-48E5-8ADE-864C36C0EE79}" destId="{D24C3248-8B8B-495E-B416-6F8EDA9BF157}" srcOrd="1" destOrd="0" presId="urn:microsoft.com/office/officeart/2005/8/layout/list1"/>
    <dgm:cxn modelId="{2BCBFD12-FC1E-4E50-8EE2-6C370C3193E1}" type="presOf" srcId="{FBA40DF2-0DF3-4B8E-8C6E-9080C9D316CF}" destId="{07DAD76A-1C4E-455A-9F24-3888F8F9427C}" srcOrd="0" destOrd="0" presId="urn:microsoft.com/office/officeart/2005/8/layout/list1"/>
    <dgm:cxn modelId="{145B141D-BCA1-4F4D-949F-1F22425B74A8}" type="presOf" srcId="{D72ECBF3-093D-463C-90BC-C96CC6A86C55}" destId="{7D6C09BC-7848-46AA-96D6-70ACE30F7B99}" srcOrd="0" destOrd="0" presId="urn:microsoft.com/office/officeart/2005/8/layout/list1"/>
    <dgm:cxn modelId="{7A2EFA26-658F-461D-830F-1FFBC246B327}" type="presOf" srcId="{72EC32C9-3E9F-449C-B854-0A6F879670FE}" destId="{4E729494-3BEE-4B18-B903-D94837D559F2}" srcOrd="0" destOrd="0" presId="urn:microsoft.com/office/officeart/2005/8/layout/list1"/>
    <dgm:cxn modelId="{E40B7727-D148-404C-819A-51BB6F890B49}" type="presOf" srcId="{266210E3-59C4-4C8F-8DC3-4BA4324B0CB6}" destId="{D163F6D2-9F2B-41F4-8DBB-8ED8ADDCD0B6}" srcOrd="0" destOrd="0" presId="urn:microsoft.com/office/officeart/2005/8/layout/list1"/>
    <dgm:cxn modelId="{2940C128-8ED8-475C-B8DF-18830EF95A5F}" type="presOf" srcId="{DA4A0F2F-69F0-46DC-B613-727598A9C12F}" destId="{80FCC197-7F00-42AC-8C8E-DEB4C6D54F5C}" srcOrd="0" destOrd="0" presId="urn:microsoft.com/office/officeart/2005/8/layout/list1"/>
    <dgm:cxn modelId="{7CC2B22C-D6E8-4ED1-8FEC-60EBA06B1CD7}" type="presOf" srcId="{CC77E6F0-2873-4B85-868B-D2773927A769}" destId="{796E7A6E-0B5F-4D54-A653-C1EA37B9CE65}" srcOrd="0" destOrd="0" presId="urn:microsoft.com/office/officeart/2005/8/layout/list1"/>
    <dgm:cxn modelId="{5C7B9C34-D71C-4781-8A1D-EAA3DE88F9F8}" type="presOf" srcId="{266210E3-59C4-4C8F-8DC3-4BA4324B0CB6}" destId="{01C62FCB-0886-4A64-8F8B-EE21E34E6657}" srcOrd="1" destOrd="0" presId="urn:microsoft.com/office/officeart/2005/8/layout/list1"/>
    <dgm:cxn modelId="{678D305E-A4CC-437C-9C9E-A527CDACA558}" srcId="{72EC32C9-3E9F-449C-B854-0A6F879670FE}" destId="{3BDC5300-B8FA-449C-A211-5012F2DD62E5}" srcOrd="8" destOrd="0" parTransId="{B79A240C-3E70-41D1-B0EA-506F8417E83B}" sibTransId="{5D807CCE-8652-4667-BA51-6FD3929F268F}"/>
    <dgm:cxn modelId="{D6DB2241-2A4B-4DCB-AB68-B12D13401F2A}" srcId="{72EC32C9-3E9F-449C-B854-0A6F879670FE}" destId="{25C2EAD8-D873-4247-8A80-14424B34C64F}" srcOrd="6" destOrd="0" parTransId="{00E78D8A-49B7-4350-B4E7-44CD27A9E08B}" sibTransId="{E9F97A55-4896-4877-B1DB-CBE0AA796540}"/>
    <dgm:cxn modelId="{6568C341-4AF1-40B7-AAD5-C7377A809A14}" type="presOf" srcId="{3BDC5300-B8FA-449C-A211-5012F2DD62E5}" destId="{AEF4614E-37E0-4858-9828-C77384CA3E33}" srcOrd="1" destOrd="0" presId="urn:microsoft.com/office/officeart/2005/8/layout/list1"/>
    <dgm:cxn modelId="{8211AD63-F116-47FE-B185-39A5A36CE5AA}" type="presOf" srcId="{FBA40DF2-0DF3-4B8E-8C6E-9080C9D316CF}" destId="{D7AFFC2B-833C-4EED-88B2-07DF1AAEBAFB}" srcOrd="1" destOrd="0" presId="urn:microsoft.com/office/officeart/2005/8/layout/list1"/>
    <dgm:cxn modelId="{10CAC755-450F-4ADA-A7B7-AA7249FCEBE6}" type="presOf" srcId="{0C767F2F-7562-4146-937F-89FABD7FD614}" destId="{E93ECA10-3D31-4FF8-81E2-F064448C1F87}" srcOrd="0" destOrd="0" presId="urn:microsoft.com/office/officeart/2005/8/layout/list1"/>
    <dgm:cxn modelId="{F73AFA7C-B414-40F4-B151-8D5510417DFE}" type="presOf" srcId="{3BDC5300-B8FA-449C-A211-5012F2DD62E5}" destId="{B7490A70-F5C2-4425-945E-25C774E1BC2C}" srcOrd="0" destOrd="0" presId="urn:microsoft.com/office/officeart/2005/8/layout/list1"/>
    <dgm:cxn modelId="{4158F982-BF2A-4D18-A4F7-262A28C075F7}" type="presOf" srcId="{D72ECBF3-093D-463C-90BC-C96CC6A86C55}" destId="{047CA379-F2FF-4B2E-A752-B8F573B28DED}" srcOrd="1" destOrd="0" presId="urn:microsoft.com/office/officeart/2005/8/layout/list1"/>
    <dgm:cxn modelId="{B88EE687-A9A6-42E8-8025-8AE149DD3524}" srcId="{72EC32C9-3E9F-449C-B854-0A6F879670FE}" destId="{0C767F2F-7562-4146-937F-89FABD7FD614}" srcOrd="10" destOrd="0" parTransId="{0407A9EA-83C7-4F1C-AB73-29DA389204D2}" sibTransId="{65BAA1D1-8560-4050-8A15-903E45495303}"/>
    <dgm:cxn modelId="{57ABE58A-A25F-4A88-82B7-DF4D47BA7520}" type="presOf" srcId="{49123C6E-361C-4EA3-8769-FD666AFAE7B1}" destId="{A5B6A9AC-76B3-4AC0-8D94-36B1F3AD89C2}" srcOrd="1" destOrd="0" presId="urn:microsoft.com/office/officeart/2005/8/layout/list1"/>
    <dgm:cxn modelId="{881150A2-6603-4689-9469-B6C0D026BE4B}" srcId="{72EC32C9-3E9F-449C-B854-0A6F879670FE}" destId="{49123C6E-361C-4EA3-8769-FD666AFAE7B1}" srcOrd="0" destOrd="0" parTransId="{95EE11A4-BF9B-4942-8118-118A4DACD69A}" sibTransId="{0A8FB903-F7CC-4EBC-B1AB-C5A8E3F3D452}"/>
    <dgm:cxn modelId="{C18926A4-F6B8-4F43-AE01-B7BCD781E412}" type="presOf" srcId="{CC77E6F0-2873-4B85-868B-D2773927A769}" destId="{C2453A6C-B675-40E0-93F3-0E751F4FC47D}" srcOrd="1" destOrd="0" presId="urn:microsoft.com/office/officeart/2005/8/layout/list1"/>
    <dgm:cxn modelId="{BAE95EA6-3B32-448B-A178-2031742FAFC0}" type="presOf" srcId="{180313C6-86F1-492F-9F76-19DFE161289E}" destId="{05FD885E-EF6C-43BF-94F3-FE07B0634A31}" srcOrd="0" destOrd="0" presId="urn:microsoft.com/office/officeart/2005/8/layout/list1"/>
    <dgm:cxn modelId="{53B697A9-5002-42BA-91F4-F4744D32287B}" type="presOf" srcId="{25C2EAD8-D873-4247-8A80-14424B34C64F}" destId="{6A40BA4F-5967-41A7-B000-B994DEE40D7A}" srcOrd="1" destOrd="0" presId="urn:microsoft.com/office/officeart/2005/8/layout/list1"/>
    <dgm:cxn modelId="{8D0CC9B0-E92A-4C82-9D9D-99925E01A062}" type="presOf" srcId="{0C767F2F-7562-4146-937F-89FABD7FD614}" destId="{DDF7EF91-0A91-4632-B2D3-8179382910C7}" srcOrd="1" destOrd="0" presId="urn:microsoft.com/office/officeart/2005/8/layout/list1"/>
    <dgm:cxn modelId="{D079E2B1-961A-4588-B021-F487D3574351}" type="presOf" srcId="{25C2EAD8-D873-4247-8A80-14424B34C64F}" destId="{71BB0F80-3ED0-44B2-9A5A-6F81D1D2BC25}" srcOrd="0" destOrd="0" presId="urn:microsoft.com/office/officeart/2005/8/layout/list1"/>
    <dgm:cxn modelId="{F7591CB2-6C33-4954-89C5-60F8A760385B}" srcId="{72EC32C9-3E9F-449C-B854-0A6F879670FE}" destId="{CC77E6F0-2873-4B85-868B-D2773927A769}" srcOrd="4" destOrd="0" parTransId="{A7BBA8CD-2D28-4817-9CA3-36FDBBBC9DB4}" sibTransId="{5876E7A1-3A21-4A1F-AFE1-516A3A0FC0BE}"/>
    <dgm:cxn modelId="{CFC36ABB-D221-49A9-91A8-C253B24C7D14}" type="presOf" srcId="{180313C6-86F1-492F-9F76-19DFE161289E}" destId="{B85979E1-93BF-424C-813C-74200063EADC}" srcOrd="1" destOrd="0" presId="urn:microsoft.com/office/officeart/2005/8/layout/list1"/>
    <dgm:cxn modelId="{41DD2DBD-D600-4621-B2FA-8443E2F6EED7}" type="presOf" srcId="{BED2E48F-F794-48E5-8ADE-864C36C0EE79}" destId="{5B1F567E-00DF-4983-8C90-7BEB4B285747}" srcOrd="0" destOrd="0" presId="urn:microsoft.com/office/officeart/2005/8/layout/list1"/>
    <dgm:cxn modelId="{379D02CE-A4CC-4562-97F6-903096C3213C}" type="presOf" srcId="{49123C6E-361C-4EA3-8769-FD666AFAE7B1}" destId="{7424AC6A-68C5-4C73-96CC-94B493D6DD03}" srcOrd="0" destOrd="0" presId="urn:microsoft.com/office/officeart/2005/8/layout/list1"/>
    <dgm:cxn modelId="{DDBAB4D1-F7B3-418B-B39E-65B34D61B0B6}" srcId="{72EC32C9-3E9F-449C-B854-0A6F879670FE}" destId="{FBA40DF2-0DF3-4B8E-8C6E-9080C9D316CF}" srcOrd="3" destOrd="0" parTransId="{B5E958C6-FE78-4904-9CF4-99326878E126}" sibTransId="{658922F4-B564-4B77-96E3-DD319811383D}"/>
    <dgm:cxn modelId="{86F4BEDF-304E-438E-8D76-C19DF4CF333F}" srcId="{72EC32C9-3E9F-449C-B854-0A6F879670FE}" destId="{DA4A0F2F-69F0-46DC-B613-727598A9C12F}" srcOrd="2" destOrd="0" parTransId="{95ADCBED-287F-4AAE-BCD8-41E7512E272E}" sibTransId="{CADC5AB4-1CF4-4340-A144-113148B16187}"/>
    <dgm:cxn modelId="{6C204FE0-F6D1-41F2-AC21-8B9A9DA952D6}" srcId="{72EC32C9-3E9F-449C-B854-0A6F879670FE}" destId="{BED2E48F-F794-48E5-8ADE-864C36C0EE79}" srcOrd="7" destOrd="0" parTransId="{BE357126-031F-45B8-883F-D394EAC35255}" sibTransId="{F2C26C2D-BC61-49FF-8756-D1850834D2F5}"/>
    <dgm:cxn modelId="{368B40E2-55F4-490E-9EB7-DB05EC9A9AEF}" srcId="{72EC32C9-3E9F-449C-B854-0A6F879670FE}" destId="{180313C6-86F1-492F-9F76-19DFE161289E}" srcOrd="9" destOrd="0" parTransId="{B6487FE6-0939-4E41-A8E5-E653E2A57858}" sibTransId="{E84AF89E-3E63-4772-AFA7-3ECD6ADA97C2}"/>
    <dgm:cxn modelId="{A53789EF-0C54-40F3-A804-08717839BAB9}" srcId="{72EC32C9-3E9F-449C-B854-0A6F879670FE}" destId="{266210E3-59C4-4C8F-8DC3-4BA4324B0CB6}" srcOrd="1" destOrd="0" parTransId="{F578A521-F8DA-4399-AA03-95175DFB3128}" sibTransId="{F9615E32-26C0-4C70-AF42-03116CE78B42}"/>
    <dgm:cxn modelId="{12E9FDFF-B1ED-4EBE-A7BA-CA8FD5C4F126}" type="presOf" srcId="{DA4A0F2F-69F0-46DC-B613-727598A9C12F}" destId="{4F22B82E-62D6-4651-8A53-2DFED70FB0E2}" srcOrd="1" destOrd="0" presId="urn:microsoft.com/office/officeart/2005/8/layout/list1"/>
    <dgm:cxn modelId="{EBCDD9E6-1183-413E-8EC8-7CF4A398187A}" type="presParOf" srcId="{4E729494-3BEE-4B18-B903-D94837D559F2}" destId="{2EBDC547-1998-4E62-B6BC-0FB2235BFEF7}" srcOrd="0" destOrd="0" presId="urn:microsoft.com/office/officeart/2005/8/layout/list1"/>
    <dgm:cxn modelId="{72C6C155-950D-48E3-AE73-066E03E0C2B9}" type="presParOf" srcId="{2EBDC547-1998-4E62-B6BC-0FB2235BFEF7}" destId="{7424AC6A-68C5-4C73-96CC-94B493D6DD03}" srcOrd="0" destOrd="0" presId="urn:microsoft.com/office/officeart/2005/8/layout/list1"/>
    <dgm:cxn modelId="{A9EB67E6-759E-4408-8539-9350090730AD}" type="presParOf" srcId="{2EBDC547-1998-4E62-B6BC-0FB2235BFEF7}" destId="{A5B6A9AC-76B3-4AC0-8D94-36B1F3AD89C2}" srcOrd="1" destOrd="0" presId="urn:microsoft.com/office/officeart/2005/8/layout/list1"/>
    <dgm:cxn modelId="{99A561A5-126D-4579-86E1-9D3D9EEE11FA}" type="presParOf" srcId="{4E729494-3BEE-4B18-B903-D94837D559F2}" destId="{4D6F7C17-027B-4070-9582-97D9D315FB8B}" srcOrd="1" destOrd="0" presId="urn:microsoft.com/office/officeart/2005/8/layout/list1"/>
    <dgm:cxn modelId="{3EF9B236-F316-44C1-9831-FD35C3371932}" type="presParOf" srcId="{4E729494-3BEE-4B18-B903-D94837D559F2}" destId="{3A7C48FC-3A09-42DE-B866-2531200F2839}" srcOrd="2" destOrd="0" presId="urn:microsoft.com/office/officeart/2005/8/layout/list1"/>
    <dgm:cxn modelId="{F33D10E6-7E46-414D-B55E-A4DC90F8E02E}" type="presParOf" srcId="{4E729494-3BEE-4B18-B903-D94837D559F2}" destId="{4FED51A8-AEBB-4196-B447-D4DB35B80229}" srcOrd="3" destOrd="0" presId="urn:microsoft.com/office/officeart/2005/8/layout/list1"/>
    <dgm:cxn modelId="{4FB93263-4E5D-472F-82BA-F21DDE0EB9FC}" type="presParOf" srcId="{4E729494-3BEE-4B18-B903-D94837D559F2}" destId="{39B09163-A020-401F-9895-946AB986BC37}" srcOrd="4" destOrd="0" presId="urn:microsoft.com/office/officeart/2005/8/layout/list1"/>
    <dgm:cxn modelId="{FFBCD701-7650-429C-9FD7-B7649CFF993A}" type="presParOf" srcId="{39B09163-A020-401F-9895-946AB986BC37}" destId="{D163F6D2-9F2B-41F4-8DBB-8ED8ADDCD0B6}" srcOrd="0" destOrd="0" presId="urn:microsoft.com/office/officeart/2005/8/layout/list1"/>
    <dgm:cxn modelId="{69D7EB25-EB25-4EDB-9439-40F03D8E1ED0}" type="presParOf" srcId="{39B09163-A020-401F-9895-946AB986BC37}" destId="{01C62FCB-0886-4A64-8F8B-EE21E34E6657}" srcOrd="1" destOrd="0" presId="urn:microsoft.com/office/officeart/2005/8/layout/list1"/>
    <dgm:cxn modelId="{6CBBFBA9-45D8-477B-9DCE-93764701CCA8}" type="presParOf" srcId="{4E729494-3BEE-4B18-B903-D94837D559F2}" destId="{FF1F1B0A-4114-4321-85FC-32820270AD58}" srcOrd="5" destOrd="0" presId="urn:microsoft.com/office/officeart/2005/8/layout/list1"/>
    <dgm:cxn modelId="{59574762-5114-4B33-A871-53BA75CE02D8}" type="presParOf" srcId="{4E729494-3BEE-4B18-B903-D94837D559F2}" destId="{4E5DF6A4-76AE-4D2C-AB25-D4D3044AE571}" srcOrd="6" destOrd="0" presId="urn:microsoft.com/office/officeart/2005/8/layout/list1"/>
    <dgm:cxn modelId="{914802F9-2F40-4F38-BD4A-ECF9A145070D}" type="presParOf" srcId="{4E729494-3BEE-4B18-B903-D94837D559F2}" destId="{19D2E9C1-B450-4724-A095-1CC3B8FEA47E}" srcOrd="7" destOrd="0" presId="urn:microsoft.com/office/officeart/2005/8/layout/list1"/>
    <dgm:cxn modelId="{38254764-FF8D-489F-8C7D-C6D1F4CE0808}" type="presParOf" srcId="{4E729494-3BEE-4B18-B903-D94837D559F2}" destId="{A66C6A92-45D1-4AFE-8067-58468D8627E2}" srcOrd="8" destOrd="0" presId="urn:microsoft.com/office/officeart/2005/8/layout/list1"/>
    <dgm:cxn modelId="{23406B9B-993F-44DE-AF59-DC4805334AE4}" type="presParOf" srcId="{A66C6A92-45D1-4AFE-8067-58468D8627E2}" destId="{80FCC197-7F00-42AC-8C8E-DEB4C6D54F5C}" srcOrd="0" destOrd="0" presId="urn:microsoft.com/office/officeart/2005/8/layout/list1"/>
    <dgm:cxn modelId="{50752ED3-54FC-408D-882B-2F1A08FA99BC}" type="presParOf" srcId="{A66C6A92-45D1-4AFE-8067-58468D8627E2}" destId="{4F22B82E-62D6-4651-8A53-2DFED70FB0E2}" srcOrd="1" destOrd="0" presId="urn:microsoft.com/office/officeart/2005/8/layout/list1"/>
    <dgm:cxn modelId="{1224D30D-1921-4736-A19C-371AC51D0644}" type="presParOf" srcId="{4E729494-3BEE-4B18-B903-D94837D559F2}" destId="{2A765151-06FE-4C8F-9655-C5C24DB029E0}" srcOrd="9" destOrd="0" presId="urn:microsoft.com/office/officeart/2005/8/layout/list1"/>
    <dgm:cxn modelId="{59D3DAC5-9C7A-453A-B127-4530247A9612}" type="presParOf" srcId="{4E729494-3BEE-4B18-B903-D94837D559F2}" destId="{FEC6C1F2-F646-48F9-AB7E-A1CE1A5CA223}" srcOrd="10" destOrd="0" presId="urn:microsoft.com/office/officeart/2005/8/layout/list1"/>
    <dgm:cxn modelId="{1765185E-0122-4EA6-8B82-CAC16938F106}" type="presParOf" srcId="{4E729494-3BEE-4B18-B903-D94837D559F2}" destId="{562437AD-E464-4B52-B87D-336734822DA5}" srcOrd="11" destOrd="0" presId="urn:microsoft.com/office/officeart/2005/8/layout/list1"/>
    <dgm:cxn modelId="{59D464D9-F314-435D-AEF3-00561ABA1BCE}" type="presParOf" srcId="{4E729494-3BEE-4B18-B903-D94837D559F2}" destId="{A7337B98-7C02-4165-AF3A-E9536A75FF03}" srcOrd="12" destOrd="0" presId="urn:microsoft.com/office/officeart/2005/8/layout/list1"/>
    <dgm:cxn modelId="{2E2756CA-0CAB-463A-9C05-558373FBFD7E}" type="presParOf" srcId="{A7337B98-7C02-4165-AF3A-E9536A75FF03}" destId="{07DAD76A-1C4E-455A-9F24-3888F8F9427C}" srcOrd="0" destOrd="0" presId="urn:microsoft.com/office/officeart/2005/8/layout/list1"/>
    <dgm:cxn modelId="{A7FB1B41-F630-486E-991B-6F27A410795E}" type="presParOf" srcId="{A7337B98-7C02-4165-AF3A-E9536A75FF03}" destId="{D7AFFC2B-833C-4EED-88B2-07DF1AAEBAFB}" srcOrd="1" destOrd="0" presId="urn:microsoft.com/office/officeart/2005/8/layout/list1"/>
    <dgm:cxn modelId="{CD9BF91E-3032-4AB0-8DDE-F5A2767F2BDB}" type="presParOf" srcId="{4E729494-3BEE-4B18-B903-D94837D559F2}" destId="{11B2C8E1-C6F4-4EF1-8649-F48464102122}" srcOrd="13" destOrd="0" presId="urn:microsoft.com/office/officeart/2005/8/layout/list1"/>
    <dgm:cxn modelId="{D97C94BA-A876-4DBA-8740-1C93495F45A1}" type="presParOf" srcId="{4E729494-3BEE-4B18-B903-D94837D559F2}" destId="{97CFD0D2-8D99-4203-9EDE-4A2FC922DF79}" srcOrd="14" destOrd="0" presId="urn:microsoft.com/office/officeart/2005/8/layout/list1"/>
    <dgm:cxn modelId="{EA0AAACB-1432-43B1-80FC-5DF6F6F93731}" type="presParOf" srcId="{4E729494-3BEE-4B18-B903-D94837D559F2}" destId="{ABB5BF45-FD43-4FCE-ADEA-E57CC1D1D8A6}" srcOrd="15" destOrd="0" presId="urn:microsoft.com/office/officeart/2005/8/layout/list1"/>
    <dgm:cxn modelId="{1955FDE7-C642-47FC-9B2E-78A8B3E9B8A6}" type="presParOf" srcId="{4E729494-3BEE-4B18-B903-D94837D559F2}" destId="{A72DF5BA-D30E-45D2-AFA2-A18D29F398D0}" srcOrd="16" destOrd="0" presId="urn:microsoft.com/office/officeart/2005/8/layout/list1"/>
    <dgm:cxn modelId="{F999C265-B02C-452B-8EF2-C0A496282EB6}" type="presParOf" srcId="{A72DF5BA-D30E-45D2-AFA2-A18D29F398D0}" destId="{796E7A6E-0B5F-4D54-A653-C1EA37B9CE65}" srcOrd="0" destOrd="0" presId="urn:microsoft.com/office/officeart/2005/8/layout/list1"/>
    <dgm:cxn modelId="{640A721F-AC09-4919-8EA6-9621FD3B6A75}" type="presParOf" srcId="{A72DF5BA-D30E-45D2-AFA2-A18D29F398D0}" destId="{C2453A6C-B675-40E0-93F3-0E751F4FC47D}" srcOrd="1" destOrd="0" presId="urn:microsoft.com/office/officeart/2005/8/layout/list1"/>
    <dgm:cxn modelId="{96A03FB9-B968-481F-8984-CEDA48FA5C3E}" type="presParOf" srcId="{4E729494-3BEE-4B18-B903-D94837D559F2}" destId="{8B97A115-0CF6-4406-9E22-94F9283D3307}" srcOrd="17" destOrd="0" presId="urn:microsoft.com/office/officeart/2005/8/layout/list1"/>
    <dgm:cxn modelId="{2A4FAC95-2AB2-4C96-8E8D-D45CE1C242CC}" type="presParOf" srcId="{4E729494-3BEE-4B18-B903-D94837D559F2}" destId="{787CF224-7C46-4E9E-99C7-0DD20573CDFE}" srcOrd="18" destOrd="0" presId="urn:microsoft.com/office/officeart/2005/8/layout/list1"/>
    <dgm:cxn modelId="{69050906-F9A2-4979-A67A-681722198754}" type="presParOf" srcId="{4E729494-3BEE-4B18-B903-D94837D559F2}" destId="{FCFBAB06-C481-406C-A930-0293DA7200F9}" srcOrd="19" destOrd="0" presId="urn:microsoft.com/office/officeart/2005/8/layout/list1"/>
    <dgm:cxn modelId="{76AD7B2F-D0F3-45C5-804B-FD01C21C7266}" type="presParOf" srcId="{4E729494-3BEE-4B18-B903-D94837D559F2}" destId="{8A8AFDD6-A2F7-4F1C-B3C2-75D7B9F184AD}" srcOrd="20" destOrd="0" presId="urn:microsoft.com/office/officeart/2005/8/layout/list1"/>
    <dgm:cxn modelId="{FF9FF35F-D541-4A49-A5C1-075D3524DA9B}" type="presParOf" srcId="{8A8AFDD6-A2F7-4F1C-B3C2-75D7B9F184AD}" destId="{7D6C09BC-7848-46AA-96D6-70ACE30F7B99}" srcOrd="0" destOrd="0" presId="urn:microsoft.com/office/officeart/2005/8/layout/list1"/>
    <dgm:cxn modelId="{0AB1BF8A-5E5B-40E9-83AE-3EFF32E75F2B}" type="presParOf" srcId="{8A8AFDD6-A2F7-4F1C-B3C2-75D7B9F184AD}" destId="{047CA379-F2FF-4B2E-A752-B8F573B28DED}" srcOrd="1" destOrd="0" presId="urn:microsoft.com/office/officeart/2005/8/layout/list1"/>
    <dgm:cxn modelId="{484C6C9D-5882-4297-85DE-69838421A016}" type="presParOf" srcId="{4E729494-3BEE-4B18-B903-D94837D559F2}" destId="{B9A9E0E8-B3B2-44B9-9478-1C39D72F0E4F}" srcOrd="21" destOrd="0" presId="urn:microsoft.com/office/officeart/2005/8/layout/list1"/>
    <dgm:cxn modelId="{562A0A2A-3880-4BCF-AE60-62FD913011F7}" type="presParOf" srcId="{4E729494-3BEE-4B18-B903-D94837D559F2}" destId="{C2EBFDA4-E07F-44E0-B938-201357BA0B20}" srcOrd="22" destOrd="0" presId="urn:microsoft.com/office/officeart/2005/8/layout/list1"/>
    <dgm:cxn modelId="{6CFD6F20-93B2-4856-AEBA-79DCE86AF24C}" type="presParOf" srcId="{4E729494-3BEE-4B18-B903-D94837D559F2}" destId="{FB03EF2B-1A97-4756-9ADC-7F11E08665ED}" srcOrd="23" destOrd="0" presId="urn:microsoft.com/office/officeart/2005/8/layout/list1"/>
    <dgm:cxn modelId="{BC7D7E50-FA7B-4C78-8214-19D20CBFFA07}" type="presParOf" srcId="{4E729494-3BEE-4B18-B903-D94837D559F2}" destId="{3FF01146-1EE4-4A6E-9763-6D841AC04A9A}" srcOrd="24" destOrd="0" presId="urn:microsoft.com/office/officeart/2005/8/layout/list1"/>
    <dgm:cxn modelId="{7DA72065-D2D7-438A-9AD0-99065357CB45}" type="presParOf" srcId="{3FF01146-1EE4-4A6E-9763-6D841AC04A9A}" destId="{71BB0F80-3ED0-44B2-9A5A-6F81D1D2BC25}" srcOrd="0" destOrd="0" presId="urn:microsoft.com/office/officeart/2005/8/layout/list1"/>
    <dgm:cxn modelId="{DBEF1099-B5EF-4711-98AB-6D8BC7F292EA}" type="presParOf" srcId="{3FF01146-1EE4-4A6E-9763-6D841AC04A9A}" destId="{6A40BA4F-5967-41A7-B000-B994DEE40D7A}" srcOrd="1" destOrd="0" presId="urn:microsoft.com/office/officeart/2005/8/layout/list1"/>
    <dgm:cxn modelId="{94F03302-D67C-430B-97B0-7E9E591ED308}" type="presParOf" srcId="{4E729494-3BEE-4B18-B903-D94837D559F2}" destId="{4C8F50EC-2955-4540-8C63-C16F25FC9029}" srcOrd="25" destOrd="0" presId="urn:microsoft.com/office/officeart/2005/8/layout/list1"/>
    <dgm:cxn modelId="{6C52A821-E664-47C4-8D1E-C6F4B9FCBD9C}" type="presParOf" srcId="{4E729494-3BEE-4B18-B903-D94837D559F2}" destId="{0A937DE9-94DE-46DB-B449-4366453468AA}" srcOrd="26" destOrd="0" presId="urn:microsoft.com/office/officeart/2005/8/layout/list1"/>
    <dgm:cxn modelId="{415D1CB7-7168-4E39-9B75-A0FDEAF97243}" type="presParOf" srcId="{4E729494-3BEE-4B18-B903-D94837D559F2}" destId="{291FE436-2F10-4104-A7E2-7C2E13436600}" srcOrd="27" destOrd="0" presId="urn:microsoft.com/office/officeart/2005/8/layout/list1"/>
    <dgm:cxn modelId="{61CE783A-96BF-4338-B326-84811E2A0FF3}" type="presParOf" srcId="{4E729494-3BEE-4B18-B903-D94837D559F2}" destId="{DE698F6C-CE86-4140-B3CB-5051EC3B4D19}" srcOrd="28" destOrd="0" presId="urn:microsoft.com/office/officeart/2005/8/layout/list1"/>
    <dgm:cxn modelId="{3A2F5BA0-9B57-42A7-932D-87A1C5E17DDA}" type="presParOf" srcId="{DE698F6C-CE86-4140-B3CB-5051EC3B4D19}" destId="{5B1F567E-00DF-4983-8C90-7BEB4B285747}" srcOrd="0" destOrd="0" presId="urn:microsoft.com/office/officeart/2005/8/layout/list1"/>
    <dgm:cxn modelId="{1A1C36D7-554D-4643-B293-559A3C111217}" type="presParOf" srcId="{DE698F6C-CE86-4140-B3CB-5051EC3B4D19}" destId="{D24C3248-8B8B-495E-B416-6F8EDA9BF157}" srcOrd="1" destOrd="0" presId="urn:microsoft.com/office/officeart/2005/8/layout/list1"/>
    <dgm:cxn modelId="{541E933E-735C-474E-88AB-BBDC57DBBE6A}" type="presParOf" srcId="{4E729494-3BEE-4B18-B903-D94837D559F2}" destId="{A619E19D-0CD6-4297-8BD7-5367190723B8}" srcOrd="29" destOrd="0" presId="urn:microsoft.com/office/officeart/2005/8/layout/list1"/>
    <dgm:cxn modelId="{9E0F696A-A617-454A-9EB1-EFBFAE9F2915}" type="presParOf" srcId="{4E729494-3BEE-4B18-B903-D94837D559F2}" destId="{6EE79528-56AB-4AA0-9142-97C0A4FD2C61}" srcOrd="30" destOrd="0" presId="urn:microsoft.com/office/officeart/2005/8/layout/list1"/>
    <dgm:cxn modelId="{824B2806-9BF2-43EB-B469-574A3CFCA248}" type="presParOf" srcId="{4E729494-3BEE-4B18-B903-D94837D559F2}" destId="{C7F994A4-5220-4FA9-9BC6-1F3244C5BFE9}" srcOrd="31" destOrd="0" presId="urn:microsoft.com/office/officeart/2005/8/layout/list1"/>
    <dgm:cxn modelId="{D7E3362F-2E1D-486F-8824-E104ECF4BF11}" type="presParOf" srcId="{4E729494-3BEE-4B18-B903-D94837D559F2}" destId="{A3D68272-759F-4E8C-9F62-039A9501659B}" srcOrd="32" destOrd="0" presId="urn:microsoft.com/office/officeart/2005/8/layout/list1"/>
    <dgm:cxn modelId="{55439425-CB97-467D-A631-C2AD28AA9F3A}" type="presParOf" srcId="{A3D68272-759F-4E8C-9F62-039A9501659B}" destId="{B7490A70-F5C2-4425-945E-25C774E1BC2C}" srcOrd="0" destOrd="0" presId="urn:microsoft.com/office/officeart/2005/8/layout/list1"/>
    <dgm:cxn modelId="{787B56C2-DB88-45DD-95CC-CACF714EBA79}" type="presParOf" srcId="{A3D68272-759F-4E8C-9F62-039A9501659B}" destId="{AEF4614E-37E0-4858-9828-C77384CA3E33}" srcOrd="1" destOrd="0" presId="urn:microsoft.com/office/officeart/2005/8/layout/list1"/>
    <dgm:cxn modelId="{FE8BB15F-B85C-4220-8FB5-F0B6F8F2FFE2}" type="presParOf" srcId="{4E729494-3BEE-4B18-B903-D94837D559F2}" destId="{EE08B2F8-EE19-4CB3-86A6-2AE5886B50B5}" srcOrd="33" destOrd="0" presId="urn:microsoft.com/office/officeart/2005/8/layout/list1"/>
    <dgm:cxn modelId="{FEC9CEF2-8079-4800-AA22-88CCDFB21557}" type="presParOf" srcId="{4E729494-3BEE-4B18-B903-D94837D559F2}" destId="{F642BFF4-673A-4CEF-8D8B-EDBFF384654B}" srcOrd="34" destOrd="0" presId="urn:microsoft.com/office/officeart/2005/8/layout/list1"/>
    <dgm:cxn modelId="{5BE81B8D-B454-448A-B96A-5483D3704A83}" type="presParOf" srcId="{4E729494-3BEE-4B18-B903-D94837D559F2}" destId="{B1A5B671-AE20-4C4D-A190-F8847C660FF1}" srcOrd="35" destOrd="0" presId="urn:microsoft.com/office/officeart/2005/8/layout/list1"/>
    <dgm:cxn modelId="{C56B4F56-1F40-4BEA-A72A-566114A959B2}" type="presParOf" srcId="{4E729494-3BEE-4B18-B903-D94837D559F2}" destId="{B1B62ABD-164C-40D0-A99F-38174116E101}" srcOrd="36" destOrd="0" presId="urn:microsoft.com/office/officeart/2005/8/layout/list1"/>
    <dgm:cxn modelId="{56288875-572A-42C5-91C9-E6FAFCAE6D61}" type="presParOf" srcId="{B1B62ABD-164C-40D0-A99F-38174116E101}" destId="{05FD885E-EF6C-43BF-94F3-FE07B0634A31}" srcOrd="0" destOrd="0" presId="urn:microsoft.com/office/officeart/2005/8/layout/list1"/>
    <dgm:cxn modelId="{584D6124-1125-45C5-8BE1-92D12AA54234}" type="presParOf" srcId="{B1B62ABD-164C-40D0-A99F-38174116E101}" destId="{B85979E1-93BF-424C-813C-74200063EADC}" srcOrd="1" destOrd="0" presId="urn:microsoft.com/office/officeart/2005/8/layout/list1"/>
    <dgm:cxn modelId="{03DA0D25-17FA-4E50-AC8B-BC664EBD45E0}" type="presParOf" srcId="{4E729494-3BEE-4B18-B903-D94837D559F2}" destId="{B368E99E-0C00-4AD8-BCF0-D5399DC23343}" srcOrd="37" destOrd="0" presId="urn:microsoft.com/office/officeart/2005/8/layout/list1"/>
    <dgm:cxn modelId="{0739EFA6-C737-4979-85AD-E11E28C3E791}" type="presParOf" srcId="{4E729494-3BEE-4B18-B903-D94837D559F2}" destId="{488E6501-2CAD-4B6D-A0B4-C3108FDD5B70}" srcOrd="38" destOrd="0" presId="urn:microsoft.com/office/officeart/2005/8/layout/list1"/>
    <dgm:cxn modelId="{6ACCE6AC-E394-49F7-8883-A8ED2025B951}" type="presParOf" srcId="{4E729494-3BEE-4B18-B903-D94837D559F2}" destId="{8158CE83-1E62-4A6F-A30A-4042A3A0FD39}" srcOrd="39" destOrd="0" presId="urn:microsoft.com/office/officeart/2005/8/layout/list1"/>
    <dgm:cxn modelId="{BC719EED-045C-4C22-8A7F-7C808E812E40}" type="presParOf" srcId="{4E729494-3BEE-4B18-B903-D94837D559F2}" destId="{A1AFD093-302C-46B0-9484-80D24D3B18FC}" srcOrd="40" destOrd="0" presId="urn:microsoft.com/office/officeart/2005/8/layout/list1"/>
    <dgm:cxn modelId="{BE295310-3F22-438D-8A53-12D53197616E}" type="presParOf" srcId="{A1AFD093-302C-46B0-9484-80D24D3B18FC}" destId="{E93ECA10-3D31-4FF8-81E2-F064448C1F87}" srcOrd="0" destOrd="0" presId="urn:microsoft.com/office/officeart/2005/8/layout/list1"/>
    <dgm:cxn modelId="{D7FD227E-1C68-4B63-81F0-21220B4191AE}" type="presParOf" srcId="{A1AFD093-302C-46B0-9484-80D24D3B18FC}" destId="{DDF7EF91-0A91-4632-B2D3-8179382910C7}" srcOrd="1" destOrd="0" presId="urn:microsoft.com/office/officeart/2005/8/layout/list1"/>
    <dgm:cxn modelId="{630BEEB8-7F87-452F-A41F-3A4992A6420F}" type="presParOf" srcId="{4E729494-3BEE-4B18-B903-D94837D559F2}" destId="{66B6F0D0-2ADC-46F6-9A4B-18F950563766}" srcOrd="41" destOrd="0" presId="urn:microsoft.com/office/officeart/2005/8/layout/list1"/>
    <dgm:cxn modelId="{FE1E1CAF-EB2D-4965-812C-80FDBAF815C3}" type="presParOf" srcId="{4E729494-3BEE-4B18-B903-D94837D559F2}" destId="{6F655F55-D831-40AC-8839-2E0302B36C85}" srcOrd="4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EC32C9-3E9F-449C-B854-0A6F879670FE}"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n-US"/>
        </a:p>
      </dgm:t>
    </dgm:pt>
    <dgm:pt modelId="{49123C6E-361C-4EA3-8769-FD666AFAE7B1}">
      <dgm:prSet phldrT="[Text]" custT="1"/>
      <dgm:spPr/>
      <dgm:t>
        <a:bodyPr/>
        <a:lstStyle/>
        <a:p>
          <a:r>
            <a:rPr lang="en-US" sz="1600" dirty="0"/>
            <a:t>Financial support of PWUD organizations through the small grants</a:t>
          </a:r>
          <a:r>
            <a:rPr lang="ru-RU" sz="1600" dirty="0"/>
            <a:t>;</a:t>
          </a:r>
          <a:endParaRPr lang="en-US" sz="1600" dirty="0"/>
        </a:p>
      </dgm:t>
    </dgm:pt>
    <dgm:pt modelId="{95EE11A4-BF9B-4942-8118-118A4DACD69A}" type="parTrans" cxnId="{881150A2-6603-4689-9469-B6C0D026BE4B}">
      <dgm:prSet/>
      <dgm:spPr/>
      <dgm:t>
        <a:bodyPr/>
        <a:lstStyle/>
        <a:p>
          <a:endParaRPr lang="en-US"/>
        </a:p>
      </dgm:t>
    </dgm:pt>
    <dgm:pt modelId="{0A8FB903-F7CC-4EBC-B1AB-C5A8E3F3D452}" type="sibTrans" cxnId="{881150A2-6603-4689-9469-B6C0D026BE4B}">
      <dgm:prSet/>
      <dgm:spPr/>
      <dgm:t>
        <a:bodyPr/>
        <a:lstStyle/>
        <a:p>
          <a:endParaRPr lang="en-US"/>
        </a:p>
      </dgm:t>
    </dgm:pt>
    <dgm:pt modelId="{3BDC5300-B8FA-449C-A211-5012F2DD62E5}">
      <dgm:prSet phldrT="[Text]" custT="1"/>
      <dgm:spPr/>
      <dgm:t>
        <a:bodyPr/>
        <a:lstStyle/>
        <a:p>
          <a:r>
            <a:rPr lang="en-US" sz="1600" dirty="0">
              <a:solidFill>
                <a:schemeClr val="tx1"/>
              </a:solidFill>
            </a:rPr>
            <a:t>Development of guidelines for</a:t>
          </a:r>
          <a:r>
            <a:rPr lang="lt-LT" sz="1600" dirty="0">
              <a:solidFill>
                <a:schemeClr val="tx1"/>
              </a:solidFill>
            </a:rPr>
            <a:t> </a:t>
          </a:r>
          <a:r>
            <a:rPr lang="lt-LT" sz="1600" dirty="0" err="1">
              <a:solidFill>
                <a:schemeClr val="tx1"/>
              </a:solidFill>
            </a:rPr>
            <a:t>community</a:t>
          </a:r>
          <a:r>
            <a:rPr lang="lt-LT" sz="1600" dirty="0">
              <a:solidFill>
                <a:schemeClr val="tx1"/>
              </a:solidFill>
            </a:rPr>
            <a:t> to</a:t>
          </a:r>
          <a:r>
            <a:rPr lang="en-US" sz="1600" dirty="0">
              <a:solidFill>
                <a:schemeClr val="tx1"/>
              </a:solidFill>
            </a:rPr>
            <a:t> monitor programs and services;</a:t>
          </a:r>
        </a:p>
      </dgm:t>
    </dgm:pt>
    <dgm:pt modelId="{B79A240C-3E70-41D1-B0EA-506F8417E83B}" type="parTrans" cxnId="{678D305E-A4CC-437C-9C9E-A527CDACA558}">
      <dgm:prSet/>
      <dgm:spPr/>
      <dgm:t>
        <a:bodyPr/>
        <a:lstStyle/>
        <a:p>
          <a:endParaRPr lang="en-US"/>
        </a:p>
      </dgm:t>
    </dgm:pt>
    <dgm:pt modelId="{5D807CCE-8652-4667-BA51-6FD3929F268F}" type="sibTrans" cxnId="{678D305E-A4CC-437C-9C9E-A527CDACA558}">
      <dgm:prSet/>
      <dgm:spPr/>
      <dgm:t>
        <a:bodyPr/>
        <a:lstStyle/>
        <a:p>
          <a:endParaRPr lang="en-US"/>
        </a:p>
      </dgm:t>
    </dgm:pt>
    <dgm:pt modelId="{266210E3-59C4-4C8F-8DC3-4BA4324B0CB6}">
      <dgm:prSet custT="1"/>
      <dgm:spPr/>
      <dgm:t>
        <a:bodyPr/>
        <a:lstStyle/>
        <a:p>
          <a:r>
            <a:rPr lang="en-US" sz="1600" dirty="0"/>
            <a:t>Information and resource support</a:t>
          </a:r>
          <a:r>
            <a:rPr lang="ru-RU" sz="1600" dirty="0"/>
            <a:t>;</a:t>
          </a:r>
          <a:endParaRPr lang="en-US" sz="1600" dirty="0">
            <a:solidFill>
              <a:schemeClr val="tx1"/>
            </a:solidFill>
          </a:endParaRPr>
        </a:p>
      </dgm:t>
    </dgm:pt>
    <dgm:pt modelId="{F578A521-F8DA-4399-AA03-95175DFB3128}" type="parTrans" cxnId="{A53789EF-0C54-40F3-A804-08717839BAB9}">
      <dgm:prSet/>
      <dgm:spPr/>
      <dgm:t>
        <a:bodyPr/>
        <a:lstStyle/>
        <a:p>
          <a:endParaRPr lang="en-US"/>
        </a:p>
      </dgm:t>
    </dgm:pt>
    <dgm:pt modelId="{F9615E32-26C0-4C70-AF42-03116CE78B42}" type="sibTrans" cxnId="{A53789EF-0C54-40F3-A804-08717839BAB9}">
      <dgm:prSet/>
      <dgm:spPr/>
      <dgm:t>
        <a:bodyPr/>
        <a:lstStyle/>
        <a:p>
          <a:endParaRPr lang="en-US"/>
        </a:p>
      </dgm:t>
    </dgm:pt>
    <dgm:pt modelId="{DA4A0F2F-69F0-46DC-B613-727598A9C12F}">
      <dgm:prSet custT="1"/>
      <dgm:spPr/>
      <dgm:t>
        <a:bodyPr/>
        <a:lstStyle/>
        <a:p>
          <a:r>
            <a:rPr lang="lt-LT" sz="1600" dirty="0" err="1"/>
            <a:t>Support</a:t>
          </a:r>
          <a:r>
            <a:rPr lang="lt-LT" sz="1600" dirty="0"/>
            <a:t> </a:t>
          </a:r>
          <a:r>
            <a:rPr lang="lt-LT" sz="1600" dirty="0" err="1"/>
            <a:t>with</a:t>
          </a:r>
          <a:r>
            <a:rPr lang="lt-LT" sz="1600" dirty="0"/>
            <a:t> </a:t>
          </a:r>
          <a:r>
            <a:rPr lang="lt-LT" sz="1600" dirty="0" err="1"/>
            <a:t>grants</a:t>
          </a:r>
          <a:r>
            <a:rPr lang="lt-LT" sz="1600" dirty="0"/>
            <a:t> </a:t>
          </a:r>
          <a:r>
            <a:rPr lang="lt-LT" sz="1600" dirty="0" err="1"/>
            <a:t>and</a:t>
          </a:r>
          <a:r>
            <a:rPr lang="lt-LT" sz="1600" dirty="0"/>
            <a:t> </a:t>
          </a:r>
          <a:r>
            <a:rPr lang="lt-LT" sz="1600" dirty="0" err="1"/>
            <a:t>mentoring</a:t>
          </a:r>
          <a:r>
            <a:rPr lang="lt-LT" sz="1600" dirty="0"/>
            <a:t> </a:t>
          </a:r>
          <a:r>
            <a:rPr lang="lt-LT" sz="1600" dirty="0" err="1"/>
            <a:t>for</a:t>
          </a:r>
          <a:r>
            <a:rPr lang="lt-LT" sz="1600" dirty="0"/>
            <a:t> </a:t>
          </a:r>
          <a:r>
            <a:rPr lang="lt-LT" sz="1600" dirty="0" err="1"/>
            <a:t>the</a:t>
          </a:r>
          <a:r>
            <a:rPr lang="lt-LT" sz="1600" dirty="0"/>
            <a:t> </a:t>
          </a:r>
          <a:r>
            <a:rPr lang="lt-LT" sz="1600" dirty="0" err="1"/>
            <a:t>community</a:t>
          </a:r>
          <a:r>
            <a:rPr lang="ru-RU" sz="1600" dirty="0"/>
            <a:t>;</a:t>
          </a:r>
          <a:endParaRPr lang="en-US" sz="1600" dirty="0"/>
        </a:p>
      </dgm:t>
    </dgm:pt>
    <dgm:pt modelId="{95ADCBED-287F-4AAE-BCD8-41E7512E272E}" type="parTrans" cxnId="{86F4BEDF-304E-438E-8D76-C19DF4CF333F}">
      <dgm:prSet/>
      <dgm:spPr/>
      <dgm:t>
        <a:bodyPr/>
        <a:lstStyle/>
        <a:p>
          <a:endParaRPr lang="en-US"/>
        </a:p>
      </dgm:t>
    </dgm:pt>
    <dgm:pt modelId="{CADC5AB4-1CF4-4340-A144-113148B16187}" type="sibTrans" cxnId="{86F4BEDF-304E-438E-8D76-C19DF4CF333F}">
      <dgm:prSet/>
      <dgm:spPr/>
      <dgm:t>
        <a:bodyPr/>
        <a:lstStyle/>
        <a:p>
          <a:endParaRPr lang="en-US"/>
        </a:p>
      </dgm:t>
    </dgm:pt>
    <dgm:pt modelId="{FBA40DF2-0DF3-4B8E-8C6E-9080C9D316CF}">
      <dgm:prSet custT="1"/>
      <dgm:spPr/>
      <dgm:t>
        <a:bodyPr/>
        <a:lstStyle/>
        <a:p>
          <a:r>
            <a:rPr lang="en-US" sz="1600" dirty="0">
              <a:solidFill>
                <a:schemeClr val="tx1"/>
              </a:solidFill>
            </a:rPr>
            <a:t>Training and internships for community leaders in countries with non-repressive drug policies;</a:t>
          </a:r>
        </a:p>
      </dgm:t>
    </dgm:pt>
    <dgm:pt modelId="{B5E958C6-FE78-4904-9CF4-99326878E126}" type="parTrans" cxnId="{DDBAB4D1-F7B3-418B-B39E-65B34D61B0B6}">
      <dgm:prSet/>
      <dgm:spPr/>
      <dgm:t>
        <a:bodyPr/>
        <a:lstStyle/>
        <a:p>
          <a:endParaRPr lang="en-US"/>
        </a:p>
      </dgm:t>
    </dgm:pt>
    <dgm:pt modelId="{658922F4-B564-4B77-96E3-DD319811383D}" type="sibTrans" cxnId="{DDBAB4D1-F7B3-418B-B39E-65B34D61B0B6}">
      <dgm:prSet/>
      <dgm:spPr/>
      <dgm:t>
        <a:bodyPr/>
        <a:lstStyle/>
        <a:p>
          <a:endParaRPr lang="en-US"/>
        </a:p>
      </dgm:t>
    </dgm:pt>
    <dgm:pt modelId="{CC77E6F0-2873-4B85-868B-D2773927A769}">
      <dgm:prSet custT="1"/>
      <dgm:spPr/>
      <dgm:t>
        <a:bodyPr/>
        <a:lstStyle/>
        <a:p>
          <a:r>
            <a:rPr lang="en-US" sz="1600" dirty="0"/>
            <a:t>Inclusion of</a:t>
          </a:r>
          <a:r>
            <a:rPr lang="lt-LT" sz="1600" dirty="0"/>
            <a:t> </a:t>
          </a:r>
          <a:r>
            <a:rPr lang="en-US" sz="1600" dirty="0"/>
            <a:t>members and </a:t>
          </a:r>
          <a:r>
            <a:rPr lang="lt-LT" sz="1600" dirty="0" err="1"/>
            <a:t>community</a:t>
          </a:r>
          <a:r>
            <a:rPr lang="lt-LT" sz="1600" dirty="0"/>
            <a:t> </a:t>
          </a:r>
          <a:r>
            <a:rPr lang="en-US" sz="1600" dirty="0"/>
            <a:t>representatives, new leaders in all significant events;</a:t>
          </a:r>
        </a:p>
      </dgm:t>
    </dgm:pt>
    <dgm:pt modelId="{A7BBA8CD-2D28-4817-9CA3-36FDBBBC9DB4}" type="parTrans" cxnId="{F7591CB2-6C33-4954-89C5-60F8A760385B}">
      <dgm:prSet/>
      <dgm:spPr/>
      <dgm:t>
        <a:bodyPr/>
        <a:lstStyle/>
        <a:p>
          <a:endParaRPr lang="en-US"/>
        </a:p>
      </dgm:t>
    </dgm:pt>
    <dgm:pt modelId="{5876E7A1-3A21-4A1F-AFE1-516A3A0FC0BE}" type="sibTrans" cxnId="{F7591CB2-6C33-4954-89C5-60F8A760385B}">
      <dgm:prSet/>
      <dgm:spPr/>
      <dgm:t>
        <a:bodyPr/>
        <a:lstStyle/>
        <a:p>
          <a:endParaRPr lang="en-US"/>
        </a:p>
      </dgm:t>
    </dgm:pt>
    <dgm:pt modelId="{D72ECBF3-093D-463C-90BC-C96CC6A86C55}">
      <dgm:prSet custT="1"/>
      <dgm:spPr/>
      <dgm:t>
        <a:bodyPr/>
        <a:lstStyle/>
        <a:p>
          <a:r>
            <a:rPr lang="lt-LT" sz="1600" dirty="0" err="1"/>
            <a:t>Mobilization</a:t>
          </a:r>
          <a:r>
            <a:rPr lang="lt-LT" sz="1600" dirty="0"/>
            <a:t> </a:t>
          </a:r>
          <a:r>
            <a:rPr lang="lt-LT" sz="1600" dirty="0" err="1"/>
            <a:t>of</a:t>
          </a:r>
          <a:r>
            <a:rPr lang="lt-LT" sz="1600" dirty="0"/>
            <a:t> </a:t>
          </a:r>
          <a:r>
            <a:rPr lang="lt-LT" sz="1600" dirty="0" err="1"/>
            <a:t>leaders</a:t>
          </a:r>
          <a:r>
            <a:rPr lang="lt-LT" sz="1600" dirty="0"/>
            <a:t>;</a:t>
          </a:r>
          <a:endParaRPr lang="en-US" sz="1600" dirty="0">
            <a:solidFill>
              <a:schemeClr val="tx1"/>
            </a:solidFill>
          </a:endParaRPr>
        </a:p>
      </dgm:t>
    </dgm:pt>
    <dgm:pt modelId="{5CDFC86A-8E27-43D1-80B7-B81D47D1AD89}" type="parTrans" cxnId="{282A2106-66D0-4C26-9251-A8D9798B6BB9}">
      <dgm:prSet/>
      <dgm:spPr/>
      <dgm:t>
        <a:bodyPr/>
        <a:lstStyle/>
        <a:p>
          <a:endParaRPr lang="en-US"/>
        </a:p>
      </dgm:t>
    </dgm:pt>
    <dgm:pt modelId="{C0023ACE-2625-416B-B146-080205CAFCD3}" type="sibTrans" cxnId="{282A2106-66D0-4C26-9251-A8D9798B6BB9}">
      <dgm:prSet/>
      <dgm:spPr/>
      <dgm:t>
        <a:bodyPr/>
        <a:lstStyle/>
        <a:p>
          <a:endParaRPr lang="en-US"/>
        </a:p>
      </dgm:t>
    </dgm:pt>
    <dgm:pt modelId="{25C2EAD8-D873-4247-8A80-14424B34C64F}">
      <dgm:prSet custT="1"/>
      <dgm:spPr/>
      <dgm:t>
        <a:bodyPr/>
        <a:lstStyle/>
        <a:p>
          <a:r>
            <a:rPr lang="en-US" sz="1600" dirty="0">
              <a:solidFill>
                <a:schemeClr val="tx1"/>
              </a:solidFill>
            </a:rPr>
            <a:t>Development and exchange of tools and approaches in the framework of technical support;</a:t>
          </a:r>
        </a:p>
      </dgm:t>
    </dgm:pt>
    <dgm:pt modelId="{00E78D8A-49B7-4350-B4E7-44CD27A9E08B}" type="parTrans" cxnId="{D6DB2241-2A4B-4DCB-AB68-B12D13401F2A}">
      <dgm:prSet/>
      <dgm:spPr/>
      <dgm:t>
        <a:bodyPr/>
        <a:lstStyle/>
        <a:p>
          <a:endParaRPr lang="en-US"/>
        </a:p>
      </dgm:t>
    </dgm:pt>
    <dgm:pt modelId="{E9F97A55-4896-4877-B1DB-CBE0AA796540}" type="sibTrans" cxnId="{D6DB2241-2A4B-4DCB-AB68-B12D13401F2A}">
      <dgm:prSet/>
      <dgm:spPr/>
      <dgm:t>
        <a:bodyPr/>
        <a:lstStyle/>
        <a:p>
          <a:endParaRPr lang="en-US"/>
        </a:p>
      </dgm:t>
    </dgm:pt>
    <dgm:pt modelId="{BED2E48F-F794-48E5-8ADE-864C36C0EE79}">
      <dgm:prSet custT="1"/>
      <dgm:spPr/>
      <dgm:t>
        <a:bodyPr/>
        <a:lstStyle/>
        <a:p>
          <a:r>
            <a:rPr lang="lt-LT" sz="1600" dirty="0" err="1"/>
            <a:t>Support</a:t>
          </a:r>
          <a:r>
            <a:rPr lang="lt-LT" sz="1600" dirty="0"/>
            <a:t> </a:t>
          </a:r>
          <a:r>
            <a:rPr lang="lt-LT" sz="1600" dirty="0" err="1"/>
            <a:t>and</a:t>
          </a:r>
          <a:r>
            <a:rPr lang="lt-LT" sz="1600" dirty="0"/>
            <a:t> </a:t>
          </a:r>
          <a:r>
            <a:rPr lang="lt-LT" sz="1600" dirty="0" err="1"/>
            <a:t>organization</a:t>
          </a:r>
          <a:r>
            <a:rPr lang="lt-LT" sz="1600" dirty="0"/>
            <a:t> </a:t>
          </a:r>
          <a:r>
            <a:rPr lang="lt-LT" sz="1600" dirty="0" err="1"/>
            <a:t>of</a:t>
          </a:r>
          <a:r>
            <a:rPr lang="lt-LT" sz="1600" dirty="0"/>
            <a:t> </a:t>
          </a:r>
          <a:r>
            <a:rPr lang="lt-LT" sz="1600" dirty="0" err="1"/>
            <a:t>global</a:t>
          </a:r>
          <a:r>
            <a:rPr lang="lt-LT" sz="1600" dirty="0"/>
            <a:t> </a:t>
          </a:r>
          <a:r>
            <a:rPr lang="lt-LT" sz="1600" dirty="0" err="1"/>
            <a:t>campaigns</a:t>
          </a:r>
          <a:r>
            <a:rPr lang="lt-LT" sz="1600" dirty="0"/>
            <a:t>;</a:t>
          </a:r>
          <a:endParaRPr lang="en-US" sz="1600" dirty="0">
            <a:solidFill>
              <a:schemeClr val="tx1"/>
            </a:solidFill>
          </a:endParaRPr>
        </a:p>
      </dgm:t>
    </dgm:pt>
    <dgm:pt modelId="{BE357126-031F-45B8-883F-D394EAC35255}" type="parTrans" cxnId="{6C204FE0-F6D1-41F2-AC21-8B9A9DA952D6}">
      <dgm:prSet/>
      <dgm:spPr/>
      <dgm:t>
        <a:bodyPr/>
        <a:lstStyle/>
        <a:p>
          <a:endParaRPr lang="en-US"/>
        </a:p>
      </dgm:t>
    </dgm:pt>
    <dgm:pt modelId="{F2C26C2D-BC61-49FF-8756-D1850834D2F5}" type="sibTrans" cxnId="{6C204FE0-F6D1-41F2-AC21-8B9A9DA952D6}">
      <dgm:prSet/>
      <dgm:spPr/>
      <dgm:t>
        <a:bodyPr/>
        <a:lstStyle/>
        <a:p>
          <a:endParaRPr lang="en-US"/>
        </a:p>
      </dgm:t>
    </dgm:pt>
    <dgm:pt modelId="{180313C6-86F1-492F-9F76-19DFE161289E}">
      <dgm:prSet custT="1"/>
      <dgm:spPr/>
      <dgm:t>
        <a:bodyPr/>
        <a:lstStyle/>
        <a:p>
          <a:r>
            <a:rPr lang="en-US" sz="1600" dirty="0">
              <a:solidFill>
                <a:schemeClr val="tx1"/>
              </a:solidFill>
            </a:rPr>
            <a:t>Increased opportunities to strengthen the interaction of representatives of civil society and communities from the EECA region with NGOs and government bodies in EECA countries and politicians.</a:t>
          </a:r>
        </a:p>
      </dgm:t>
    </dgm:pt>
    <dgm:pt modelId="{B6487FE6-0939-4E41-A8E5-E653E2A57858}" type="parTrans" cxnId="{368B40E2-55F4-490E-9EB7-DB05EC9A9AEF}">
      <dgm:prSet/>
      <dgm:spPr/>
      <dgm:t>
        <a:bodyPr/>
        <a:lstStyle/>
        <a:p>
          <a:endParaRPr lang="en-US"/>
        </a:p>
      </dgm:t>
    </dgm:pt>
    <dgm:pt modelId="{E84AF89E-3E63-4772-AFA7-3ECD6ADA97C2}" type="sibTrans" cxnId="{368B40E2-55F4-490E-9EB7-DB05EC9A9AEF}">
      <dgm:prSet/>
      <dgm:spPr/>
      <dgm:t>
        <a:bodyPr/>
        <a:lstStyle/>
        <a:p>
          <a:endParaRPr lang="en-US"/>
        </a:p>
      </dgm:t>
    </dgm:pt>
    <dgm:pt modelId="{4E729494-3BEE-4B18-B903-D94837D559F2}" type="pres">
      <dgm:prSet presAssocID="{72EC32C9-3E9F-449C-B854-0A6F879670FE}" presName="linear" presStyleCnt="0">
        <dgm:presLayoutVars>
          <dgm:dir/>
          <dgm:animLvl val="lvl"/>
          <dgm:resizeHandles val="exact"/>
        </dgm:presLayoutVars>
      </dgm:prSet>
      <dgm:spPr/>
    </dgm:pt>
    <dgm:pt modelId="{2EBDC547-1998-4E62-B6BC-0FB2235BFEF7}" type="pres">
      <dgm:prSet presAssocID="{49123C6E-361C-4EA3-8769-FD666AFAE7B1}" presName="parentLin" presStyleCnt="0"/>
      <dgm:spPr/>
    </dgm:pt>
    <dgm:pt modelId="{7424AC6A-68C5-4C73-96CC-94B493D6DD03}" type="pres">
      <dgm:prSet presAssocID="{49123C6E-361C-4EA3-8769-FD666AFAE7B1}" presName="parentLeftMargin" presStyleLbl="node1" presStyleIdx="0" presStyleCnt="10"/>
      <dgm:spPr/>
    </dgm:pt>
    <dgm:pt modelId="{A5B6A9AC-76B3-4AC0-8D94-36B1F3AD89C2}" type="pres">
      <dgm:prSet presAssocID="{49123C6E-361C-4EA3-8769-FD666AFAE7B1}" presName="parentText" presStyleLbl="node1" presStyleIdx="0" presStyleCnt="10" custScaleX="131478" custScaleY="229438">
        <dgm:presLayoutVars>
          <dgm:chMax val="0"/>
          <dgm:bulletEnabled val="1"/>
        </dgm:presLayoutVars>
      </dgm:prSet>
      <dgm:spPr/>
    </dgm:pt>
    <dgm:pt modelId="{4D6F7C17-027B-4070-9582-97D9D315FB8B}" type="pres">
      <dgm:prSet presAssocID="{49123C6E-361C-4EA3-8769-FD666AFAE7B1}" presName="negativeSpace" presStyleCnt="0"/>
      <dgm:spPr/>
    </dgm:pt>
    <dgm:pt modelId="{3A7C48FC-3A09-42DE-B866-2531200F2839}" type="pres">
      <dgm:prSet presAssocID="{49123C6E-361C-4EA3-8769-FD666AFAE7B1}" presName="childText" presStyleLbl="conFgAcc1" presStyleIdx="0" presStyleCnt="10">
        <dgm:presLayoutVars>
          <dgm:bulletEnabled val="1"/>
        </dgm:presLayoutVars>
      </dgm:prSet>
      <dgm:spPr/>
    </dgm:pt>
    <dgm:pt modelId="{4FED51A8-AEBB-4196-B447-D4DB35B80229}" type="pres">
      <dgm:prSet presAssocID="{0A8FB903-F7CC-4EBC-B1AB-C5A8E3F3D452}" presName="spaceBetweenRectangles" presStyleCnt="0"/>
      <dgm:spPr/>
    </dgm:pt>
    <dgm:pt modelId="{39B09163-A020-401F-9895-946AB986BC37}" type="pres">
      <dgm:prSet presAssocID="{266210E3-59C4-4C8F-8DC3-4BA4324B0CB6}" presName="parentLin" presStyleCnt="0"/>
      <dgm:spPr/>
    </dgm:pt>
    <dgm:pt modelId="{D163F6D2-9F2B-41F4-8DBB-8ED8ADDCD0B6}" type="pres">
      <dgm:prSet presAssocID="{266210E3-59C4-4C8F-8DC3-4BA4324B0CB6}" presName="parentLeftMargin" presStyleLbl="node1" presStyleIdx="0" presStyleCnt="10"/>
      <dgm:spPr/>
    </dgm:pt>
    <dgm:pt modelId="{01C62FCB-0886-4A64-8F8B-EE21E34E6657}" type="pres">
      <dgm:prSet presAssocID="{266210E3-59C4-4C8F-8DC3-4BA4324B0CB6}" presName="parentText" presStyleLbl="node1" presStyleIdx="1" presStyleCnt="10" custScaleX="132042" custScaleY="220054">
        <dgm:presLayoutVars>
          <dgm:chMax val="0"/>
          <dgm:bulletEnabled val="1"/>
        </dgm:presLayoutVars>
      </dgm:prSet>
      <dgm:spPr/>
    </dgm:pt>
    <dgm:pt modelId="{FF1F1B0A-4114-4321-85FC-32820270AD58}" type="pres">
      <dgm:prSet presAssocID="{266210E3-59C4-4C8F-8DC3-4BA4324B0CB6}" presName="negativeSpace" presStyleCnt="0"/>
      <dgm:spPr/>
    </dgm:pt>
    <dgm:pt modelId="{4E5DF6A4-76AE-4D2C-AB25-D4D3044AE571}" type="pres">
      <dgm:prSet presAssocID="{266210E3-59C4-4C8F-8DC3-4BA4324B0CB6}" presName="childText" presStyleLbl="conFgAcc1" presStyleIdx="1" presStyleCnt="10">
        <dgm:presLayoutVars>
          <dgm:bulletEnabled val="1"/>
        </dgm:presLayoutVars>
      </dgm:prSet>
      <dgm:spPr/>
    </dgm:pt>
    <dgm:pt modelId="{19D2E9C1-B450-4724-A095-1CC3B8FEA47E}" type="pres">
      <dgm:prSet presAssocID="{F9615E32-26C0-4C70-AF42-03116CE78B42}" presName="spaceBetweenRectangles" presStyleCnt="0"/>
      <dgm:spPr/>
    </dgm:pt>
    <dgm:pt modelId="{A66C6A92-45D1-4AFE-8067-58468D8627E2}" type="pres">
      <dgm:prSet presAssocID="{DA4A0F2F-69F0-46DC-B613-727598A9C12F}" presName="parentLin" presStyleCnt="0"/>
      <dgm:spPr/>
    </dgm:pt>
    <dgm:pt modelId="{80FCC197-7F00-42AC-8C8E-DEB4C6D54F5C}" type="pres">
      <dgm:prSet presAssocID="{DA4A0F2F-69F0-46DC-B613-727598A9C12F}" presName="parentLeftMargin" presStyleLbl="node1" presStyleIdx="1" presStyleCnt="10"/>
      <dgm:spPr/>
    </dgm:pt>
    <dgm:pt modelId="{4F22B82E-62D6-4651-8A53-2DFED70FB0E2}" type="pres">
      <dgm:prSet presAssocID="{DA4A0F2F-69F0-46DC-B613-727598A9C12F}" presName="parentText" presStyleLbl="node1" presStyleIdx="2" presStyleCnt="10" custScaleX="131407" custScaleY="205692">
        <dgm:presLayoutVars>
          <dgm:chMax val="0"/>
          <dgm:bulletEnabled val="1"/>
        </dgm:presLayoutVars>
      </dgm:prSet>
      <dgm:spPr/>
    </dgm:pt>
    <dgm:pt modelId="{2A765151-06FE-4C8F-9655-C5C24DB029E0}" type="pres">
      <dgm:prSet presAssocID="{DA4A0F2F-69F0-46DC-B613-727598A9C12F}" presName="negativeSpace" presStyleCnt="0"/>
      <dgm:spPr/>
    </dgm:pt>
    <dgm:pt modelId="{FEC6C1F2-F646-48F9-AB7E-A1CE1A5CA223}" type="pres">
      <dgm:prSet presAssocID="{DA4A0F2F-69F0-46DC-B613-727598A9C12F}" presName="childText" presStyleLbl="conFgAcc1" presStyleIdx="2" presStyleCnt="10">
        <dgm:presLayoutVars>
          <dgm:bulletEnabled val="1"/>
        </dgm:presLayoutVars>
      </dgm:prSet>
      <dgm:spPr/>
    </dgm:pt>
    <dgm:pt modelId="{562437AD-E464-4B52-B87D-336734822DA5}" type="pres">
      <dgm:prSet presAssocID="{CADC5AB4-1CF4-4340-A144-113148B16187}" presName="spaceBetweenRectangles" presStyleCnt="0"/>
      <dgm:spPr/>
    </dgm:pt>
    <dgm:pt modelId="{A7337B98-7C02-4165-AF3A-E9536A75FF03}" type="pres">
      <dgm:prSet presAssocID="{FBA40DF2-0DF3-4B8E-8C6E-9080C9D316CF}" presName="parentLin" presStyleCnt="0"/>
      <dgm:spPr/>
    </dgm:pt>
    <dgm:pt modelId="{07DAD76A-1C4E-455A-9F24-3888F8F9427C}" type="pres">
      <dgm:prSet presAssocID="{FBA40DF2-0DF3-4B8E-8C6E-9080C9D316CF}" presName="parentLeftMargin" presStyleLbl="node1" presStyleIdx="2" presStyleCnt="10"/>
      <dgm:spPr/>
    </dgm:pt>
    <dgm:pt modelId="{D7AFFC2B-833C-4EED-88B2-07DF1AAEBAFB}" type="pres">
      <dgm:prSet presAssocID="{FBA40DF2-0DF3-4B8E-8C6E-9080C9D316CF}" presName="parentText" presStyleLbl="node1" presStyleIdx="3" presStyleCnt="10" custScaleX="132398" custScaleY="261454">
        <dgm:presLayoutVars>
          <dgm:chMax val="0"/>
          <dgm:bulletEnabled val="1"/>
        </dgm:presLayoutVars>
      </dgm:prSet>
      <dgm:spPr/>
    </dgm:pt>
    <dgm:pt modelId="{11B2C8E1-C6F4-4EF1-8649-F48464102122}" type="pres">
      <dgm:prSet presAssocID="{FBA40DF2-0DF3-4B8E-8C6E-9080C9D316CF}" presName="negativeSpace" presStyleCnt="0"/>
      <dgm:spPr/>
    </dgm:pt>
    <dgm:pt modelId="{97CFD0D2-8D99-4203-9EDE-4A2FC922DF79}" type="pres">
      <dgm:prSet presAssocID="{FBA40DF2-0DF3-4B8E-8C6E-9080C9D316CF}" presName="childText" presStyleLbl="conFgAcc1" presStyleIdx="3" presStyleCnt="10">
        <dgm:presLayoutVars>
          <dgm:bulletEnabled val="1"/>
        </dgm:presLayoutVars>
      </dgm:prSet>
      <dgm:spPr/>
    </dgm:pt>
    <dgm:pt modelId="{ABB5BF45-FD43-4FCE-ADEA-E57CC1D1D8A6}" type="pres">
      <dgm:prSet presAssocID="{658922F4-B564-4B77-96E3-DD319811383D}" presName="spaceBetweenRectangles" presStyleCnt="0"/>
      <dgm:spPr/>
    </dgm:pt>
    <dgm:pt modelId="{A72DF5BA-D30E-45D2-AFA2-A18D29F398D0}" type="pres">
      <dgm:prSet presAssocID="{CC77E6F0-2873-4B85-868B-D2773927A769}" presName="parentLin" presStyleCnt="0"/>
      <dgm:spPr/>
    </dgm:pt>
    <dgm:pt modelId="{796E7A6E-0B5F-4D54-A653-C1EA37B9CE65}" type="pres">
      <dgm:prSet presAssocID="{CC77E6F0-2873-4B85-868B-D2773927A769}" presName="parentLeftMargin" presStyleLbl="node1" presStyleIdx="3" presStyleCnt="10"/>
      <dgm:spPr/>
    </dgm:pt>
    <dgm:pt modelId="{C2453A6C-B675-40E0-93F3-0E751F4FC47D}" type="pres">
      <dgm:prSet presAssocID="{CC77E6F0-2873-4B85-868B-D2773927A769}" presName="parentText" presStyleLbl="node1" presStyleIdx="4" presStyleCnt="10" custScaleX="132627" custScaleY="256833">
        <dgm:presLayoutVars>
          <dgm:chMax val="0"/>
          <dgm:bulletEnabled val="1"/>
        </dgm:presLayoutVars>
      </dgm:prSet>
      <dgm:spPr/>
    </dgm:pt>
    <dgm:pt modelId="{8B97A115-0CF6-4406-9E22-94F9283D3307}" type="pres">
      <dgm:prSet presAssocID="{CC77E6F0-2873-4B85-868B-D2773927A769}" presName="negativeSpace" presStyleCnt="0"/>
      <dgm:spPr/>
    </dgm:pt>
    <dgm:pt modelId="{787CF224-7C46-4E9E-99C7-0DD20573CDFE}" type="pres">
      <dgm:prSet presAssocID="{CC77E6F0-2873-4B85-868B-D2773927A769}" presName="childText" presStyleLbl="conFgAcc1" presStyleIdx="4" presStyleCnt="10">
        <dgm:presLayoutVars>
          <dgm:bulletEnabled val="1"/>
        </dgm:presLayoutVars>
      </dgm:prSet>
      <dgm:spPr/>
    </dgm:pt>
    <dgm:pt modelId="{FCFBAB06-C481-406C-A930-0293DA7200F9}" type="pres">
      <dgm:prSet presAssocID="{5876E7A1-3A21-4A1F-AFE1-516A3A0FC0BE}" presName="spaceBetweenRectangles" presStyleCnt="0"/>
      <dgm:spPr/>
    </dgm:pt>
    <dgm:pt modelId="{8A8AFDD6-A2F7-4F1C-B3C2-75D7B9F184AD}" type="pres">
      <dgm:prSet presAssocID="{D72ECBF3-093D-463C-90BC-C96CC6A86C55}" presName="parentLin" presStyleCnt="0"/>
      <dgm:spPr/>
    </dgm:pt>
    <dgm:pt modelId="{7D6C09BC-7848-46AA-96D6-70ACE30F7B99}" type="pres">
      <dgm:prSet presAssocID="{D72ECBF3-093D-463C-90BC-C96CC6A86C55}" presName="parentLeftMargin" presStyleLbl="node1" presStyleIdx="4" presStyleCnt="10"/>
      <dgm:spPr/>
    </dgm:pt>
    <dgm:pt modelId="{047CA379-F2FF-4B2E-A752-B8F573B28DED}" type="pres">
      <dgm:prSet presAssocID="{D72ECBF3-093D-463C-90BC-C96CC6A86C55}" presName="parentText" presStyleLbl="node1" presStyleIdx="5" presStyleCnt="10" custScaleX="131713" custScaleY="191360">
        <dgm:presLayoutVars>
          <dgm:chMax val="0"/>
          <dgm:bulletEnabled val="1"/>
        </dgm:presLayoutVars>
      </dgm:prSet>
      <dgm:spPr/>
    </dgm:pt>
    <dgm:pt modelId="{B9A9E0E8-B3B2-44B9-9478-1C39D72F0E4F}" type="pres">
      <dgm:prSet presAssocID="{D72ECBF3-093D-463C-90BC-C96CC6A86C55}" presName="negativeSpace" presStyleCnt="0"/>
      <dgm:spPr/>
    </dgm:pt>
    <dgm:pt modelId="{C2EBFDA4-E07F-44E0-B938-201357BA0B20}" type="pres">
      <dgm:prSet presAssocID="{D72ECBF3-093D-463C-90BC-C96CC6A86C55}" presName="childText" presStyleLbl="conFgAcc1" presStyleIdx="5" presStyleCnt="10">
        <dgm:presLayoutVars>
          <dgm:bulletEnabled val="1"/>
        </dgm:presLayoutVars>
      </dgm:prSet>
      <dgm:spPr/>
    </dgm:pt>
    <dgm:pt modelId="{FB03EF2B-1A97-4756-9ADC-7F11E08665ED}" type="pres">
      <dgm:prSet presAssocID="{C0023ACE-2625-416B-B146-080205CAFCD3}" presName="spaceBetweenRectangles" presStyleCnt="0"/>
      <dgm:spPr/>
    </dgm:pt>
    <dgm:pt modelId="{3FF01146-1EE4-4A6E-9763-6D841AC04A9A}" type="pres">
      <dgm:prSet presAssocID="{25C2EAD8-D873-4247-8A80-14424B34C64F}" presName="parentLin" presStyleCnt="0"/>
      <dgm:spPr/>
    </dgm:pt>
    <dgm:pt modelId="{71BB0F80-3ED0-44B2-9A5A-6F81D1D2BC25}" type="pres">
      <dgm:prSet presAssocID="{25C2EAD8-D873-4247-8A80-14424B34C64F}" presName="parentLeftMargin" presStyleLbl="node1" presStyleIdx="5" presStyleCnt="10"/>
      <dgm:spPr/>
    </dgm:pt>
    <dgm:pt modelId="{6A40BA4F-5967-41A7-B000-B994DEE40D7A}" type="pres">
      <dgm:prSet presAssocID="{25C2EAD8-D873-4247-8A80-14424B34C64F}" presName="parentText" presStyleLbl="node1" presStyleIdx="6" presStyleCnt="10" custScaleX="131100" custScaleY="223446">
        <dgm:presLayoutVars>
          <dgm:chMax val="0"/>
          <dgm:bulletEnabled val="1"/>
        </dgm:presLayoutVars>
      </dgm:prSet>
      <dgm:spPr/>
    </dgm:pt>
    <dgm:pt modelId="{4C8F50EC-2955-4540-8C63-C16F25FC9029}" type="pres">
      <dgm:prSet presAssocID="{25C2EAD8-D873-4247-8A80-14424B34C64F}" presName="negativeSpace" presStyleCnt="0"/>
      <dgm:spPr/>
    </dgm:pt>
    <dgm:pt modelId="{0A937DE9-94DE-46DB-B449-4366453468AA}" type="pres">
      <dgm:prSet presAssocID="{25C2EAD8-D873-4247-8A80-14424B34C64F}" presName="childText" presStyleLbl="conFgAcc1" presStyleIdx="6" presStyleCnt="10">
        <dgm:presLayoutVars>
          <dgm:bulletEnabled val="1"/>
        </dgm:presLayoutVars>
      </dgm:prSet>
      <dgm:spPr/>
    </dgm:pt>
    <dgm:pt modelId="{291FE436-2F10-4104-A7E2-7C2E13436600}" type="pres">
      <dgm:prSet presAssocID="{E9F97A55-4896-4877-B1DB-CBE0AA796540}" presName="spaceBetweenRectangles" presStyleCnt="0"/>
      <dgm:spPr/>
    </dgm:pt>
    <dgm:pt modelId="{DE698F6C-CE86-4140-B3CB-5051EC3B4D19}" type="pres">
      <dgm:prSet presAssocID="{BED2E48F-F794-48E5-8ADE-864C36C0EE79}" presName="parentLin" presStyleCnt="0"/>
      <dgm:spPr/>
    </dgm:pt>
    <dgm:pt modelId="{5B1F567E-00DF-4983-8C90-7BEB4B285747}" type="pres">
      <dgm:prSet presAssocID="{BED2E48F-F794-48E5-8ADE-864C36C0EE79}" presName="parentLeftMargin" presStyleLbl="node1" presStyleIdx="6" presStyleCnt="10"/>
      <dgm:spPr/>
    </dgm:pt>
    <dgm:pt modelId="{D24C3248-8B8B-495E-B416-6F8EDA9BF157}" type="pres">
      <dgm:prSet presAssocID="{BED2E48F-F794-48E5-8ADE-864C36C0EE79}" presName="parentText" presStyleLbl="node1" presStyleIdx="7" presStyleCnt="10" custScaleX="132322" custScaleY="210416">
        <dgm:presLayoutVars>
          <dgm:chMax val="0"/>
          <dgm:bulletEnabled val="1"/>
        </dgm:presLayoutVars>
      </dgm:prSet>
      <dgm:spPr/>
    </dgm:pt>
    <dgm:pt modelId="{A619E19D-0CD6-4297-8BD7-5367190723B8}" type="pres">
      <dgm:prSet presAssocID="{BED2E48F-F794-48E5-8ADE-864C36C0EE79}" presName="negativeSpace" presStyleCnt="0"/>
      <dgm:spPr/>
    </dgm:pt>
    <dgm:pt modelId="{6EE79528-56AB-4AA0-9142-97C0A4FD2C61}" type="pres">
      <dgm:prSet presAssocID="{BED2E48F-F794-48E5-8ADE-864C36C0EE79}" presName="childText" presStyleLbl="conFgAcc1" presStyleIdx="7" presStyleCnt="10">
        <dgm:presLayoutVars>
          <dgm:bulletEnabled val="1"/>
        </dgm:presLayoutVars>
      </dgm:prSet>
      <dgm:spPr/>
    </dgm:pt>
    <dgm:pt modelId="{C7F994A4-5220-4FA9-9BC6-1F3244C5BFE9}" type="pres">
      <dgm:prSet presAssocID="{F2C26C2D-BC61-49FF-8756-D1850834D2F5}" presName="spaceBetweenRectangles" presStyleCnt="0"/>
      <dgm:spPr/>
    </dgm:pt>
    <dgm:pt modelId="{A3D68272-759F-4E8C-9F62-039A9501659B}" type="pres">
      <dgm:prSet presAssocID="{3BDC5300-B8FA-449C-A211-5012F2DD62E5}" presName="parentLin" presStyleCnt="0"/>
      <dgm:spPr/>
    </dgm:pt>
    <dgm:pt modelId="{B7490A70-F5C2-4425-945E-25C774E1BC2C}" type="pres">
      <dgm:prSet presAssocID="{3BDC5300-B8FA-449C-A211-5012F2DD62E5}" presName="parentLeftMargin" presStyleLbl="node1" presStyleIdx="7" presStyleCnt="10"/>
      <dgm:spPr/>
    </dgm:pt>
    <dgm:pt modelId="{AEF4614E-37E0-4858-9828-C77384CA3E33}" type="pres">
      <dgm:prSet presAssocID="{3BDC5300-B8FA-449C-A211-5012F2DD62E5}" presName="parentText" presStyleLbl="node1" presStyleIdx="8" presStyleCnt="10" custScaleX="132932" custScaleY="249714">
        <dgm:presLayoutVars>
          <dgm:chMax val="0"/>
          <dgm:bulletEnabled val="1"/>
        </dgm:presLayoutVars>
      </dgm:prSet>
      <dgm:spPr/>
    </dgm:pt>
    <dgm:pt modelId="{EE08B2F8-EE19-4CB3-86A6-2AE5886B50B5}" type="pres">
      <dgm:prSet presAssocID="{3BDC5300-B8FA-449C-A211-5012F2DD62E5}" presName="negativeSpace" presStyleCnt="0"/>
      <dgm:spPr/>
    </dgm:pt>
    <dgm:pt modelId="{F642BFF4-673A-4CEF-8D8B-EDBFF384654B}" type="pres">
      <dgm:prSet presAssocID="{3BDC5300-B8FA-449C-A211-5012F2DD62E5}" presName="childText" presStyleLbl="conFgAcc1" presStyleIdx="8" presStyleCnt="10">
        <dgm:presLayoutVars>
          <dgm:bulletEnabled val="1"/>
        </dgm:presLayoutVars>
      </dgm:prSet>
      <dgm:spPr/>
    </dgm:pt>
    <dgm:pt modelId="{B1A5B671-AE20-4C4D-A190-F8847C660FF1}" type="pres">
      <dgm:prSet presAssocID="{5D807CCE-8652-4667-BA51-6FD3929F268F}" presName="spaceBetweenRectangles" presStyleCnt="0"/>
      <dgm:spPr/>
    </dgm:pt>
    <dgm:pt modelId="{B1B62ABD-164C-40D0-A99F-38174116E101}" type="pres">
      <dgm:prSet presAssocID="{180313C6-86F1-492F-9F76-19DFE161289E}" presName="parentLin" presStyleCnt="0"/>
      <dgm:spPr/>
    </dgm:pt>
    <dgm:pt modelId="{05FD885E-EF6C-43BF-94F3-FE07B0634A31}" type="pres">
      <dgm:prSet presAssocID="{180313C6-86F1-492F-9F76-19DFE161289E}" presName="parentLeftMargin" presStyleLbl="node1" presStyleIdx="8" presStyleCnt="10"/>
      <dgm:spPr/>
    </dgm:pt>
    <dgm:pt modelId="{B85979E1-93BF-424C-813C-74200063EADC}" type="pres">
      <dgm:prSet presAssocID="{180313C6-86F1-492F-9F76-19DFE161289E}" presName="parentText" presStyleLbl="node1" presStyleIdx="9" presStyleCnt="10" custScaleX="134071" custScaleY="500656">
        <dgm:presLayoutVars>
          <dgm:chMax val="0"/>
          <dgm:bulletEnabled val="1"/>
        </dgm:presLayoutVars>
      </dgm:prSet>
      <dgm:spPr/>
    </dgm:pt>
    <dgm:pt modelId="{B368E99E-0C00-4AD8-BCF0-D5399DC23343}" type="pres">
      <dgm:prSet presAssocID="{180313C6-86F1-492F-9F76-19DFE161289E}" presName="negativeSpace" presStyleCnt="0"/>
      <dgm:spPr/>
    </dgm:pt>
    <dgm:pt modelId="{488E6501-2CAD-4B6D-A0B4-C3108FDD5B70}" type="pres">
      <dgm:prSet presAssocID="{180313C6-86F1-492F-9F76-19DFE161289E}" presName="childText" presStyleLbl="conFgAcc1" presStyleIdx="9" presStyleCnt="10">
        <dgm:presLayoutVars>
          <dgm:bulletEnabled val="1"/>
        </dgm:presLayoutVars>
      </dgm:prSet>
      <dgm:spPr/>
    </dgm:pt>
  </dgm:ptLst>
  <dgm:cxnLst>
    <dgm:cxn modelId="{282A2106-66D0-4C26-9251-A8D9798B6BB9}" srcId="{72EC32C9-3E9F-449C-B854-0A6F879670FE}" destId="{D72ECBF3-093D-463C-90BC-C96CC6A86C55}" srcOrd="5" destOrd="0" parTransId="{5CDFC86A-8E27-43D1-80B7-B81D47D1AD89}" sibTransId="{C0023ACE-2625-416B-B146-080205CAFCD3}"/>
    <dgm:cxn modelId="{9A08CE10-86D3-4D5E-A967-0ECA0A2DCA39}" type="presOf" srcId="{BED2E48F-F794-48E5-8ADE-864C36C0EE79}" destId="{D24C3248-8B8B-495E-B416-6F8EDA9BF157}" srcOrd="1" destOrd="0" presId="urn:microsoft.com/office/officeart/2005/8/layout/list1"/>
    <dgm:cxn modelId="{2BCBFD12-FC1E-4E50-8EE2-6C370C3193E1}" type="presOf" srcId="{FBA40DF2-0DF3-4B8E-8C6E-9080C9D316CF}" destId="{07DAD76A-1C4E-455A-9F24-3888F8F9427C}" srcOrd="0" destOrd="0" presId="urn:microsoft.com/office/officeart/2005/8/layout/list1"/>
    <dgm:cxn modelId="{145B141D-BCA1-4F4D-949F-1F22425B74A8}" type="presOf" srcId="{D72ECBF3-093D-463C-90BC-C96CC6A86C55}" destId="{7D6C09BC-7848-46AA-96D6-70ACE30F7B99}" srcOrd="0" destOrd="0" presId="urn:microsoft.com/office/officeart/2005/8/layout/list1"/>
    <dgm:cxn modelId="{7A2EFA26-658F-461D-830F-1FFBC246B327}" type="presOf" srcId="{72EC32C9-3E9F-449C-B854-0A6F879670FE}" destId="{4E729494-3BEE-4B18-B903-D94837D559F2}" srcOrd="0" destOrd="0" presId="urn:microsoft.com/office/officeart/2005/8/layout/list1"/>
    <dgm:cxn modelId="{E40B7727-D148-404C-819A-51BB6F890B49}" type="presOf" srcId="{266210E3-59C4-4C8F-8DC3-4BA4324B0CB6}" destId="{D163F6D2-9F2B-41F4-8DBB-8ED8ADDCD0B6}" srcOrd="0" destOrd="0" presId="urn:microsoft.com/office/officeart/2005/8/layout/list1"/>
    <dgm:cxn modelId="{2940C128-8ED8-475C-B8DF-18830EF95A5F}" type="presOf" srcId="{DA4A0F2F-69F0-46DC-B613-727598A9C12F}" destId="{80FCC197-7F00-42AC-8C8E-DEB4C6D54F5C}" srcOrd="0" destOrd="0" presId="urn:microsoft.com/office/officeart/2005/8/layout/list1"/>
    <dgm:cxn modelId="{7CC2B22C-D6E8-4ED1-8FEC-60EBA06B1CD7}" type="presOf" srcId="{CC77E6F0-2873-4B85-868B-D2773927A769}" destId="{796E7A6E-0B5F-4D54-A653-C1EA37B9CE65}" srcOrd="0" destOrd="0" presId="urn:microsoft.com/office/officeart/2005/8/layout/list1"/>
    <dgm:cxn modelId="{5C7B9C34-D71C-4781-8A1D-EAA3DE88F9F8}" type="presOf" srcId="{266210E3-59C4-4C8F-8DC3-4BA4324B0CB6}" destId="{01C62FCB-0886-4A64-8F8B-EE21E34E6657}" srcOrd="1" destOrd="0" presId="urn:microsoft.com/office/officeart/2005/8/layout/list1"/>
    <dgm:cxn modelId="{678D305E-A4CC-437C-9C9E-A527CDACA558}" srcId="{72EC32C9-3E9F-449C-B854-0A6F879670FE}" destId="{3BDC5300-B8FA-449C-A211-5012F2DD62E5}" srcOrd="8" destOrd="0" parTransId="{B79A240C-3E70-41D1-B0EA-506F8417E83B}" sibTransId="{5D807CCE-8652-4667-BA51-6FD3929F268F}"/>
    <dgm:cxn modelId="{D6DB2241-2A4B-4DCB-AB68-B12D13401F2A}" srcId="{72EC32C9-3E9F-449C-B854-0A6F879670FE}" destId="{25C2EAD8-D873-4247-8A80-14424B34C64F}" srcOrd="6" destOrd="0" parTransId="{00E78D8A-49B7-4350-B4E7-44CD27A9E08B}" sibTransId="{E9F97A55-4896-4877-B1DB-CBE0AA796540}"/>
    <dgm:cxn modelId="{6568C341-4AF1-40B7-AAD5-C7377A809A14}" type="presOf" srcId="{3BDC5300-B8FA-449C-A211-5012F2DD62E5}" destId="{AEF4614E-37E0-4858-9828-C77384CA3E33}" srcOrd="1" destOrd="0" presId="urn:microsoft.com/office/officeart/2005/8/layout/list1"/>
    <dgm:cxn modelId="{8211AD63-F116-47FE-B185-39A5A36CE5AA}" type="presOf" srcId="{FBA40DF2-0DF3-4B8E-8C6E-9080C9D316CF}" destId="{D7AFFC2B-833C-4EED-88B2-07DF1AAEBAFB}" srcOrd="1" destOrd="0" presId="urn:microsoft.com/office/officeart/2005/8/layout/list1"/>
    <dgm:cxn modelId="{F73AFA7C-B414-40F4-B151-8D5510417DFE}" type="presOf" srcId="{3BDC5300-B8FA-449C-A211-5012F2DD62E5}" destId="{B7490A70-F5C2-4425-945E-25C774E1BC2C}" srcOrd="0" destOrd="0" presId="urn:microsoft.com/office/officeart/2005/8/layout/list1"/>
    <dgm:cxn modelId="{4158F982-BF2A-4D18-A4F7-262A28C075F7}" type="presOf" srcId="{D72ECBF3-093D-463C-90BC-C96CC6A86C55}" destId="{047CA379-F2FF-4B2E-A752-B8F573B28DED}" srcOrd="1" destOrd="0" presId="urn:microsoft.com/office/officeart/2005/8/layout/list1"/>
    <dgm:cxn modelId="{57ABE58A-A25F-4A88-82B7-DF4D47BA7520}" type="presOf" srcId="{49123C6E-361C-4EA3-8769-FD666AFAE7B1}" destId="{A5B6A9AC-76B3-4AC0-8D94-36B1F3AD89C2}" srcOrd="1" destOrd="0" presId="urn:microsoft.com/office/officeart/2005/8/layout/list1"/>
    <dgm:cxn modelId="{881150A2-6603-4689-9469-B6C0D026BE4B}" srcId="{72EC32C9-3E9F-449C-B854-0A6F879670FE}" destId="{49123C6E-361C-4EA3-8769-FD666AFAE7B1}" srcOrd="0" destOrd="0" parTransId="{95EE11A4-BF9B-4942-8118-118A4DACD69A}" sibTransId="{0A8FB903-F7CC-4EBC-B1AB-C5A8E3F3D452}"/>
    <dgm:cxn modelId="{C18926A4-F6B8-4F43-AE01-B7BCD781E412}" type="presOf" srcId="{CC77E6F0-2873-4B85-868B-D2773927A769}" destId="{C2453A6C-B675-40E0-93F3-0E751F4FC47D}" srcOrd="1" destOrd="0" presId="urn:microsoft.com/office/officeart/2005/8/layout/list1"/>
    <dgm:cxn modelId="{BAE95EA6-3B32-448B-A178-2031742FAFC0}" type="presOf" srcId="{180313C6-86F1-492F-9F76-19DFE161289E}" destId="{05FD885E-EF6C-43BF-94F3-FE07B0634A31}" srcOrd="0" destOrd="0" presId="urn:microsoft.com/office/officeart/2005/8/layout/list1"/>
    <dgm:cxn modelId="{53B697A9-5002-42BA-91F4-F4744D32287B}" type="presOf" srcId="{25C2EAD8-D873-4247-8A80-14424B34C64F}" destId="{6A40BA4F-5967-41A7-B000-B994DEE40D7A}" srcOrd="1" destOrd="0" presId="urn:microsoft.com/office/officeart/2005/8/layout/list1"/>
    <dgm:cxn modelId="{D079E2B1-961A-4588-B021-F487D3574351}" type="presOf" srcId="{25C2EAD8-D873-4247-8A80-14424B34C64F}" destId="{71BB0F80-3ED0-44B2-9A5A-6F81D1D2BC25}" srcOrd="0" destOrd="0" presId="urn:microsoft.com/office/officeart/2005/8/layout/list1"/>
    <dgm:cxn modelId="{F7591CB2-6C33-4954-89C5-60F8A760385B}" srcId="{72EC32C9-3E9F-449C-B854-0A6F879670FE}" destId="{CC77E6F0-2873-4B85-868B-D2773927A769}" srcOrd="4" destOrd="0" parTransId="{A7BBA8CD-2D28-4817-9CA3-36FDBBBC9DB4}" sibTransId="{5876E7A1-3A21-4A1F-AFE1-516A3A0FC0BE}"/>
    <dgm:cxn modelId="{CFC36ABB-D221-49A9-91A8-C253B24C7D14}" type="presOf" srcId="{180313C6-86F1-492F-9F76-19DFE161289E}" destId="{B85979E1-93BF-424C-813C-74200063EADC}" srcOrd="1" destOrd="0" presId="urn:microsoft.com/office/officeart/2005/8/layout/list1"/>
    <dgm:cxn modelId="{41DD2DBD-D600-4621-B2FA-8443E2F6EED7}" type="presOf" srcId="{BED2E48F-F794-48E5-8ADE-864C36C0EE79}" destId="{5B1F567E-00DF-4983-8C90-7BEB4B285747}" srcOrd="0" destOrd="0" presId="urn:microsoft.com/office/officeart/2005/8/layout/list1"/>
    <dgm:cxn modelId="{379D02CE-A4CC-4562-97F6-903096C3213C}" type="presOf" srcId="{49123C6E-361C-4EA3-8769-FD666AFAE7B1}" destId="{7424AC6A-68C5-4C73-96CC-94B493D6DD03}" srcOrd="0" destOrd="0" presId="urn:microsoft.com/office/officeart/2005/8/layout/list1"/>
    <dgm:cxn modelId="{DDBAB4D1-F7B3-418B-B39E-65B34D61B0B6}" srcId="{72EC32C9-3E9F-449C-B854-0A6F879670FE}" destId="{FBA40DF2-0DF3-4B8E-8C6E-9080C9D316CF}" srcOrd="3" destOrd="0" parTransId="{B5E958C6-FE78-4904-9CF4-99326878E126}" sibTransId="{658922F4-B564-4B77-96E3-DD319811383D}"/>
    <dgm:cxn modelId="{86F4BEDF-304E-438E-8D76-C19DF4CF333F}" srcId="{72EC32C9-3E9F-449C-B854-0A6F879670FE}" destId="{DA4A0F2F-69F0-46DC-B613-727598A9C12F}" srcOrd="2" destOrd="0" parTransId="{95ADCBED-287F-4AAE-BCD8-41E7512E272E}" sibTransId="{CADC5AB4-1CF4-4340-A144-113148B16187}"/>
    <dgm:cxn modelId="{6C204FE0-F6D1-41F2-AC21-8B9A9DA952D6}" srcId="{72EC32C9-3E9F-449C-B854-0A6F879670FE}" destId="{BED2E48F-F794-48E5-8ADE-864C36C0EE79}" srcOrd="7" destOrd="0" parTransId="{BE357126-031F-45B8-883F-D394EAC35255}" sibTransId="{F2C26C2D-BC61-49FF-8756-D1850834D2F5}"/>
    <dgm:cxn modelId="{368B40E2-55F4-490E-9EB7-DB05EC9A9AEF}" srcId="{72EC32C9-3E9F-449C-B854-0A6F879670FE}" destId="{180313C6-86F1-492F-9F76-19DFE161289E}" srcOrd="9" destOrd="0" parTransId="{B6487FE6-0939-4E41-A8E5-E653E2A57858}" sibTransId="{E84AF89E-3E63-4772-AFA7-3ECD6ADA97C2}"/>
    <dgm:cxn modelId="{A53789EF-0C54-40F3-A804-08717839BAB9}" srcId="{72EC32C9-3E9F-449C-B854-0A6F879670FE}" destId="{266210E3-59C4-4C8F-8DC3-4BA4324B0CB6}" srcOrd="1" destOrd="0" parTransId="{F578A521-F8DA-4399-AA03-95175DFB3128}" sibTransId="{F9615E32-26C0-4C70-AF42-03116CE78B42}"/>
    <dgm:cxn modelId="{12E9FDFF-B1ED-4EBE-A7BA-CA8FD5C4F126}" type="presOf" srcId="{DA4A0F2F-69F0-46DC-B613-727598A9C12F}" destId="{4F22B82E-62D6-4651-8A53-2DFED70FB0E2}" srcOrd="1" destOrd="0" presId="urn:microsoft.com/office/officeart/2005/8/layout/list1"/>
    <dgm:cxn modelId="{EBCDD9E6-1183-413E-8EC8-7CF4A398187A}" type="presParOf" srcId="{4E729494-3BEE-4B18-B903-D94837D559F2}" destId="{2EBDC547-1998-4E62-B6BC-0FB2235BFEF7}" srcOrd="0" destOrd="0" presId="urn:microsoft.com/office/officeart/2005/8/layout/list1"/>
    <dgm:cxn modelId="{72C6C155-950D-48E3-AE73-066E03E0C2B9}" type="presParOf" srcId="{2EBDC547-1998-4E62-B6BC-0FB2235BFEF7}" destId="{7424AC6A-68C5-4C73-96CC-94B493D6DD03}" srcOrd="0" destOrd="0" presId="urn:microsoft.com/office/officeart/2005/8/layout/list1"/>
    <dgm:cxn modelId="{A9EB67E6-759E-4408-8539-9350090730AD}" type="presParOf" srcId="{2EBDC547-1998-4E62-B6BC-0FB2235BFEF7}" destId="{A5B6A9AC-76B3-4AC0-8D94-36B1F3AD89C2}" srcOrd="1" destOrd="0" presId="urn:microsoft.com/office/officeart/2005/8/layout/list1"/>
    <dgm:cxn modelId="{99A561A5-126D-4579-86E1-9D3D9EEE11FA}" type="presParOf" srcId="{4E729494-3BEE-4B18-B903-D94837D559F2}" destId="{4D6F7C17-027B-4070-9582-97D9D315FB8B}" srcOrd="1" destOrd="0" presId="urn:microsoft.com/office/officeart/2005/8/layout/list1"/>
    <dgm:cxn modelId="{3EF9B236-F316-44C1-9831-FD35C3371932}" type="presParOf" srcId="{4E729494-3BEE-4B18-B903-D94837D559F2}" destId="{3A7C48FC-3A09-42DE-B866-2531200F2839}" srcOrd="2" destOrd="0" presId="urn:microsoft.com/office/officeart/2005/8/layout/list1"/>
    <dgm:cxn modelId="{F33D10E6-7E46-414D-B55E-A4DC90F8E02E}" type="presParOf" srcId="{4E729494-3BEE-4B18-B903-D94837D559F2}" destId="{4FED51A8-AEBB-4196-B447-D4DB35B80229}" srcOrd="3" destOrd="0" presId="urn:microsoft.com/office/officeart/2005/8/layout/list1"/>
    <dgm:cxn modelId="{4FB93263-4E5D-472F-82BA-F21DDE0EB9FC}" type="presParOf" srcId="{4E729494-3BEE-4B18-B903-D94837D559F2}" destId="{39B09163-A020-401F-9895-946AB986BC37}" srcOrd="4" destOrd="0" presId="urn:microsoft.com/office/officeart/2005/8/layout/list1"/>
    <dgm:cxn modelId="{FFBCD701-7650-429C-9FD7-B7649CFF993A}" type="presParOf" srcId="{39B09163-A020-401F-9895-946AB986BC37}" destId="{D163F6D2-9F2B-41F4-8DBB-8ED8ADDCD0B6}" srcOrd="0" destOrd="0" presId="urn:microsoft.com/office/officeart/2005/8/layout/list1"/>
    <dgm:cxn modelId="{69D7EB25-EB25-4EDB-9439-40F03D8E1ED0}" type="presParOf" srcId="{39B09163-A020-401F-9895-946AB986BC37}" destId="{01C62FCB-0886-4A64-8F8B-EE21E34E6657}" srcOrd="1" destOrd="0" presId="urn:microsoft.com/office/officeart/2005/8/layout/list1"/>
    <dgm:cxn modelId="{6CBBFBA9-45D8-477B-9DCE-93764701CCA8}" type="presParOf" srcId="{4E729494-3BEE-4B18-B903-D94837D559F2}" destId="{FF1F1B0A-4114-4321-85FC-32820270AD58}" srcOrd="5" destOrd="0" presId="urn:microsoft.com/office/officeart/2005/8/layout/list1"/>
    <dgm:cxn modelId="{59574762-5114-4B33-A871-53BA75CE02D8}" type="presParOf" srcId="{4E729494-3BEE-4B18-B903-D94837D559F2}" destId="{4E5DF6A4-76AE-4D2C-AB25-D4D3044AE571}" srcOrd="6" destOrd="0" presId="urn:microsoft.com/office/officeart/2005/8/layout/list1"/>
    <dgm:cxn modelId="{914802F9-2F40-4F38-BD4A-ECF9A145070D}" type="presParOf" srcId="{4E729494-3BEE-4B18-B903-D94837D559F2}" destId="{19D2E9C1-B450-4724-A095-1CC3B8FEA47E}" srcOrd="7" destOrd="0" presId="urn:microsoft.com/office/officeart/2005/8/layout/list1"/>
    <dgm:cxn modelId="{38254764-FF8D-489F-8C7D-C6D1F4CE0808}" type="presParOf" srcId="{4E729494-3BEE-4B18-B903-D94837D559F2}" destId="{A66C6A92-45D1-4AFE-8067-58468D8627E2}" srcOrd="8" destOrd="0" presId="urn:microsoft.com/office/officeart/2005/8/layout/list1"/>
    <dgm:cxn modelId="{23406B9B-993F-44DE-AF59-DC4805334AE4}" type="presParOf" srcId="{A66C6A92-45D1-4AFE-8067-58468D8627E2}" destId="{80FCC197-7F00-42AC-8C8E-DEB4C6D54F5C}" srcOrd="0" destOrd="0" presId="urn:microsoft.com/office/officeart/2005/8/layout/list1"/>
    <dgm:cxn modelId="{50752ED3-54FC-408D-882B-2F1A08FA99BC}" type="presParOf" srcId="{A66C6A92-45D1-4AFE-8067-58468D8627E2}" destId="{4F22B82E-62D6-4651-8A53-2DFED70FB0E2}" srcOrd="1" destOrd="0" presId="urn:microsoft.com/office/officeart/2005/8/layout/list1"/>
    <dgm:cxn modelId="{1224D30D-1921-4736-A19C-371AC51D0644}" type="presParOf" srcId="{4E729494-3BEE-4B18-B903-D94837D559F2}" destId="{2A765151-06FE-4C8F-9655-C5C24DB029E0}" srcOrd="9" destOrd="0" presId="urn:microsoft.com/office/officeart/2005/8/layout/list1"/>
    <dgm:cxn modelId="{59D3DAC5-9C7A-453A-B127-4530247A9612}" type="presParOf" srcId="{4E729494-3BEE-4B18-B903-D94837D559F2}" destId="{FEC6C1F2-F646-48F9-AB7E-A1CE1A5CA223}" srcOrd="10" destOrd="0" presId="urn:microsoft.com/office/officeart/2005/8/layout/list1"/>
    <dgm:cxn modelId="{1765185E-0122-4EA6-8B82-CAC16938F106}" type="presParOf" srcId="{4E729494-3BEE-4B18-B903-D94837D559F2}" destId="{562437AD-E464-4B52-B87D-336734822DA5}" srcOrd="11" destOrd="0" presId="urn:microsoft.com/office/officeart/2005/8/layout/list1"/>
    <dgm:cxn modelId="{59D464D9-F314-435D-AEF3-00561ABA1BCE}" type="presParOf" srcId="{4E729494-3BEE-4B18-B903-D94837D559F2}" destId="{A7337B98-7C02-4165-AF3A-E9536A75FF03}" srcOrd="12" destOrd="0" presId="urn:microsoft.com/office/officeart/2005/8/layout/list1"/>
    <dgm:cxn modelId="{2E2756CA-0CAB-463A-9C05-558373FBFD7E}" type="presParOf" srcId="{A7337B98-7C02-4165-AF3A-E9536A75FF03}" destId="{07DAD76A-1C4E-455A-9F24-3888F8F9427C}" srcOrd="0" destOrd="0" presId="urn:microsoft.com/office/officeart/2005/8/layout/list1"/>
    <dgm:cxn modelId="{A7FB1B41-F630-486E-991B-6F27A410795E}" type="presParOf" srcId="{A7337B98-7C02-4165-AF3A-E9536A75FF03}" destId="{D7AFFC2B-833C-4EED-88B2-07DF1AAEBAFB}" srcOrd="1" destOrd="0" presId="urn:microsoft.com/office/officeart/2005/8/layout/list1"/>
    <dgm:cxn modelId="{CD9BF91E-3032-4AB0-8DDE-F5A2767F2BDB}" type="presParOf" srcId="{4E729494-3BEE-4B18-B903-D94837D559F2}" destId="{11B2C8E1-C6F4-4EF1-8649-F48464102122}" srcOrd="13" destOrd="0" presId="urn:microsoft.com/office/officeart/2005/8/layout/list1"/>
    <dgm:cxn modelId="{D97C94BA-A876-4DBA-8740-1C93495F45A1}" type="presParOf" srcId="{4E729494-3BEE-4B18-B903-D94837D559F2}" destId="{97CFD0D2-8D99-4203-9EDE-4A2FC922DF79}" srcOrd="14" destOrd="0" presId="urn:microsoft.com/office/officeart/2005/8/layout/list1"/>
    <dgm:cxn modelId="{EA0AAACB-1432-43B1-80FC-5DF6F6F93731}" type="presParOf" srcId="{4E729494-3BEE-4B18-B903-D94837D559F2}" destId="{ABB5BF45-FD43-4FCE-ADEA-E57CC1D1D8A6}" srcOrd="15" destOrd="0" presId="urn:microsoft.com/office/officeart/2005/8/layout/list1"/>
    <dgm:cxn modelId="{1955FDE7-C642-47FC-9B2E-78A8B3E9B8A6}" type="presParOf" srcId="{4E729494-3BEE-4B18-B903-D94837D559F2}" destId="{A72DF5BA-D30E-45D2-AFA2-A18D29F398D0}" srcOrd="16" destOrd="0" presId="urn:microsoft.com/office/officeart/2005/8/layout/list1"/>
    <dgm:cxn modelId="{F999C265-B02C-452B-8EF2-C0A496282EB6}" type="presParOf" srcId="{A72DF5BA-D30E-45D2-AFA2-A18D29F398D0}" destId="{796E7A6E-0B5F-4D54-A653-C1EA37B9CE65}" srcOrd="0" destOrd="0" presId="urn:microsoft.com/office/officeart/2005/8/layout/list1"/>
    <dgm:cxn modelId="{640A721F-AC09-4919-8EA6-9621FD3B6A75}" type="presParOf" srcId="{A72DF5BA-D30E-45D2-AFA2-A18D29F398D0}" destId="{C2453A6C-B675-40E0-93F3-0E751F4FC47D}" srcOrd="1" destOrd="0" presId="urn:microsoft.com/office/officeart/2005/8/layout/list1"/>
    <dgm:cxn modelId="{96A03FB9-B968-481F-8984-CEDA48FA5C3E}" type="presParOf" srcId="{4E729494-3BEE-4B18-B903-D94837D559F2}" destId="{8B97A115-0CF6-4406-9E22-94F9283D3307}" srcOrd="17" destOrd="0" presId="urn:microsoft.com/office/officeart/2005/8/layout/list1"/>
    <dgm:cxn modelId="{2A4FAC95-2AB2-4C96-8E8D-D45CE1C242CC}" type="presParOf" srcId="{4E729494-3BEE-4B18-B903-D94837D559F2}" destId="{787CF224-7C46-4E9E-99C7-0DD20573CDFE}" srcOrd="18" destOrd="0" presId="urn:microsoft.com/office/officeart/2005/8/layout/list1"/>
    <dgm:cxn modelId="{69050906-F9A2-4979-A67A-681722198754}" type="presParOf" srcId="{4E729494-3BEE-4B18-B903-D94837D559F2}" destId="{FCFBAB06-C481-406C-A930-0293DA7200F9}" srcOrd="19" destOrd="0" presId="urn:microsoft.com/office/officeart/2005/8/layout/list1"/>
    <dgm:cxn modelId="{76AD7B2F-D0F3-45C5-804B-FD01C21C7266}" type="presParOf" srcId="{4E729494-3BEE-4B18-B903-D94837D559F2}" destId="{8A8AFDD6-A2F7-4F1C-B3C2-75D7B9F184AD}" srcOrd="20" destOrd="0" presId="urn:microsoft.com/office/officeart/2005/8/layout/list1"/>
    <dgm:cxn modelId="{FF9FF35F-D541-4A49-A5C1-075D3524DA9B}" type="presParOf" srcId="{8A8AFDD6-A2F7-4F1C-B3C2-75D7B9F184AD}" destId="{7D6C09BC-7848-46AA-96D6-70ACE30F7B99}" srcOrd="0" destOrd="0" presId="urn:microsoft.com/office/officeart/2005/8/layout/list1"/>
    <dgm:cxn modelId="{0AB1BF8A-5E5B-40E9-83AE-3EFF32E75F2B}" type="presParOf" srcId="{8A8AFDD6-A2F7-4F1C-B3C2-75D7B9F184AD}" destId="{047CA379-F2FF-4B2E-A752-B8F573B28DED}" srcOrd="1" destOrd="0" presId="urn:microsoft.com/office/officeart/2005/8/layout/list1"/>
    <dgm:cxn modelId="{484C6C9D-5882-4297-85DE-69838421A016}" type="presParOf" srcId="{4E729494-3BEE-4B18-B903-D94837D559F2}" destId="{B9A9E0E8-B3B2-44B9-9478-1C39D72F0E4F}" srcOrd="21" destOrd="0" presId="urn:microsoft.com/office/officeart/2005/8/layout/list1"/>
    <dgm:cxn modelId="{562A0A2A-3880-4BCF-AE60-62FD913011F7}" type="presParOf" srcId="{4E729494-3BEE-4B18-B903-D94837D559F2}" destId="{C2EBFDA4-E07F-44E0-B938-201357BA0B20}" srcOrd="22" destOrd="0" presId="urn:microsoft.com/office/officeart/2005/8/layout/list1"/>
    <dgm:cxn modelId="{6CFD6F20-93B2-4856-AEBA-79DCE86AF24C}" type="presParOf" srcId="{4E729494-3BEE-4B18-B903-D94837D559F2}" destId="{FB03EF2B-1A97-4756-9ADC-7F11E08665ED}" srcOrd="23" destOrd="0" presId="urn:microsoft.com/office/officeart/2005/8/layout/list1"/>
    <dgm:cxn modelId="{BC7D7E50-FA7B-4C78-8214-19D20CBFFA07}" type="presParOf" srcId="{4E729494-3BEE-4B18-B903-D94837D559F2}" destId="{3FF01146-1EE4-4A6E-9763-6D841AC04A9A}" srcOrd="24" destOrd="0" presId="urn:microsoft.com/office/officeart/2005/8/layout/list1"/>
    <dgm:cxn modelId="{7DA72065-D2D7-438A-9AD0-99065357CB45}" type="presParOf" srcId="{3FF01146-1EE4-4A6E-9763-6D841AC04A9A}" destId="{71BB0F80-3ED0-44B2-9A5A-6F81D1D2BC25}" srcOrd="0" destOrd="0" presId="urn:microsoft.com/office/officeart/2005/8/layout/list1"/>
    <dgm:cxn modelId="{DBEF1099-B5EF-4711-98AB-6D8BC7F292EA}" type="presParOf" srcId="{3FF01146-1EE4-4A6E-9763-6D841AC04A9A}" destId="{6A40BA4F-5967-41A7-B000-B994DEE40D7A}" srcOrd="1" destOrd="0" presId="urn:microsoft.com/office/officeart/2005/8/layout/list1"/>
    <dgm:cxn modelId="{94F03302-D67C-430B-97B0-7E9E591ED308}" type="presParOf" srcId="{4E729494-3BEE-4B18-B903-D94837D559F2}" destId="{4C8F50EC-2955-4540-8C63-C16F25FC9029}" srcOrd="25" destOrd="0" presId="urn:microsoft.com/office/officeart/2005/8/layout/list1"/>
    <dgm:cxn modelId="{6C52A821-E664-47C4-8D1E-C6F4B9FCBD9C}" type="presParOf" srcId="{4E729494-3BEE-4B18-B903-D94837D559F2}" destId="{0A937DE9-94DE-46DB-B449-4366453468AA}" srcOrd="26" destOrd="0" presId="urn:microsoft.com/office/officeart/2005/8/layout/list1"/>
    <dgm:cxn modelId="{415D1CB7-7168-4E39-9B75-A0FDEAF97243}" type="presParOf" srcId="{4E729494-3BEE-4B18-B903-D94837D559F2}" destId="{291FE436-2F10-4104-A7E2-7C2E13436600}" srcOrd="27" destOrd="0" presId="urn:microsoft.com/office/officeart/2005/8/layout/list1"/>
    <dgm:cxn modelId="{61CE783A-96BF-4338-B326-84811E2A0FF3}" type="presParOf" srcId="{4E729494-3BEE-4B18-B903-D94837D559F2}" destId="{DE698F6C-CE86-4140-B3CB-5051EC3B4D19}" srcOrd="28" destOrd="0" presId="urn:microsoft.com/office/officeart/2005/8/layout/list1"/>
    <dgm:cxn modelId="{3A2F5BA0-9B57-42A7-932D-87A1C5E17DDA}" type="presParOf" srcId="{DE698F6C-CE86-4140-B3CB-5051EC3B4D19}" destId="{5B1F567E-00DF-4983-8C90-7BEB4B285747}" srcOrd="0" destOrd="0" presId="urn:microsoft.com/office/officeart/2005/8/layout/list1"/>
    <dgm:cxn modelId="{1A1C36D7-554D-4643-B293-559A3C111217}" type="presParOf" srcId="{DE698F6C-CE86-4140-B3CB-5051EC3B4D19}" destId="{D24C3248-8B8B-495E-B416-6F8EDA9BF157}" srcOrd="1" destOrd="0" presId="urn:microsoft.com/office/officeart/2005/8/layout/list1"/>
    <dgm:cxn modelId="{541E933E-735C-474E-88AB-BBDC57DBBE6A}" type="presParOf" srcId="{4E729494-3BEE-4B18-B903-D94837D559F2}" destId="{A619E19D-0CD6-4297-8BD7-5367190723B8}" srcOrd="29" destOrd="0" presId="urn:microsoft.com/office/officeart/2005/8/layout/list1"/>
    <dgm:cxn modelId="{9E0F696A-A617-454A-9EB1-EFBFAE9F2915}" type="presParOf" srcId="{4E729494-3BEE-4B18-B903-D94837D559F2}" destId="{6EE79528-56AB-4AA0-9142-97C0A4FD2C61}" srcOrd="30" destOrd="0" presId="urn:microsoft.com/office/officeart/2005/8/layout/list1"/>
    <dgm:cxn modelId="{824B2806-9BF2-43EB-B469-574A3CFCA248}" type="presParOf" srcId="{4E729494-3BEE-4B18-B903-D94837D559F2}" destId="{C7F994A4-5220-4FA9-9BC6-1F3244C5BFE9}" srcOrd="31" destOrd="0" presId="urn:microsoft.com/office/officeart/2005/8/layout/list1"/>
    <dgm:cxn modelId="{D7E3362F-2E1D-486F-8824-E104ECF4BF11}" type="presParOf" srcId="{4E729494-3BEE-4B18-B903-D94837D559F2}" destId="{A3D68272-759F-4E8C-9F62-039A9501659B}" srcOrd="32" destOrd="0" presId="urn:microsoft.com/office/officeart/2005/8/layout/list1"/>
    <dgm:cxn modelId="{55439425-CB97-467D-A631-C2AD28AA9F3A}" type="presParOf" srcId="{A3D68272-759F-4E8C-9F62-039A9501659B}" destId="{B7490A70-F5C2-4425-945E-25C774E1BC2C}" srcOrd="0" destOrd="0" presId="urn:microsoft.com/office/officeart/2005/8/layout/list1"/>
    <dgm:cxn modelId="{787B56C2-DB88-45DD-95CC-CACF714EBA79}" type="presParOf" srcId="{A3D68272-759F-4E8C-9F62-039A9501659B}" destId="{AEF4614E-37E0-4858-9828-C77384CA3E33}" srcOrd="1" destOrd="0" presId="urn:microsoft.com/office/officeart/2005/8/layout/list1"/>
    <dgm:cxn modelId="{FE8BB15F-B85C-4220-8FB5-F0B6F8F2FFE2}" type="presParOf" srcId="{4E729494-3BEE-4B18-B903-D94837D559F2}" destId="{EE08B2F8-EE19-4CB3-86A6-2AE5886B50B5}" srcOrd="33" destOrd="0" presId="urn:microsoft.com/office/officeart/2005/8/layout/list1"/>
    <dgm:cxn modelId="{FEC9CEF2-8079-4800-AA22-88CCDFB21557}" type="presParOf" srcId="{4E729494-3BEE-4B18-B903-D94837D559F2}" destId="{F642BFF4-673A-4CEF-8D8B-EDBFF384654B}" srcOrd="34" destOrd="0" presId="urn:microsoft.com/office/officeart/2005/8/layout/list1"/>
    <dgm:cxn modelId="{5BE81B8D-B454-448A-B96A-5483D3704A83}" type="presParOf" srcId="{4E729494-3BEE-4B18-B903-D94837D559F2}" destId="{B1A5B671-AE20-4C4D-A190-F8847C660FF1}" srcOrd="35" destOrd="0" presId="urn:microsoft.com/office/officeart/2005/8/layout/list1"/>
    <dgm:cxn modelId="{C56B4F56-1F40-4BEA-A72A-566114A959B2}" type="presParOf" srcId="{4E729494-3BEE-4B18-B903-D94837D559F2}" destId="{B1B62ABD-164C-40D0-A99F-38174116E101}" srcOrd="36" destOrd="0" presId="urn:microsoft.com/office/officeart/2005/8/layout/list1"/>
    <dgm:cxn modelId="{56288875-572A-42C5-91C9-E6FAFCAE6D61}" type="presParOf" srcId="{B1B62ABD-164C-40D0-A99F-38174116E101}" destId="{05FD885E-EF6C-43BF-94F3-FE07B0634A31}" srcOrd="0" destOrd="0" presId="urn:microsoft.com/office/officeart/2005/8/layout/list1"/>
    <dgm:cxn modelId="{584D6124-1125-45C5-8BE1-92D12AA54234}" type="presParOf" srcId="{B1B62ABD-164C-40D0-A99F-38174116E101}" destId="{B85979E1-93BF-424C-813C-74200063EADC}" srcOrd="1" destOrd="0" presId="urn:microsoft.com/office/officeart/2005/8/layout/list1"/>
    <dgm:cxn modelId="{03DA0D25-17FA-4E50-AC8B-BC664EBD45E0}" type="presParOf" srcId="{4E729494-3BEE-4B18-B903-D94837D559F2}" destId="{B368E99E-0C00-4AD8-BCF0-D5399DC23343}" srcOrd="37" destOrd="0" presId="urn:microsoft.com/office/officeart/2005/8/layout/list1"/>
    <dgm:cxn modelId="{0739EFA6-C737-4979-85AD-E11E28C3E791}" type="presParOf" srcId="{4E729494-3BEE-4B18-B903-D94837D559F2}" destId="{488E6501-2CAD-4B6D-A0B4-C3108FDD5B70}" srcOrd="3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2EC32C9-3E9F-449C-B854-0A6F879670FE}"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n-US"/>
        </a:p>
      </dgm:t>
    </dgm:pt>
    <dgm:pt modelId="{49123C6E-361C-4EA3-8769-FD666AFAE7B1}">
      <dgm:prSet phldrT="[Text]" custT="1"/>
      <dgm:spPr/>
      <dgm:t>
        <a:bodyPr/>
        <a:lstStyle/>
        <a:p>
          <a:r>
            <a:rPr lang="en-US" sz="1600" dirty="0"/>
            <a:t>Creating a transparent organization structure, decision-making system, involvement of each member of the community;</a:t>
          </a:r>
        </a:p>
      </dgm:t>
    </dgm:pt>
    <dgm:pt modelId="{95EE11A4-BF9B-4942-8118-118A4DACD69A}" type="parTrans" cxnId="{881150A2-6603-4689-9469-B6C0D026BE4B}">
      <dgm:prSet/>
      <dgm:spPr/>
      <dgm:t>
        <a:bodyPr/>
        <a:lstStyle/>
        <a:p>
          <a:endParaRPr lang="en-US"/>
        </a:p>
      </dgm:t>
    </dgm:pt>
    <dgm:pt modelId="{0A8FB903-F7CC-4EBC-B1AB-C5A8E3F3D452}" type="sibTrans" cxnId="{881150A2-6603-4689-9469-B6C0D026BE4B}">
      <dgm:prSet/>
      <dgm:spPr/>
      <dgm:t>
        <a:bodyPr/>
        <a:lstStyle/>
        <a:p>
          <a:endParaRPr lang="en-US"/>
        </a:p>
      </dgm:t>
    </dgm:pt>
    <dgm:pt modelId="{266210E3-59C4-4C8F-8DC3-4BA4324B0CB6}">
      <dgm:prSet custT="1"/>
      <dgm:spPr/>
      <dgm:t>
        <a:bodyPr/>
        <a:lstStyle/>
        <a:p>
          <a:r>
            <a:rPr lang="lt-LT" sz="1600" dirty="0"/>
            <a:t>Exchange </a:t>
          </a:r>
          <a:r>
            <a:rPr lang="lt-LT" sz="1600" dirty="0" err="1"/>
            <a:t>of</a:t>
          </a:r>
          <a:r>
            <a:rPr lang="lt-LT" sz="1600" dirty="0"/>
            <a:t> </a:t>
          </a:r>
          <a:r>
            <a:rPr lang="lt-LT" sz="1600" dirty="0" err="1"/>
            <a:t>knowledge</a:t>
          </a:r>
          <a:r>
            <a:rPr lang="ru-RU" sz="1600" dirty="0"/>
            <a:t>;</a:t>
          </a:r>
          <a:endParaRPr lang="en-US" sz="1600" dirty="0">
            <a:solidFill>
              <a:schemeClr val="tx1"/>
            </a:solidFill>
          </a:endParaRPr>
        </a:p>
      </dgm:t>
    </dgm:pt>
    <dgm:pt modelId="{F578A521-F8DA-4399-AA03-95175DFB3128}" type="parTrans" cxnId="{A53789EF-0C54-40F3-A804-08717839BAB9}">
      <dgm:prSet/>
      <dgm:spPr/>
      <dgm:t>
        <a:bodyPr/>
        <a:lstStyle/>
        <a:p>
          <a:endParaRPr lang="en-US"/>
        </a:p>
      </dgm:t>
    </dgm:pt>
    <dgm:pt modelId="{F9615E32-26C0-4C70-AF42-03116CE78B42}" type="sibTrans" cxnId="{A53789EF-0C54-40F3-A804-08717839BAB9}">
      <dgm:prSet/>
      <dgm:spPr/>
      <dgm:t>
        <a:bodyPr/>
        <a:lstStyle/>
        <a:p>
          <a:endParaRPr lang="en-US"/>
        </a:p>
      </dgm:t>
    </dgm:pt>
    <dgm:pt modelId="{DA4A0F2F-69F0-46DC-B613-727598A9C12F}">
      <dgm:prSet custT="1"/>
      <dgm:spPr/>
      <dgm:t>
        <a:bodyPr/>
        <a:lstStyle/>
        <a:p>
          <a:r>
            <a:rPr lang="en-US" sz="1600" dirty="0"/>
            <a:t>Gained reputation and achieved public recognition</a:t>
          </a:r>
          <a:r>
            <a:rPr lang="ru-RU" sz="1600" dirty="0"/>
            <a:t>; </a:t>
          </a:r>
          <a:endParaRPr lang="en-US" sz="1600" dirty="0"/>
        </a:p>
      </dgm:t>
    </dgm:pt>
    <dgm:pt modelId="{95ADCBED-287F-4AAE-BCD8-41E7512E272E}" type="parTrans" cxnId="{86F4BEDF-304E-438E-8D76-C19DF4CF333F}">
      <dgm:prSet/>
      <dgm:spPr/>
      <dgm:t>
        <a:bodyPr/>
        <a:lstStyle/>
        <a:p>
          <a:endParaRPr lang="en-US"/>
        </a:p>
      </dgm:t>
    </dgm:pt>
    <dgm:pt modelId="{CADC5AB4-1CF4-4340-A144-113148B16187}" type="sibTrans" cxnId="{86F4BEDF-304E-438E-8D76-C19DF4CF333F}">
      <dgm:prSet/>
      <dgm:spPr/>
      <dgm:t>
        <a:bodyPr/>
        <a:lstStyle/>
        <a:p>
          <a:endParaRPr lang="en-US"/>
        </a:p>
      </dgm:t>
    </dgm:pt>
    <dgm:pt modelId="{FBA40DF2-0DF3-4B8E-8C6E-9080C9D316CF}">
      <dgm:prSet custT="1"/>
      <dgm:spPr/>
      <dgm:t>
        <a:bodyPr/>
        <a:lstStyle/>
        <a:p>
          <a:r>
            <a:rPr lang="lt-LT" sz="1600" dirty="0" err="1">
              <a:solidFill>
                <a:schemeClr val="tx1"/>
              </a:solidFill>
            </a:rPr>
            <a:t>Website</a:t>
          </a:r>
          <a:r>
            <a:rPr lang="en-US" sz="1600" dirty="0">
              <a:solidFill>
                <a:schemeClr val="tx1"/>
              </a:solidFill>
            </a:rPr>
            <a:t> </a:t>
          </a:r>
          <a:r>
            <a:rPr lang="lt-LT" sz="1600" dirty="0">
              <a:solidFill>
                <a:schemeClr val="tx1"/>
              </a:solidFill>
            </a:rPr>
            <a:t>„</a:t>
          </a:r>
          <a:r>
            <a:rPr lang="en-US" sz="1600" dirty="0">
              <a:solidFill>
                <a:schemeClr val="tx1"/>
              </a:solidFill>
            </a:rPr>
            <a:t>restoration</a:t>
          </a:r>
          <a:r>
            <a:rPr lang="lt-LT" sz="1600" dirty="0">
              <a:solidFill>
                <a:schemeClr val="tx1"/>
              </a:solidFill>
            </a:rPr>
            <a:t>“</a:t>
          </a:r>
          <a:r>
            <a:rPr lang="en-US" sz="1600" dirty="0">
              <a:solidFill>
                <a:schemeClr val="tx1"/>
              </a:solidFill>
            </a:rPr>
            <a:t> and publication of materials;</a:t>
          </a:r>
        </a:p>
      </dgm:t>
    </dgm:pt>
    <dgm:pt modelId="{B5E958C6-FE78-4904-9CF4-99326878E126}" type="parTrans" cxnId="{DDBAB4D1-F7B3-418B-B39E-65B34D61B0B6}">
      <dgm:prSet/>
      <dgm:spPr/>
      <dgm:t>
        <a:bodyPr/>
        <a:lstStyle/>
        <a:p>
          <a:endParaRPr lang="en-US"/>
        </a:p>
      </dgm:t>
    </dgm:pt>
    <dgm:pt modelId="{658922F4-B564-4B77-96E3-DD319811383D}" type="sibTrans" cxnId="{DDBAB4D1-F7B3-418B-B39E-65B34D61B0B6}">
      <dgm:prSet/>
      <dgm:spPr/>
      <dgm:t>
        <a:bodyPr/>
        <a:lstStyle/>
        <a:p>
          <a:endParaRPr lang="en-US"/>
        </a:p>
      </dgm:t>
    </dgm:pt>
    <dgm:pt modelId="{CC77E6F0-2873-4B85-868B-D2773927A769}">
      <dgm:prSet custT="1"/>
      <dgm:spPr/>
      <dgm:t>
        <a:bodyPr/>
        <a:lstStyle/>
        <a:p>
          <a:r>
            <a:rPr lang="en-US" sz="1600" dirty="0"/>
            <a:t>Achieved sustainability in the organization</a:t>
          </a:r>
          <a:r>
            <a:rPr lang="ru-RU" sz="1600" dirty="0"/>
            <a:t>;</a:t>
          </a:r>
          <a:endParaRPr lang="en-US" sz="1600" dirty="0"/>
        </a:p>
      </dgm:t>
    </dgm:pt>
    <dgm:pt modelId="{A7BBA8CD-2D28-4817-9CA3-36FDBBBC9DB4}" type="parTrans" cxnId="{F7591CB2-6C33-4954-89C5-60F8A760385B}">
      <dgm:prSet/>
      <dgm:spPr/>
      <dgm:t>
        <a:bodyPr/>
        <a:lstStyle/>
        <a:p>
          <a:endParaRPr lang="en-US"/>
        </a:p>
      </dgm:t>
    </dgm:pt>
    <dgm:pt modelId="{5876E7A1-3A21-4A1F-AFE1-516A3A0FC0BE}" type="sibTrans" cxnId="{F7591CB2-6C33-4954-89C5-60F8A760385B}">
      <dgm:prSet/>
      <dgm:spPr/>
      <dgm:t>
        <a:bodyPr/>
        <a:lstStyle/>
        <a:p>
          <a:endParaRPr lang="en-US"/>
        </a:p>
      </dgm:t>
    </dgm:pt>
    <dgm:pt modelId="{D72ECBF3-093D-463C-90BC-C96CC6A86C55}">
      <dgm:prSet custT="1"/>
      <dgm:spPr/>
      <dgm:t>
        <a:bodyPr/>
        <a:lstStyle/>
        <a:p>
          <a:r>
            <a:rPr lang="lt-LT" sz="1600" dirty="0" err="1"/>
            <a:t>Improved</a:t>
          </a:r>
          <a:r>
            <a:rPr lang="lt-LT" sz="1600" dirty="0"/>
            <a:t> </a:t>
          </a:r>
          <a:r>
            <a:rPr lang="lt-LT" sz="1600" dirty="0" err="1"/>
            <a:t>organizational</a:t>
          </a:r>
          <a:r>
            <a:rPr lang="lt-LT" sz="1600" dirty="0"/>
            <a:t> </a:t>
          </a:r>
          <a:r>
            <a:rPr lang="lt-LT" sz="1600" dirty="0" err="1"/>
            <a:t>management</a:t>
          </a:r>
          <a:r>
            <a:rPr lang="ru-RU" sz="1600" dirty="0"/>
            <a:t>.</a:t>
          </a:r>
          <a:endParaRPr lang="en-US" sz="1600" dirty="0">
            <a:solidFill>
              <a:schemeClr val="tx1"/>
            </a:solidFill>
          </a:endParaRPr>
        </a:p>
      </dgm:t>
    </dgm:pt>
    <dgm:pt modelId="{5CDFC86A-8E27-43D1-80B7-B81D47D1AD89}" type="parTrans" cxnId="{282A2106-66D0-4C26-9251-A8D9798B6BB9}">
      <dgm:prSet/>
      <dgm:spPr/>
      <dgm:t>
        <a:bodyPr/>
        <a:lstStyle/>
        <a:p>
          <a:endParaRPr lang="en-US"/>
        </a:p>
      </dgm:t>
    </dgm:pt>
    <dgm:pt modelId="{C0023ACE-2625-416B-B146-080205CAFCD3}" type="sibTrans" cxnId="{282A2106-66D0-4C26-9251-A8D9798B6BB9}">
      <dgm:prSet/>
      <dgm:spPr/>
      <dgm:t>
        <a:bodyPr/>
        <a:lstStyle/>
        <a:p>
          <a:endParaRPr lang="en-US"/>
        </a:p>
      </dgm:t>
    </dgm:pt>
    <dgm:pt modelId="{4E729494-3BEE-4B18-B903-D94837D559F2}" type="pres">
      <dgm:prSet presAssocID="{72EC32C9-3E9F-449C-B854-0A6F879670FE}" presName="linear" presStyleCnt="0">
        <dgm:presLayoutVars>
          <dgm:dir/>
          <dgm:animLvl val="lvl"/>
          <dgm:resizeHandles val="exact"/>
        </dgm:presLayoutVars>
      </dgm:prSet>
      <dgm:spPr/>
    </dgm:pt>
    <dgm:pt modelId="{2EBDC547-1998-4E62-B6BC-0FB2235BFEF7}" type="pres">
      <dgm:prSet presAssocID="{49123C6E-361C-4EA3-8769-FD666AFAE7B1}" presName="parentLin" presStyleCnt="0"/>
      <dgm:spPr/>
    </dgm:pt>
    <dgm:pt modelId="{7424AC6A-68C5-4C73-96CC-94B493D6DD03}" type="pres">
      <dgm:prSet presAssocID="{49123C6E-361C-4EA3-8769-FD666AFAE7B1}" presName="parentLeftMargin" presStyleLbl="node1" presStyleIdx="0" presStyleCnt="6"/>
      <dgm:spPr/>
    </dgm:pt>
    <dgm:pt modelId="{A5B6A9AC-76B3-4AC0-8D94-36B1F3AD89C2}" type="pres">
      <dgm:prSet presAssocID="{49123C6E-361C-4EA3-8769-FD666AFAE7B1}" presName="parentText" presStyleLbl="node1" presStyleIdx="0" presStyleCnt="6" custScaleX="131478" custScaleY="229438">
        <dgm:presLayoutVars>
          <dgm:chMax val="0"/>
          <dgm:bulletEnabled val="1"/>
        </dgm:presLayoutVars>
      </dgm:prSet>
      <dgm:spPr/>
    </dgm:pt>
    <dgm:pt modelId="{4D6F7C17-027B-4070-9582-97D9D315FB8B}" type="pres">
      <dgm:prSet presAssocID="{49123C6E-361C-4EA3-8769-FD666AFAE7B1}" presName="negativeSpace" presStyleCnt="0"/>
      <dgm:spPr/>
    </dgm:pt>
    <dgm:pt modelId="{3A7C48FC-3A09-42DE-B866-2531200F2839}" type="pres">
      <dgm:prSet presAssocID="{49123C6E-361C-4EA3-8769-FD666AFAE7B1}" presName="childText" presStyleLbl="conFgAcc1" presStyleIdx="0" presStyleCnt="6">
        <dgm:presLayoutVars>
          <dgm:bulletEnabled val="1"/>
        </dgm:presLayoutVars>
      </dgm:prSet>
      <dgm:spPr/>
    </dgm:pt>
    <dgm:pt modelId="{4FED51A8-AEBB-4196-B447-D4DB35B80229}" type="pres">
      <dgm:prSet presAssocID="{0A8FB903-F7CC-4EBC-B1AB-C5A8E3F3D452}" presName="spaceBetweenRectangles" presStyleCnt="0"/>
      <dgm:spPr/>
    </dgm:pt>
    <dgm:pt modelId="{39B09163-A020-401F-9895-946AB986BC37}" type="pres">
      <dgm:prSet presAssocID="{266210E3-59C4-4C8F-8DC3-4BA4324B0CB6}" presName="parentLin" presStyleCnt="0"/>
      <dgm:spPr/>
    </dgm:pt>
    <dgm:pt modelId="{D163F6D2-9F2B-41F4-8DBB-8ED8ADDCD0B6}" type="pres">
      <dgm:prSet presAssocID="{266210E3-59C4-4C8F-8DC3-4BA4324B0CB6}" presName="parentLeftMargin" presStyleLbl="node1" presStyleIdx="0" presStyleCnt="6"/>
      <dgm:spPr/>
    </dgm:pt>
    <dgm:pt modelId="{01C62FCB-0886-4A64-8F8B-EE21E34E6657}" type="pres">
      <dgm:prSet presAssocID="{266210E3-59C4-4C8F-8DC3-4BA4324B0CB6}" presName="parentText" presStyleLbl="node1" presStyleIdx="1" presStyleCnt="6" custScaleX="132042" custScaleY="220054">
        <dgm:presLayoutVars>
          <dgm:chMax val="0"/>
          <dgm:bulletEnabled val="1"/>
        </dgm:presLayoutVars>
      </dgm:prSet>
      <dgm:spPr/>
    </dgm:pt>
    <dgm:pt modelId="{FF1F1B0A-4114-4321-85FC-32820270AD58}" type="pres">
      <dgm:prSet presAssocID="{266210E3-59C4-4C8F-8DC3-4BA4324B0CB6}" presName="negativeSpace" presStyleCnt="0"/>
      <dgm:spPr/>
    </dgm:pt>
    <dgm:pt modelId="{4E5DF6A4-76AE-4D2C-AB25-D4D3044AE571}" type="pres">
      <dgm:prSet presAssocID="{266210E3-59C4-4C8F-8DC3-4BA4324B0CB6}" presName="childText" presStyleLbl="conFgAcc1" presStyleIdx="1" presStyleCnt="6">
        <dgm:presLayoutVars>
          <dgm:bulletEnabled val="1"/>
        </dgm:presLayoutVars>
      </dgm:prSet>
      <dgm:spPr/>
    </dgm:pt>
    <dgm:pt modelId="{19D2E9C1-B450-4724-A095-1CC3B8FEA47E}" type="pres">
      <dgm:prSet presAssocID="{F9615E32-26C0-4C70-AF42-03116CE78B42}" presName="spaceBetweenRectangles" presStyleCnt="0"/>
      <dgm:spPr/>
    </dgm:pt>
    <dgm:pt modelId="{A66C6A92-45D1-4AFE-8067-58468D8627E2}" type="pres">
      <dgm:prSet presAssocID="{DA4A0F2F-69F0-46DC-B613-727598A9C12F}" presName="parentLin" presStyleCnt="0"/>
      <dgm:spPr/>
    </dgm:pt>
    <dgm:pt modelId="{80FCC197-7F00-42AC-8C8E-DEB4C6D54F5C}" type="pres">
      <dgm:prSet presAssocID="{DA4A0F2F-69F0-46DC-B613-727598A9C12F}" presName="parentLeftMargin" presStyleLbl="node1" presStyleIdx="1" presStyleCnt="6"/>
      <dgm:spPr/>
    </dgm:pt>
    <dgm:pt modelId="{4F22B82E-62D6-4651-8A53-2DFED70FB0E2}" type="pres">
      <dgm:prSet presAssocID="{DA4A0F2F-69F0-46DC-B613-727598A9C12F}" presName="parentText" presStyleLbl="node1" presStyleIdx="2" presStyleCnt="6" custScaleX="131407" custScaleY="205692">
        <dgm:presLayoutVars>
          <dgm:chMax val="0"/>
          <dgm:bulletEnabled val="1"/>
        </dgm:presLayoutVars>
      </dgm:prSet>
      <dgm:spPr/>
    </dgm:pt>
    <dgm:pt modelId="{2A765151-06FE-4C8F-9655-C5C24DB029E0}" type="pres">
      <dgm:prSet presAssocID="{DA4A0F2F-69F0-46DC-B613-727598A9C12F}" presName="negativeSpace" presStyleCnt="0"/>
      <dgm:spPr/>
    </dgm:pt>
    <dgm:pt modelId="{FEC6C1F2-F646-48F9-AB7E-A1CE1A5CA223}" type="pres">
      <dgm:prSet presAssocID="{DA4A0F2F-69F0-46DC-B613-727598A9C12F}" presName="childText" presStyleLbl="conFgAcc1" presStyleIdx="2" presStyleCnt="6">
        <dgm:presLayoutVars>
          <dgm:bulletEnabled val="1"/>
        </dgm:presLayoutVars>
      </dgm:prSet>
      <dgm:spPr/>
    </dgm:pt>
    <dgm:pt modelId="{562437AD-E464-4B52-B87D-336734822DA5}" type="pres">
      <dgm:prSet presAssocID="{CADC5AB4-1CF4-4340-A144-113148B16187}" presName="spaceBetweenRectangles" presStyleCnt="0"/>
      <dgm:spPr/>
    </dgm:pt>
    <dgm:pt modelId="{A7337B98-7C02-4165-AF3A-E9536A75FF03}" type="pres">
      <dgm:prSet presAssocID="{FBA40DF2-0DF3-4B8E-8C6E-9080C9D316CF}" presName="parentLin" presStyleCnt="0"/>
      <dgm:spPr/>
    </dgm:pt>
    <dgm:pt modelId="{07DAD76A-1C4E-455A-9F24-3888F8F9427C}" type="pres">
      <dgm:prSet presAssocID="{FBA40DF2-0DF3-4B8E-8C6E-9080C9D316CF}" presName="parentLeftMargin" presStyleLbl="node1" presStyleIdx="2" presStyleCnt="6"/>
      <dgm:spPr/>
    </dgm:pt>
    <dgm:pt modelId="{D7AFFC2B-833C-4EED-88B2-07DF1AAEBAFB}" type="pres">
      <dgm:prSet presAssocID="{FBA40DF2-0DF3-4B8E-8C6E-9080C9D316CF}" presName="parentText" presStyleLbl="node1" presStyleIdx="3" presStyleCnt="6" custScaleX="132398" custScaleY="221858">
        <dgm:presLayoutVars>
          <dgm:chMax val="0"/>
          <dgm:bulletEnabled val="1"/>
        </dgm:presLayoutVars>
      </dgm:prSet>
      <dgm:spPr/>
    </dgm:pt>
    <dgm:pt modelId="{11B2C8E1-C6F4-4EF1-8649-F48464102122}" type="pres">
      <dgm:prSet presAssocID="{FBA40DF2-0DF3-4B8E-8C6E-9080C9D316CF}" presName="negativeSpace" presStyleCnt="0"/>
      <dgm:spPr/>
    </dgm:pt>
    <dgm:pt modelId="{97CFD0D2-8D99-4203-9EDE-4A2FC922DF79}" type="pres">
      <dgm:prSet presAssocID="{FBA40DF2-0DF3-4B8E-8C6E-9080C9D316CF}" presName="childText" presStyleLbl="conFgAcc1" presStyleIdx="3" presStyleCnt="6">
        <dgm:presLayoutVars>
          <dgm:bulletEnabled val="1"/>
        </dgm:presLayoutVars>
      </dgm:prSet>
      <dgm:spPr/>
    </dgm:pt>
    <dgm:pt modelId="{ABB5BF45-FD43-4FCE-ADEA-E57CC1D1D8A6}" type="pres">
      <dgm:prSet presAssocID="{658922F4-B564-4B77-96E3-DD319811383D}" presName="spaceBetweenRectangles" presStyleCnt="0"/>
      <dgm:spPr/>
    </dgm:pt>
    <dgm:pt modelId="{A72DF5BA-D30E-45D2-AFA2-A18D29F398D0}" type="pres">
      <dgm:prSet presAssocID="{CC77E6F0-2873-4B85-868B-D2773927A769}" presName="parentLin" presStyleCnt="0"/>
      <dgm:spPr/>
    </dgm:pt>
    <dgm:pt modelId="{796E7A6E-0B5F-4D54-A653-C1EA37B9CE65}" type="pres">
      <dgm:prSet presAssocID="{CC77E6F0-2873-4B85-868B-D2773927A769}" presName="parentLeftMargin" presStyleLbl="node1" presStyleIdx="3" presStyleCnt="6"/>
      <dgm:spPr/>
    </dgm:pt>
    <dgm:pt modelId="{C2453A6C-B675-40E0-93F3-0E751F4FC47D}" type="pres">
      <dgm:prSet presAssocID="{CC77E6F0-2873-4B85-868B-D2773927A769}" presName="parentText" presStyleLbl="node1" presStyleIdx="4" presStyleCnt="6" custScaleX="132627" custScaleY="209472">
        <dgm:presLayoutVars>
          <dgm:chMax val="0"/>
          <dgm:bulletEnabled val="1"/>
        </dgm:presLayoutVars>
      </dgm:prSet>
      <dgm:spPr/>
    </dgm:pt>
    <dgm:pt modelId="{8B97A115-0CF6-4406-9E22-94F9283D3307}" type="pres">
      <dgm:prSet presAssocID="{CC77E6F0-2873-4B85-868B-D2773927A769}" presName="negativeSpace" presStyleCnt="0"/>
      <dgm:spPr/>
    </dgm:pt>
    <dgm:pt modelId="{787CF224-7C46-4E9E-99C7-0DD20573CDFE}" type="pres">
      <dgm:prSet presAssocID="{CC77E6F0-2873-4B85-868B-D2773927A769}" presName="childText" presStyleLbl="conFgAcc1" presStyleIdx="4" presStyleCnt="6">
        <dgm:presLayoutVars>
          <dgm:bulletEnabled val="1"/>
        </dgm:presLayoutVars>
      </dgm:prSet>
      <dgm:spPr/>
    </dgm:pt>
    <dgm:pt modelId="{FCFBAB06-C481-406C-A930-0293DA7200F9}" type="pres">
      <dgm:prSet presAssocID="{5876E7A1-3A21-4A1F-AFE1-516A3A0FC0BE}" presName="spaceBetweenRectangles" presStyleCnt="0"/>
      <dgm:spPr/>
    </dgm:pt>
    <dgm:pt modelId="{8A8AFDD6-A2F7-4F1C-B3C2-75D7B9F184AD}" type="pres">
      <dgm:prSet presAssocID="{D72ECBF3-093D-463C-90BC-C96CC6A86C55}" presName="parentLin" presStyleCnt="0"/>
      <dgm:spPr/>
    </dgm:pt>
    <dgm:pt modelId="{7D6C09BC-7848-46AA-96D6-70ACE30F7B99}" type="pres">
      <dgm:prSet presAssocID="{D72ECBF3-093D-463C-90BC-C96CC6A86C55}" presName="parentLeftMargin" presStyleLbl="node1" presStyleIdx="4" presStyleCnt="6"/>
      <dgm:spPr/>
    </dgm:pt>
    <dgm:pt modelId="{047CA379-F2FF-4B2E-A752-B8F573B28DED}" type="pres">
      <dgm:prSet presAssocID="{D72ECBF3-093D-463C-90BC-C96CC6A86C55}" presName="parentText" presStyleLbl="node1" presStyleIdx="5" presStyleCnt="6" custScaleX="131713" custScaleY="191360">
        <dgm:presLayoutVars>
          <dgm:chMax val="0"/>
          <dgm:bulletEnabled val="1"/>
        </dgm:presLayoutVars>
      </dgm:prSet>
      <dgm:spPr/>
    </dgm:pt>
    <dgm:pt modelId="{B9A9E0E8-B3B2-44B9-9478-1C39D72F0E4F}" type="pres">
      <dgm:prSet presAssocID="{D72ECBF3-093D-463C-90BC-C96CC6A86C55}" presName="negativeSpace" presStyleCnt="0"/>
      <dgm:spPr/>
    </dgm:pt>
    <dgm:pt modelId="{C2EBFDA4-E07F-44E0-B938-201357BA0B20}" type="pres">
      <dgm:prSet presAssocID="{D72ECBF3-093D-463C-90BC-C96CC6A86C55}" presName="childText" presStyleLbl="conFgAcc1" presStyleIdx="5" presStyleCnt="6">
        <dgm:presLayoutVars>
          <dgm:bulletEnabled val="1"/>
        </dgm:presLayoutVars>
      </dgm:prSet>
      <dgm:spPr/>
    </dgm:pt>
  </dgm:ptLst>
  <dgm:cxnLst>
    <dgm:cxn modelId="{282A2106-66D0-4C26-9251-A8D9798B6BB9}" srcId="{72EC32C9-3E9F-449C-B854-0A6F879670FE}" destId="{D72ECBF3-093D-463C-90BC-C96CC6A86C55}" srcOrd="5" destOrd="0" parTransId="{5CDFC86A-8E27-43D1-80B7-B81D47D1AD89}" sibTransId="{C0023ACE-2625-416B-B146-080205CAFCD3}"/>
    <dgm:cxn modelId="{2BCBFD12-FC1E-4E50-8EE2-6C370C3193E1}" type="presOf" srcId="{FBA40DF2-0DF3-4B8E-8C6E-9080C9D316CF}" destId="{07DAD76A-1C4E-455A-9F24-3888F8F9427C}" srcOrd="0" destOrd="0" presId="urn:microsoft.com/office/officeart/2005/8/layout/list1"/>
    <dgm:cxn modelId="{145B141D-BCA1-4F4D-949F-1F22425B74A8}" type="presOf" srcId="{D72ECBF3-093D-463C-90BC-C96CC6A86C55}" destId="{7D6C09BC-7848-46AA-96D6-70ACE30F7B99}" srcOrd="0" destOrd="0" presId="urn:microsoft.com/office/officeart/2005/8/layout/list1"/>
    <dgm:cxn modelId="{7A2EFA26-658F-461D-830F-1FFBC246B327}" type="presOf" srcId="{72EC32C9-3E9F-449C-B854-0A6F879670FE}" destId="{4E729494-3BEE-4B18-B903-D94837D559F2}" srcOrd="0" destOrd="0" presId="urn:microsoft.com/office/officeart/2005/8/layout/list1"/>
    <dgm:cxn modelId="{E40B7727-D148-404C-819A-51BB6F890B49}" type="presOf" srcId="{266210E3-59C4-4C8F-8DC3-4BA4324B0CB6}" destId="{D163F6D2-9F2B-41F4-8DBB-8ED8ADDCD0B6}" srcOrd="0" destOrd="0" presId="urn:microsoft.com/office/officeart/2005/8/layout/list1"/>
    <dgm:cxn modelId="{2940C128-8ED8-475C-B8DF-18830EF95A5F}" type="presOf" srcId="{DA4A0F2F-69F0-46DC-B613-727598A9C12F}" destId="{80FCC197-7F00-42AC-8C8E-DEB4C6D54F5C}" srcOrd="0" destOrd="0" presId="urn:microsoft.com/office/officeart/2005/8/layout/list1"/>
    <dgm:cxn modelId="{7CC2B22C-D6E8-4ED1-8FEC-60EBA06B1CD7}" type="presOf" srcId="{CC77E6F0-2873-4B85-868B-D2773927A769}" destId="{796E7A6E-0B5F-4D54-A653-C1EA37B9CE65}" srcOrd="0" destOrd="0" presId="urn:microsoft.com/office/officeart/2005/8/layout/list1"/>
    <dgm:cxn modelId="{5C7B9C34-D71C-4781-8A1D-EAA3DE88F9F8}" type="presOf" srcId="{266210E3-59C4-4C8F-8DC3-4BA4324B0CB6}" destId="{01C62FCB-0886-4A64-8F8B-EE21E34E6657}" srcOrd="1" destOrd="0" presId="urn:microsoft.com/office/officeart/2005/8/layout/list1"/>
    <dgm:cxn modelId="{8211AD63-F116-47FE-B185-39A5A36CE5AA}" type="presOf" srcId="{FBA40DF2-0DF3-4B8E-8C6E-9080C9D316CF}" destId="{D7AFFC2B-833C-4EED-88B2-07DF1AAEBAFB}" srcOrd="1" destOrd="0" presId="urn:microsoft.com/office/officeart/2005/8/layout/list1"/>
    <dgm:cxn modelId="{4158F982-BF2A-4D18-A4F7-262A28C075F7}" type="presOf" srcId="{D72ECBF3-093D-463C-90BC-C96CC6A86C55}" destId="{047CA379-F2FF-4B2E-A752-B8F573B28DED}" srcOrd="1" destOrd="0" presId="urn:microsoft.com/office/officeart/2005/8/layout/list1"/>
    <dgm:cxn modelId="{57ABE58A-A25F-4A88-82B7-DF4D47BA7520}" type="presOf" srcId="{49123C6E-361C-4EA3-8769-FD666AFAE7B1}" destId="{A5B6A9AC-76B3-4AC0-8D94-36B1F3AD89C2}" srcOrd="1" destOrd="0" presId="urn:microsoft.com/office/officeart/2005/8/layout/list1"/>
    <dgm:cxn modelId="{881150A2-6603-4689-9469-B6C0D026BE4B}" srcId="{72EC32C9-3E9F-449C-B854-0A6F879670FE}" destId="{49123C6E-361C-4EA3-8769-FD666AFAE7B1}" srcOrd="0" destOrd="0" parTransId="{95EE11A4-BF9B-4942-8118-118A4DACD69A}" sibTransId="{0A8FB903-F7CC-4EBC-B1AB-C5A8E3F3D452}"/>
    <dgm:cxn modelId="{C18926A4-F6B8-4F43-AE01-B7BCD781E412}" type="presOf" srcId="{CC77E6F0-2873-4B85-868B-D2773927A769}" destId="{C2453A6C-B675-40E0-93F3-0E751F4FC47D}" srcOrd="1" destOrd="0" presId="urn:microsoft.com/office/officeart/2005/8/layout/list1"/>
    <dgm:cxn modelId="{F7591CB2-6C33-4954-89C5-60F8A760385B}" srcId="{72EC32C9-3E9F-449C-B854-0A6F879670FE}" destId="{CC77E6F0-2873-4B85-868B-D2773927A769}" srcOrd="4" destOrd="0" parTransId="{A7BBA8CD-2D28-4817-9CA3-36FDBBBC9DB4}" sibTransId="{5876E7A1-3A21-4A1F-AFE1-516A3A0FC0BE}"/>
    <dgm:cxn modelId="{379D02CE-A4CC-4562-97F6-903096C3213C}" type="presOf" srcId="{49123C6E-361C-4EA3-8769-FD666AFAE7B1}" destId="{7424AC6A-68C5-4C73-96CC-94B493D6DD03}" srcOrd="0" destOrd="0" presId="urn:microsoft.com/office/officeart/2005/8/layout/list1"/>
    <dgm:cxn modelId="{DDBAB4D1-F7B3-418B-B39E-65B34D61B0B6}" srcId="{72EC32C9-3E9F-449C-B854-0A6F879670FE}" destId="{FBA40DF2-0DF3-4B8E-8C6E-9080C9D316CF}" srcOrd="3" destOrd="0" parTransId="{B5E958C6-FE78-4904-9CF4-99326878E126}" sibTransId="{658922F4-B564-4B77-96E3-DD319811383D}"/>
    <dgm:cxn modelId="{86F4BEDF-304E-438E-8D76-C19DF4CF333F}" srcId="{72EC32C9-3E9F-449C-B854-0A6F879670FE}" destId="{DA4A0F2F-69F0-46DC-B613-727598A9C12F}" srcOrd="2" destOrd="0" parTransId="{95ADCBED-287F-4AAE-BCD8-41E7512E272E}" sibTransId="{CADC5AB4-1CF4-4340-A144-113148B16187}"/>
    <dgm:cxn modelId="{A53789EF-0C54-40F3-A804-08717839BAB9}" srcId="{72EC32C9-3E9F-449C-B854-0A6F879670FE}" destId="{266210E3-59C4-4C8F-8DC3-4BA4324B0CB6}" srcOrd="1" destOrd="0" parTransId="{F578A521-F8DA-4399-AA03-95175DFB3128}" sibTransId="{F9615E32-26C0-4C70-AF42-03116CE78B42}"/>
    <dgm:cxn modelId="{12E9FDFF-B1ED-4EBE-A7BA-CA8FD5C4F126}" type="presOf" srcId="{DA4A0F2F-69F0-46DC-B613-727598A9C12F}" destId="{4F22B82E-62D6-4651-8A53-2DFED70FB0E2}" srcOrd="1" destOrd="0" presId="urn:microsoft.com/office/officeart/2005/8/layout/list1"/>
    <dgm:cxn modelId="{EBCDD9E6-1183-413E-8EC8-7CF4A398187A}" type="presParOf" srcId="{4E729494-3BEE-4B18-B903-D94837D559F2}" destId="{2EBDC547-1998-4E62-B6BC-0FB2235BFEF7}" srcOrd="0" destOrd="0" presId="urn:microsoft.com/office/officeart/2005/8/layout/list1"/>
    <dgm:cxn modelId="{72C6C155-950D-48E3-AE73-066E03E0C2B9}" type="presParOf" srcId="{2EBDC547-1998-4E62-B6BC-0FB2235BFEF7}" destId="{7424AC6A-68C5-4C73-96CC-94B493D6DD03}" srcOrd="0" destOrd="0" presId="urn:microsoft.com/office/officeart/2005/8/layout/list1"/>
    <dgm:cxn modelId="{A9EB67E6-759E-4408-8539-9350090730AD}" type="presParOf" srcId="{2EBDC547-1998-4E62-B6BC-0FB2235BFEF7}" destId="{A5B6A9AC-76B3-4AC0-8D94-36B1F3AD89C2}" srcOrd="1" destOrd="0" presId="urn:microsoft.com/office/officeart/2005/8/layout/list1"/>
    <dgm:cxn modelId="{99A561A5-126D-4579-86E1-9D3D9EEE11FA}" type="presParOf" srcId="{4E729494-3BEE-4B18-B903-D94837D559F2}" destId="{4D6F7C17-027B-4070-9582-97D9D315FB8B}" srcOrd="1" destOrd="0" presId="urn:microsoft.com/office/officeart/2005/8/layout/list1"/>
    <dgm:cxn modelId="{3EF9B236-F316-44C1-9831-FD35C3371932}" type="presParOf" srcId="{4E729494-3BEE-4B18-B903-D94837D559F2}" destId="{3A7C48FC-3A09-42DE-B866-2531200F2839}" srcOrd="2" destOrd="0" presId="urn:microsoft.com/office/officeart/2005/8/layout/list1"/>
    <dgm:cxn modelId="{F33D10E6-7E46-414D-B55E-A4DC90F8E02E}" type="presParOf" srcId="{4E729494-3BEE-4B18-B903-D94837D559F2}" destId="{4FED51A8-AEBB-4196-B447-D4DB35B80229}" srcOrd="3" destOrd="0" presId="urn:microsoft.com/office/officeart/2005/8/layout/list1"/>
    <dgm:cxn modelId="{4FB93263-4E5D-472F-82BA-F21DDE0EB9FC}" type="presParOf" srcId="{4E729494-3BEE-4B18-B903-D94837D559F2}" destId="{39B09163-A020-401F-9895-946AB986BC37}" srcOrd="4" destOrd="0" presId="urn:microsoft.com/office/officeart/2005/8/layout/list1"/>
    <dgm:cxn modelId="{FFBCD701-7650-429C-9FD7-B7649CFF993A}" type="presParOf" srcId="{39B09163-A020-401F-9895-946AB986BC37}" destId="{D163F6D2-9F2B-41F4-8DBB-8ED8ADDCD0B6}" srcOrd="0" destOrd="0" presId="urn:microsoft.com/office/officeart/2005/8/layout/list1"/>
    <dgm:cxn modelId="{69D7EB25-EB25-4EDB-9439-40F03D8E1ED0}" type="presParOf" srcId="{39B09163-A020-401F-9895-946AB986BC37}" destId="{01C62FCB-0886-4A64-8F8B-EE21E34E6657}" srcOrd="1" destOrd="0" presId="urn:microsoft.com/office/officeart/2005/8/layout/list1"/>
    <dgm:cxn modelId="{6CBBFBA9-45D8-477B-9DCE-93764701CCA8}" type="presParOf" srcId="{4E729494-3BEE-4B18-B903-D94837D559F2}" destId="{FF1F1B0A-4114-4321-85FC-32820270AD58}" srcOrd="5" destOrd="0" presId="urn:microsoft.com/office/officeart/2005/8/layout/list1"/>
    <dgm:cxn modelId="{59574762-5114-4B33-A871-53BA75CE02D8}" type="presParOf" srcId="{4E729494-3BEE-4B18-B903-D94837D559F2}" destId="{4E5DF6A4-76AE-4D2C-AB25-D4D3044AE571}" srcOrd="6" destOrd="0" presId="urn:microsoft.com/office/officeart/2005/8/layout/list1"/>
    <dgm:cxn modelId="{914802F9-2F40-4F38-BD4A-ECF9A145070D}" type="presParOf" srcId="{4E729494-3BEE-4B18-B903-D94837D559F2}" destId="{19D2E9C1-B450-4724-A095-1CC3B8FEA47E}" srcOrd="7" destOrd="0" presId="urn:microsoft.com/office/officeart/2005/8/layout/list1"/>
    <dgm:cxn modelId="{38254764-FF8D-489F-8C7D-C6D1F4CE0808}" type="presParOf" srcId="{4E729494-3BEE-4B18-B903-D94837D559F2}" destId="{A66C6A92-45D1-4AFE-8067-58468D8627E2}" srcOrd="8" destOrd="0" presId="urn:microsoft.com/office/officeart/2005/8/layout/list1"/>
    <dgm:cxn modelId="{23406B9B-993F-44DE-AF59-DC4805334AE4}" type="presParOf" srcId="{A66C6A92-45D1-4AFE-8067-58468D8627E2}" destId="{80FCC197-7F00-42AC-8C8E-DEB4C6D54F5C}" srcOrd="0" destOrd="0" presId="urn:microsoft.com/office/officeart/2005/8/layout/list1"/>
    <dgm:cxn modelId="{50752ED3-54FC-408D-882B-2F1A08FA99BC}" type="presParOf" srcId="{A66C6A92-45D1-4AFE-8067-58468D8627E2}" destId="{4F22B82E-62D6-4651-8A53-2DFED70FB0E2}" srcOrd="1" destOrd="0" presId="urn:microsoft.com/office/officeart/2005/8/layout/list1"/>
    <dgm:cxn modelId="{1224D30D-1921-4736-A19C-371AC51D0644}" type="presParOf" srcId="{4E729494-3BEE-4B18-B903-D94837D559F2}" destId="{2A765151-06FE-4C8F-9655-C5C24DB029E0}" srcOrd="9" destOrd="0" presId="urn:microsoft.com/office/officeart/2005/8/layout/list1"/>
    <dgm:cxn modelId="{59D3DAC5-9C7A-453A-B127-4530247A9612}" type="presParOf" srcId="{4E729494-3BEE-4B18-B903-D94837D559F2}" destId="{FEC6C1F2-F646-48F9-AB7E-A1CE1A5CA223}" srcOrd="10" destOrd="0" presId="urn:microsoft.com/office/officeart/2005/8/layout/list1"/>
    <dgm:cxn modelId="{1765185E-0122-4EA6-8B82-CAC16938F106}" type="presParOf" srcId="{4E729494-3BEE-4B18-B903-D94837D559F2}" destId="{562437AD-E464-4B52-B87D-336734822DA5}" srcOrd="11" destOrd="0" presId="urn:microsoft.com/office/officeart/2005/8/layout/list1"/>
    <dgm:cxn modelId="{59D464D9-F314-435D-AEF3-00561ABA1BCE}" type="presParOf" srcId="{4E729494-3BEE-4B18-B903-D94837D559F2}" destId="{A7337B98-7C02-4165-AF3A-E9536A75FF03}" srcOrd="12" destOrd="0" presId="urn:microsoft.com/office/officeart/2005/8/layout/list1"/>
    <dgm:cxn modelId="{2E2756CA-0CAB-463A-9C05-558373FBFD7E}" type="presParOf" srcId="{A7337B98-7C02-4165-AF3A-E9536A75FF03}" destId="{07DAD76A-1C4E-455A-9F24-3888F8F9427C}" srcOrd="0" destOrd="0" presId="urn:microsoft.com/office/officeart/2005/8/layout/list1"/>
    <dgm:cxn modelId="{A7FB1B41-F630-486E-991B-6F27A410795E}" type="presParOf" srcId="{A7337B98-7C02-4165-AF3A-E9536A75FF03}" destId="{D7AFFC2B-833C-4EED-88B2-07DF1AAEBAFB}" srcOrd="1" destOrd="0" presId="urn:microsoft.com/office/officeart/2005/8/layout/list1"/>
    <dgm:cxn modelId="{CD9BF91E-3032-4AB0-8DDE-F5A2767F2BDB}" type="presParOf" srcId="{4E729494-3BEE-4B18-B903-D94837D559F2}" destId="{11B2C8E1-C6F4-4EF1-8649-F48464102122}" srcOrd="13" destOrd="0" presId="urn:microsoft.com/office/officeart/2005/8/layout/list1"/>
    <dgm:cxn modelId="{D97C94BA-A876-4DBA-8740-1C93495F45A1}" type="presParOf" srcId="{4E729494-3BEE-4B18-B903-D94837D559F2}" destId="{97CFD0D2-8D99-4203-9EDE-4A2FC922DF79}" srcOrd="14" destOrd="0" presId="urn:microsoft.com/office/officeart/2005/8/layout/list1"/>
    <dgm:cxn modelId="{EA0AAACB-1432-43B1-80FC-5DF6F6F93731}" type="presParOf" srcId="{4E729494-3BEE-4B18-B903-D94837D559F2}" destId="{ABB5BF45-FD43-4FCE-ADEA-E57CC1D1D8A6}" srcOrd="15" destOrd="0" presId="urn:microsoft.com/office/officeart/2005/8/layout/list1"/>
    <dgm:cxn modelId="{1955FDE7-C642-47FC-9B2E-78A8B3E9B8A6}" type="presParOf" srcId="{4E729494-3BEE-4B18-B903-D94837D559F2}" destId="{A72DF5BA-D30E-45D2-AFA2-A18D29F398D0}" srcOrd="16" destOrd="0" presId="urn:microsoft.com/office/officeart/2005/8/layout/list1"/>
    <dgm:cxn modelId="{F999C265-B02C-452B-8EF2-C0A496282EB6}" type="presParOf" srcId="{A72DF5BA-D30E-45D2-AFA2-A18D29F398D0}" destId="{796E7A6E-0B5F-4D54-A653-C1EA37B9CE65}" srcOrd="0" destOrd="0" presId="urn:microsoft.com/office/officeart/2005/8/layout/list1"/>
    <dgm:cxn modelId="{640A721F-AC09-4919-8EA6-9621FD3B6A75}" type="presParOf" srcId="{A72DF5BA-D30E-45D2-AFA2-A18D29F398D0}" destId="{C2453A6C-B675-40E0-93F3-0E751F4FC47D}" srcOrd="1" destOrd="0" presId="urn:microsoft.com/office/officeart/2005/8/layout/list1"/>
    <dgm:cxn modelId="{96A03FB9-B968-481F-8984-CEDA48FA5C3E}" type="presParOf" srcId="{4E729494-3BEE-4B18-B903-D94837D559F2}" destId="{8B97A115-0CF6-4406-9E22-94F9283D3307}" srcOrd="17" destOrd="0" presId="urn:microsoft.com/office/officeart/2005/8/layout/list1"/>
    <dgm:cxn modelId="{2A4FAC95-2AB2-4C96-8E8D-D45CE1C242CC}" type="presParOf" srcId="{4E729494-3BEE-4B18-B903-D94837D559F2}" destId="{787CF224-7C46-4E9E-99C7-0DD20573CDFE}" srcOrd="18" destOrd="0" presId="urn:microsoft.com/office/officeart/2005/8/layout/list1"/>
    <dgm:cxn modelId="{69050906-F9A2-4979-A67A-681722198754}" type="presParOf" srcId="{4E729494-3BEE-4B18-B903-D94837D559F2}" destId="{FCFBAB06-C481-406C-A930-0293DA7200F9}" srcOrd="19" destOrd="0" presId="urn:microsoft.com/office/officeart/2005/8/layout/list1"/>
    <dgm:cxn modelId="{76AD7B2F-D0F3-45C5-804B-FD01C21C7266}" type="presParOf" srcId="{4E729494-3BEE-4B18-B903-D94837D559F2}" destId="{8A8AFDD6-A2F7-4F1C-B3C2-75D7B9F184AD}" srcOrd="20" destOrd="0" presId="urn:microsoft.com/office/officeart/2005/8/layout/list1"/>
    <dgm:cxn modelId="{FF9FF35F-D541-4A49-A5C1-075D3524DA9B}" type="presParOf" srcId="{8A8AFDD6-A2F7-4F1C-B3C2-75D7B9F184AD}" destId="{7D6C09BC-7848-46AA-96D6-70ACE30F7B99}" srcOrd="0" destOrd="0" presId="urn:microsoft.com/office/officeart/2005/8/layout/list1"/>
    <dgm:cxn modelId="{0AB1BF8A-5E5B-40E9-83AE-3EFF32E75F2B}" type="presParOf" srcId="{8A8AFDD6-A2F7-4F1C-B3C2-75D7B9F184AD}" destId="{047CA379-F2FF-4B2E-A752-B8F573B28DED}" srcOrd="1" destOrd="0" presId="urn:microsoft.com/office/officeart/2005/8/layout/list1"/>
    <dgm:cxn modelId="{484C6C9D-5882-4297-85DE-69838421A016}" type="presParOf" srcId="{4E729494-3BEE-4B18-B903-D94837D559F2}" destId="{B9A9E0E8-B3B2-44B9-9478-1C39D72F0E4F}" srcOrd="21" destOrd="0" presId="urn:microsoft.com/office/officeart/2005/8/layout/list1"/>
    <dgm:cxn modelId="{562A0A2A-3880-4BCF-AE60-62FD913011F7}" type="presParOf" srcId="{4E729494-3BEE-4B18-B903-D94837D559F2}" destId="{C2EBFDA4-E07F-44E0-B938-201357BA0B20}"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7C48FC-3A09-42DE-B866-2531200F2839}">
      <dsp:nvSpPr>
        <dsp:cNvPr id="0" name=""/>
        <dsp:cNvSpPr/>
      </dsp:nvSpPr>
      <dsp:spPr>
        <a:xfrm>
          <a:off x="0" y="457623"/>
          <a:ext cx="9519919" cy="201600"/>
        </a:xfrm>
        <a:prstGeom prst="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5B6A9AC-76B3-4AC0-8D94-36B1F3AD89C2}">
      <dsp:nvSpPr>
        <dsp:cNvPr id="0" name=""/>
        <dsp:cNvSpPr/>
      </dsp:nvSpPr>
      <dsp:spPr>
        <a:xfrm>
          <a:off x="475995" y="33862"/>
          <a:ext cx="8761619" cy="541840"/>
        </a:xfrm>
        <a:prstGeom prst="roundRect">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1881" tIns="0" rIns="251881" bIns="0" numCol="1" spcCol="1270" anchor="ctr" anchorCtr="0">
          <a:noAutofit/>
        </a:bodyPr>
        <a:lstStyle/>
        <a:p>
          <a:pPr marL="0" lvl="0" indent="0" algn="l" defTabSz="711200">
            <a:lnSpc>
              <a:spcPct val="90000"/>
            </a:lnSpc>
            <a:spcBef>
              <a:spcPct val="0"/>
            </a:spcBef>
            <a:spcAft>
              <a:spcPct val="35000"/>
            </a:spcAft>
            <a:buNone/>
          </a:pPr>
          <a:r>
            <a:rPr lang="en-US" sz="1600" kern="1200" dirty="0"/>
            <a:t>Budget advocacy and social contracting</a:t>
          </a:r>
        </a:p>
      </dsp:txBody>
      <dsp:txXfrm>
        <a:off x="502445" y="60312"/>
        <a:ext cx="8708719" cy="488940"/>
      </dsp:txXfrm>
    </dsp:sp>
    <dsp:sp modelId="{4E5DF6A4-76AE-4D2C-AB25-D4D3044AE571}">
      <dsp:nvSpPr>
        <dsp:cNvPr id="0" name=""/>
        <dsp:cNvSpPr/>
      </dsp:nvSpPr>
      <dsp:spPr>
        <a:xfrm>
          <a:off x="0" y="1104022"/>
          <a:ext cx="9519919" cy="201600"/>
        </a:xfrm>
        <a:prstGeom prst="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1C62FCB-0886-4A64-8F8B-EE21E34E6657}">
      <dsp:nvSpPr>
        <dsp:cNvPr id="0" name=""/>
        <dsp:cNvSpPr/>
      </dsp:nvSpPr>
      <dsp:spPr>
        <a:xfrm>
          <a:off x="475995" y="702423"/>
          <a:ext cx="8799204" cy="519679"/>
        </a:xfrm>
        <a:prstGeom prst="roundRect">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1881" tIns="0" rIns="251881" bIns="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Meaningful participation and involvement of civil society and people who use drugs</a:t>
          </a:r>
        </a:p>
      </dsp:txBody>
      <dsp:txXfrm>
        <a:off x="501364" y="727792"/>
        <a:ext cx="8748466" cy="468941"/>
      </dsp:txXfrm>
    </dsp:sp>
    <dsp:sp modelId="{FEC6C1F2-F646-48F9-AB7E-A1CE1A5CA223}">
      <dsp:nvSpPr>
        <dsp:cNvPr id="0" name=""/>
        <dsp:cNvSpPr/>
      </dsp:nvSpPr>
      <dsp:spPr>
        <a:xfrm>
          <a:off x="0" y="1716505"/>
          <a:ext cx="9519919" cy="201600"/>
        </a:xfrm>
        <a:prstGeom prst="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F22B82E-62D6-4651-8A53-2DFED70FB0E2}">
      <dsp:nvSpPr>
        <dsp:cNvPr id="0" name=""/>
        <dsp:cNvSpPr/>
      </dsp:nvSpPr>
      <dsp:spPr>
        <a:xfrm>
          <a:off x="475995" y="1348822"/>
          <a:ext cx="8756887" cy="485762"/>
        </a:xfrm>
        <a:prstGeom prst="roundRect">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1881" tIns="0" rIns="251881" bIns="0" numCol="1" spcCol="1270" anchor="ctr" anchorCtr="0">
          <a:noAutofit/>
        </a:bodyPr>
        <a:lstStyle/>
        <a:p>
          <a:pPr marL="0" lvl="0" indent="0" algn="l" defTabSz="711200">
            <a:lnSpc>
              <a:spcPct val="90000"/>
            </a:lnSpc>
            <a:spcBef>
              <a:spcPct val="0"/>
            </a:spcBef>
            <a:spcAft>
              <a:spcPct val="35000"/>
            </a:spcAft>
            <a:buNone/>
          </a:pPr>
          <a:r>
            <a:rPr lang="en-US" sz="1600" kern="1200" dirty="0"/>
            <a:t>Combining the efforts of people who use drugs, civil society, government agencies</a:t>
          </a:r>
        </a:p>
      </dsp:txBody>
      <dsp:txXfrm>
        <a:off x="499708" y="1372535"/>
        <a:ext cx="8709461" cy="438336"/>
      </dsp:txXfrm>
    </dsp:sp>
    <dsp:sp modelId="{97CFD0D2-8D99-4203-9EDE-4A2FC922DF79}">
      <dsp:nvSpPr>
        <dsp:cNvPr id="0" name=""/>
        <dsp:cNvSpPr/>
      </dsp:nvSpPr>
      <dsp:spPr>
        <a:xfrm>
          <a:off x="0" y="2367164"/>
          <a:ext cx="9519919" cy="201600"/>
        </a:xfrm>
        <a:prstGeom prst="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7AFFC2B-833C-4EED-88B2-07DF1AAEBAFB}">
      <dsp:nvSpPr>
        <dsp:cNvPr id="0" name=""/>
        <dsp:cNvSpPr/>
      </dsp:nvSpPr>
      <dsp:spPr>
        <a:xfrm>
          <a:off x="475995" y="1961305"/>
          <a:ext cx="8822927" cy="523939"/>
        </a:xfrm>
        <a:prstGeom prst="roundRect">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1881" tIns="0" rIns="251881" bIns="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Budget advocacy guideline for the communities; development of sustainable funding mechanisms</a:t>
          </a:r>
        </a:p>
      </dsp:txBody>
      <dsp:txXfrm>
        <a:off x="501572" y="1986882"/>
        <a:ext cx="8771773" cy="472785"/>
      </dsp:txXfrm>
    </dsp:sp>
    <dsp:sp modelId="{787CF224-7C46-4E9E-99C7-0DD20573CDFE}">
      <dsp:nvSpPr>
        <dsp:cNvPr id="0" name=""/>
        <dsp:cNvSpPr/>
      </dsp:nvSpPr>
      <dsp:spPr>
        <a:xfrm>
          <a:off x="0" y="2988574"/>
          <a:ext cx="9519919" cy="201600"/>
        </a:xfrm>
        <a:prstGeom prst="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2453A6C-B675-40E0-93F3-0E751F4FC47D}">
      <dsp:nvSpPr>
        <dsp:cNvPr id="0" name=""/>
        <dsp:cNvSpPr/>
      </dsp:nvSpPr>
      <dsp:spPr>
        <a:xfrm>
          <a:off x="475995" y="2611964"/>
          <a:ext cx="8838188" cy="494689"/>
        </a:xfrm>
        <a:prstGeom prst="roundRect">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1881" tIns="0" rIns="251881" bIns="0" numCol="1" spcCol="1270" anchor="ctr" anchorCtr="0">
          <a:noAutofit/>
        </a:bodyPr>
        <a:lstStyle/>
        <a:p>
          <a:pPr marL="0" lvl="0" indent="0" algn="l" defTabSz="711200">
            <a:lnSpc>
              <a:spcPct val="90000"/>
            </a:lnSpc>
            <a:spcBef>
              <a:spcPct val="0"/>
            </a:spcBef>
            <a:spcAft>
              <a:spcPct val="35000"/>
            </a:spcAft>
            <a:buNone/>
          </a:pPr>
          <a:r>
            <a:rPr lang="en-US" sz="1600" kern="1200" dirty="0"/>
            <a:t>Improving the efficiency and affordability of HIV service delivery models</a:t>
          </a:r>
        </a:p>
      </dsp:txBody>
      <dsp:txXfrm>
        <a:off x="500144" y="2636113"/>
        <a:ext cx="8789890" cy="446391"/>
      </dsp:txXfrm>
    </dsp:sp>
    <dsp:sp modelId="{C2EBFDA4-E07F-44E0-B938-201357BA0B20}">
      <dsp:nvSpPr>
        <dsp:cNvPr id="0" name=""/>
        <dsp:cNvSpPr/>
      </dsp:nvSpPr>
      <dsp:spPr>
        <a:xfrm>
          <a:off x="0" y="3567209"/>
          <a:ext cx="9519919" cy="201600"/>
        </a:xfrm>
        <a:prstGeom prst="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47CA379-F2FF-4B2E-A752-B8F573B28DED}">
      <dsp:nvSpPr>
        <dsp:cNvPr id="0" name=""/>
        <dsp:cNvSpPr/>
      </dsp:nvSpPr>
      <dsp:spPr>
        <a:xfrm>
          <a:off x="475995" y="3233374"/>
          <a:ext cx="8777279" cy="451915"/>
        </a:xfrm>
        <a:prstGeom prst="roundRect">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1881" tIns="0" rIns="251881" bIns="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Harm reduction in the public health system</a:t>
          </a:r>
        </a:p>
      </dsp:txBody>
      <dsp:txXfrm>
        <a:off x="498056" y="3255435"/>
        <a:ext cx="8733157" cy="407793"/>
      </dsp:txXfrm>
    </dsp:sp>
    <dsp:sp modelId="{0A937DE9-94DE-46DB-B449-4366453468AA}">
      <dsp:nvSpPr>
        <dsp:cNvPr id="0" name=""/>
        <dsp:cNvSpPr/>
      </dsp:nvSpPr>
      <dsp:spPr>
        <a:xfrm>
          <a:off x="0" y="4221619"/>
          <a:ext cx="9519919" cy="201600"/>
        </a:xfrm>
        <a:prstGeom prst="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A40BA4F-5967-41A7-B000-B994DEE40D7A}">
      <dsp:nvSpPr>
        <dsp:cNvPr id="0" name=""/>
        <dsp:cNvSpPr/>
      </dsp:nvSpPr>
      <dsp:spPr>
        <a:xfrm>
          <a:off x="475995" y="3812009"/>
          <a:ext cx="8736429" cy="527690"/>
        </a:xfrm>
        <a:prstGeom prst="roundRect">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1881" tIns="0" rIns="251881" bIns="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Support and capacity building of NGOs</a:t>
          </a:r>
        </a:p>
      </dsp:txBody>
      <dsp:txXfrm>
        <a:off x="501755" y="3837769"/>
        <a:ext cx="8684909" cy="476170"/>
      </dsp:txXfrm>
    </dsp:sp>
    <dsp:sp modelId="{6EE79528-56AB-4AA0-9142-97C0A4FD2C61}">
      <dsp:nvSpPr>
        <dsp:cNvPr id="0" name=""/>
        <dsp:cNvSpPr/>
      </dsp:nvSpPr>
      <dsp:spPr>
        <a:xfrm>
          <a:off x="0" y="4845258"/>
          <a:ext cx="9519919" cy="201600"/>
        </a:xfrm>
        <a:prstGeom prst="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24C3248-8B8B-495E-B416-6F8EDA9BF157}">
      <dsp:nvSpPr>
        <dsp:cNvPr id="0" name=""/>
        <dsp:cNvSpPr/>
      </dsp:nvSpPr>
      <dsp:spPr>
        <a:xfrm>
          <a:off x="475995" y="4466419"/>
          <a:ext cx="8817863" cy="496918"/>
        </a:xfrm>
        <a:prstGeom prst="roundRect">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1881" tIns="0" rIns="251881" bIns="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Drawing attention to the problems of the region</a:t>
          </a:r>
        </a:p>
      </dsp:txBody>
      <dsp:txXfrm>
        <a:off x="500253" y="4490677"/>
        <a:ext cx="8769347" cy="448402"/>
      </dsp:txXfrm>
    </dsp:sp>
    <dsp:sp modelId="{F642BFF4-673A-4CEF-8D8B-EDBFF384654B}">
      <dsp:nvSpPr>
        <dsp:cNvPr id="0" name=""/>
        <dsp:cNvSpPr/>
      </dsp:nvSpPr>
      <dsp:spPr>
        <a:xfrm>
          <a:off x="0" y="5380537"/>
          <a:ext cx="9519919" cy="201600"/>
        </a:xfrm>
        <a:prstGeom prst="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EF4614E-37E0-4858-9828-C77384CA3E33}">
      <dsp:nvSpPr>
        <dsp:cNvPr id="0" name=""/>
        <dsp:cNvSpPr/>
      </dsp:nvSpPr>
      <dsp:spPr>
        <a:xfrm>
          <a:off x="475995" y="5090058"/>
          <a:ext cx="8858513" cy="408559"/>
        </a:xfrm>
        <a:prstGeom prst="roundRect">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1881" tIns="0" rIns="251881" bIns="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Advocacy of the OST Programme in Kazakhstan</a:t>
          </a:r>
        </a:p>
      </dsp:txBody>
      <dsp:txXfrm>
        <a:off x="495939" y="5110002"/>
        <a:ext cx="8818625" cy="3686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7C48FC-3A09-42DE-B866-2531200F2839}">
      <dsp:nvSpPr>
        <dsp:cNvPr id="0" name=""/>
        <dsp:cNvSpPr/>
      </dsp:nvSpPr>
      <dsp:spPr>
        <a:xfrm>
          <a:off x="0" y="476220"/>
          <a:ext cx="9519919" cy="151200"/>
        </a:xfrm>
        <a:prstGeom prst="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5B6A9AC-76B3-4AC0-8D94-36B1F3AD89C2}">
      <dsp:nvSpPr>
        <dsp:cNvPr id="0" name=""/>
        <dsp:cNvSpPr/>
      </dsp:nvSpPr>
      <dsp:spPr>
        <a:xfrm>
          <a:off x="475995" y="158399"/>
          <a:ext cx="8761619" cy="406380"/>
        </a:xfrm>
        <a:prstGeom prst="roundRect">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1881" tIns="0" rIns="251881" bIns="0" numCol="1" spcCol="1270" anchor="ctr" anchorCtr="0">
          <a:noAutofit/>
        </a:bodyPr>
        <a:lstStyle/>
        <a:p>
          <a:pPr marL="0" lvl="0" indent="0" algn="l" defTabSz="711200">
            <a:lnSpc>
              <a:spcPct val="90000"/>
            </a:lnSpc>
            <a:spcBef>
              <a:spcPct val="0"/>
            </a:spcBef>
            <a:spcAft>
              <a:spcPct val="35000"/>
            </a:spcAft>
            <a:buNone/>
          </a:pPr>
          <a:r>
            <a:rPr lang="en-US" sz="1600" kern="1200" dirty="0"/>
            <a:t>Capacity building, knowledge, skills and leadership</a:t>
          </a:r>
        </a:p>
      </dsp:txBody>
      <dsp:txXfrm>
        <a:off x="495833" y="178237"/>
        <a:ext cx="8721943" cy="366704"/>
      </dsp:txXfrm>
    </dsp:sp>
    <dsp:sp modelId="{4E5DF6A4-76AE-4D2C-AB25-D4D3044AE571}">
      <dsp:nvSpPr>
        <dsp:cNvPr id="0" name=""/>
        <dsp:cNvSpPr/>
      </dsp:nvSpPr>
      <dsp:spPr>
        <a:xfrm>
          <a:off x="0" y="961019"/>
          <a:ext cx="9519919" cy="151200"/>
        </a:xfrm>
        <a:prstGeom prst="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1C62FCB-0886-4A64-8F8B-EE21E34E6657}">
      <dsp:nvSpPr>
        <dsp:cNvPr id="0" name=""/>
        <dsp:cNvSpPr/>
      </dsp:nvSpPr>
      <dsp:spPr>
        <a:xfrm>
          <a:off x="475995" y="659820"/>
          <a:ext cx="8799204" cy="389759"/>
        </a:xfrm>
        <a:prstGeom prst="roundRect">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1881" tIns="0" rIns="251881" bIns="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Collaboration between international, regional and national partners</a:t>
          </a:r>
        </a:p>
      </dsp:txBody>
      <dsp:txXfrm>
        <a:off x="495021" y="678846"/>
        <a:ext cx="8761152" cy="351707"/>
      </dsp:txXfrm>
    </dsp:sp>
    <dsp:sp modelId="{FEC6C1F2-F646-48F9-AB7E-A1CE1A5CA223}">
      <dsp:nvSpPr>
        <dsp:cNvPr id="0" name=""/>
        <dsp:cNvSpPr/>
      </dsp:nvSpPr>
      <dsp:spPr>
        <a:xfrm>
          <a:off x="0" y="1420381"/>
          <a:ext cx="9519919" cy="151200"/>
        </a:xfrm>
        <a:prstGeom prst="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F22B82E-62D6-4651-8A53-2DFED70FB0E2}">
      <dsp:nvSpPr>
        <dsp:cNvPr id="0" name=""/>
        <dsp:cNvSpPr/>
      </dsp:nvSpPr>
      <dsp:spPr>
        <a:xfrm>
          <a:off x="475995" y="1144619"/>
          <a:ext cx="8756887" cy="364321"/>
        </a:xfrm>
        <a:prstGeom prst="roundRect">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1881" tIns="0" rIns="251881" bIns="0" numCol="1" spcCol="1270" anchor="ctr" anchorCtr="0">
          <a:noAutofit/>
        </a:bodyPr>
        <a:lstStyle/>
        <a:p>
          <a:pPr marL="0" lvl="0" indent="0" algn="l" defTabSz="711200">
            <a:lnSpc>
              <a:spcPct val="90000"/>
            </a:lnSpc>
            <a:spcBef>
              <a:spcPct val="0"/>
            </a:spcBef>
            <a:spcAft>
              <a:spcPct val="35000"/>
            </a:spcAft>
            <a:buNone/>
          </a:pPr>
          <a:r>
            <a:rPr lang="lt-LT" sz="1600" kern="1200" dirty="0"/>
            <a:t>„</a:t>
          </a:r>
          <a:r>
            <a:rPr lang="lt-LT" sz="1600" kern="1200" dirty="0" err="1"/>
            <a:t>Criminalization</a:t>
          </a:r>
          <a:r>
            <a:rPr lang="lt-LT" sz="1600" kern="1200" dirty="0"/>
            <a:t> </a:t>
          </a:r>
          <a:r>
            <a:rPr lang="lt-LT" sz="1600" kern="1200" dirty="0" err="1"/>
            <a:t>costs</a:t>
          </a:r>
          <a:r>
            <a:rPr lang="lt-LT" sz="1600" kern="1200" dirty="0"/>
            <a:t>“ </a:t>
          </a:r>
          <a:r>
            <a:rPr lang="lt-LT" sz="1600" kern="1200" dirty="0" err="1"/>
            <a:t>in</a:t>
          </a:r>
          <a:r>
            <a:rPr lang="lt-LT" sz="1600" kern="1200" dirty="0"/>
            <a:t> </a:t>
          </a:r>
          <a:r>
            <a:rPr lang="lt-LT" sz="1600" kern="1200" dirty="0" err="1"/>
            <a:t>the</a:t>
          </a:r>
          <a:r>
            <a:rPr lang="lt-LT" sz="1600" kern="1200" dirty="0"/>
            <a:t> </a:t>
          </a:r>
          <a:r>
            <a:rPr lang="lt-LT" sz="1600" kern="1200" dirty="0" err="1"/>
            <a:t>region</a:t>
          </a:r>
          <a:endParaRPr lang="en-US" sz="1600" kern="1200" dirty="0"/>
        </a:p>
      </dsp:txBody>
      <dsp:txXfrm>
        <a:off x="493780" y="1162404"/>
        <a:ext cx="8721317" cy="328751"/>
      </dsp:txXfrm>
    </dsp:sp>
    <dsp:sp modelId="{97CFD0D2-8D99-4203-9EDE-4A2FC922DF79}">
      <dsp:nvSpPr>
        <dsp:cNvPr id="0" name=""/>
        <dsp:cNvSpPr/>
      </dsp:nvSpPr>
      <dsp:spPr>
        <a:xfrm>
          <a:off x="0" y="1908376"/>
          <a:ext cx="9519919" cy="151200"/>
        </a:xfrm>
        <a:prstGeom prst="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7AFFC2B-833C-4EED-88B2-07DF1AAEBAFB}">
      <dsp:nvSpPr>
        <dsp:cNvPr id="0" name=""/>
        <dsp:cNvSpPr/>
      </dsp:nvSpPr>
      <dsp:spPr>
        <a:xfrm>
          <a:off x="475995" y="1603981"/>
          <a:ext cx="8822927" cy="392954"/>
        </a:xfrm>
        <a:prstGeom prst="roundRect">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1881" tIns="0" rIns="251881" bIns="0" numCol="1" spcCol="1270" anchor="ctr" anchorCtr="0">
          <a:noAutofit/>
        </a:bodyPr>
        <a:lstStyle/>
        <a:p>
          <a:pPr marL="0" lvl="0" indent="0" algn="l" defTabSz="711200">
            <a:lnSpc>
              <a:spcPct val="90000"/>
            </a:lnSpc>
            <a:spcBef>
              <a:spcPct val="0"/>
            </a:spcBef>
            <a:spcAft>
              <a:spcPct val="35000"/>
            </a:spcAft>
            <a:buNone/>
          </a:pPr>
          <a:r>
            <a:rPr lang="lt-LT" sz="1600" kern="1200" dirty="0" err="1">
              <a:solidFill>
                <a:schemeClr val="tx1"/>
              </a:solidFill>
            </a:rPr>
            <a:t>Implementation</a:t>
          </a:r>
          <a:r>
            <a:rPr lang="lt-LT" sz="1600" kern="1200" dirty="0">
              <a:solidFill>
                <a:schemeClr val="tx1"/>
              </a:solidFill>
            </a:rPr>
            <a:t> </a:t>
          </a:r>
          <a:r>
            <a:rPr lang="lt-LT" sz="1600" kern="1200" dirty="0" err="1">
              <a:solidFill>
                <a:schemeClr val="tx1"/>
              </a:solidFill>
            </a:rPr>
            <a:t>of</a:t>
          </a:r>
          <a:r>
            <a:rPr lang="lt-LT" sz="1600" kern="1200" dirty="0">
              <a:solidFill>
                <a:schemeClr val="tx1"/>
              </a:solidFill>
            </a:rPr>
            <a:t> </a:t>
          </a:r>
          <a:r>
            <a:rPr lang="lt-LT" sz="1600" kern="1200" dirty="0" err="1">
              <a:solidFill>
                <a:schemeClr val="tx1"/>
              </a:solidFill>
            </a:rPr>
            <a:t>the</a:t>
          </a:r>
          <a:r>
            <a:rPr lang="lt-LT" sz="1600" kern="1200" dirty="0">
              <a:solidFill>
                <a:schemeClr val="tx1"/>
              </a:solidFill>
            </a:rPr>
            <a:t> </a:t>
          </a:r>
          <a:r>
            <a:rPr lang="lt-LT" sz="1600" kern="1200" dirty="0" err="1">
              <a:solidFill>
                <a:schemeClr val="tx1"/>
              </a:solidFill>
            </a:rPr>
            <a:t>advocacy</a:t>
          </a:r>
          <a:r>
            <a:rPr lang="lt-LT" sz="1600" kern="1200" dirty="0">
              <a:solidFill>
                <a:schemeClr val="tx1"/>
              </a:solidFill>
            </a:rPr>
            <a:t> </a:t>
          </a:r>
          <a:r>
            <a:rPr lang="lt-LT" sz="1600" kern="1200" dirty="0" err="1">
              <a:solidFill>
                <a:schemeClr val="tx1"/>
              </a:solidFill>
            </a:rPr>
            <a:t>campaign</a:t>
          </a:r>
          <a:r>
            <a:rPr lang="lt-LT" sz="1600" kern="1200" dirty="0">
              <a:solidFill>
                <a:schemeClr val="tx1"/>
              </a:solidFill>
            </a:rPr>
            <a:t> to </a:t>
          </a:r>
          <a:r>
            <a:rPr lang="lt-LT" sz="1600" kern="1200" dirty="0" err="1">
              <a:solidFill>
                <a:schemeClr val="tx1"/>
              </a:solidFill>
            </a:rPr>
            <a:t>ensure</a:t>
          </a:r>
          <a:r>
            <a:rPr lang="lt-LT" sz="1600" kern="1200" dirty="0">
              <a:solidFill>
                <a:schemeClr val="tx1"/>
              </a:solidFill>
            </a:rPr>
            <a:t> </a:t>
          </a:r>
          <a:r>
            <a:rPr lang="lt-LT" sz="1600" kern="1200" dirty="0" err="1">
              <a:solidFill>
                <a:schemeClr val="tx1"/>
              </a:solidFill>
            </a:rPr>
            <a:t>rights</a:t>
          </a:r>
          <a:r>
            <a:rPr lang="lt-LT" sz="1600" kern="1200" dirty="0">
              <a:solidFill>
                <a:schemeClr val="tx1"/>
              </a:solidFill>
            </a:rPr>
            <a:t> </a:t>
          </a:r>
          <a:r>
            <a:rPr lang="lt-LT" sz="1600" kern="1200" dirty="0" err="1">
              <a:solidFill>
                <a:schemeClr val="tx1"/>
              </a:solidFill>
            </a:rPr>
            <a:t>of</a:t>
          </a:r>
          <a:r>
            <a:rPr lang="lt-LT" sz="1600" kern="1200" dirty="0">
              <a:solidFill>
                <a:schemeClr val="tx1"/>
              </a:solidFill>
            </a:rPr>
            <a:t> </a:t>
          </a:r>
          <a:r>
            <a:rPr lang="lt-LT" sz="1600" kern="1200" dirty="0" err="1">
              <a:solidFill>
                <a:schemeClr val="tx1"/>
              </a:solidFill>
            </a:rPr>
            <a:t>women</a:t>
          </a:r>
          <a:r>
            <a:rPr lang="lt-LT" sz="1600" kern="1200" dirty="0">
              <a:solidFill>
                <a:schemeClr val="tx1"/>
              </a:solidFill>
            </a:rPr>
            <a:t> </a:t>
          </a:r>
          <a:r>
            <a:rPr lang="lt-LT" sz="1600" kern="1200" dirty="0" err="1">
              <a:solidFill>
                <a:schemeClr val="tx1"/>
              </a:solidFill>
            </a:rPr>
            <a:t>who</a:t>
          </a:r>
          <a:r>
            <a:rPr lang="lt-LT" sz="1600" kern="1200" dirty="0">
              <a:solidFill>
                <a:schemeClr val="tx1"/>
              </a:solidFill>
            </a:rPr>
            <a:t> </a:t>
          </a:r>
          <a:r>
            <a:rPr lang="lt-LT" sz="1600" kern="1200" dirty="0" err="1">
              <a:solidFill>
                <a:schemeClr val="tx1"/>
              </a:solidFill>
            </a:rPr>
            <a:t>use</a:t>
          </a:r>
          <a:r>
            <a:rPr lang="lt-LT" sz="1600" kern="1200" dirty="0">
              <a:solidFill>
                <a:schemeClr val="tx1"/>
              </a:solidFill>
            </a:rPr>
            <a:t> </a:t>
          </a:r>
          <a:r>
            <a:rPr lang="lt-LT" sz="1600" kern="1200" dirty="0" err="1">
              <a:solidFill>
                <a:schemeClr val="tx1"/>
              </a:solidFill>
            </a:rPr>
            <a:t>drugs</a:t>
          </a:r>
          <a:endParaRPr lang="en-US" sz="1600" kern="1200" dirty="0">
            <a:solidFill>
              <a:schemeClr val="tx1"/>
            </a:solidFill>
          </a:endParaRPr>
        </a:p>
      </dsp:txBody>
      <dsp:txXfrm>
        <a:off x="495177" y="1623163"/>
        <a:ext cx="8784563" cy="354590"/>
      </dsp:txXfrm>
    </dsp:sp>
    <dsp:sp modelId="{787CF224-7C46-4E9E-99C7-0DD20573CDFE}">
      <dsp:nvSpPr>
        <dsp:cNvPr id="0" name=""/>
        <dsp:cNvSpPr/>
      </dsp:nvSpPr>
      <dsp:spPr>
        <a:xfrm>
          <a:off x="0" y="2374433"/>
          <a:ext cx="9519919" cy="151200"/>
        </a:xfrm>
        <a:prstGeom prst="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2453A6C-B675-40E0-93F3-0E751F4FC47D}">
      <dsp:nvSpPr>
        <dsp:cNvPr id="0" name=""/>
        <dsp:cNvSpPr/>
      </dsp:nvSpPr>
      <dsp:spPr>
        <a:xfrm>
          <a:off x="475995" y="2091976"/>
          <a:ext cx="8838188" cy="371016"/>
        </a:xfrm>
        <a:prstGeom prst="roundRect">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1881" tIns="0" rIns="251881" bIns="0" numCol="1" spcCol="1270" anchor="ctr" anchorCtr="0">
          <a:noAutofit/>
        </a:bodyPr>
        <a:lstStyle/>
        <a:p>
          <a:pPr marL="0" lvl="0" indent="0" algn="l" defTabSz="711200">
            <a:lnSpc>
              <a:spcPct val="90000"/>
            </a:lnSpc>
            <a:spcBef>
              <a:spcPct val="0"/>
            </a:spcBef>
            <a:spcAft>
              <a:spcPct val="35000"/>
            </a:spcAft>
            <a:buNone/>
          </a:pPr>
          <a:r>
            <a:rPr lang="lt-LT" sz="1600" kern="1200" dirty="0" err="1"/>
            <a:t>Advocacy</a:t>
          </a:r>
          <a:r>
            <a:rPr lang="lt-LT" sz="1600" kern="1200" dirty="0"/>
            <a:t> </a:t>
          </a:r>
          <a:r>
            <a:rPr lang="lt-LT" sz="1600" kern="1200" dirty="0" err="1"/>
            <a:t>activities</a:t>
          </a:r>
          <a:r>
            <a:rPr lang="lt-LT" sz="1600" kern="1200" dirty="0"/>
            <a:t>: „</a:t>
          </a:r>
          <a:r>
            <a:rPr lang="lt-LT" sz="1600" kern="1200" dirty="0" err="1"/>
            <a:t>Support</a:t>
          </a:r>
          <a:r>
            <a:rPr lang="lt-LT" sz="1600" kern="1200" dirty="0"/>
            <a:t>. </a:t>
          </a:r>
          <a:r>
            <a:rPr lang="lt-LT" sz="1600" kern="1200" dirty="0" err="1"/>
            <a:t>Don‘t</a:t>
          </a:r>
          <a:r>
            <a:rPr lang="lt-LT" sz="1600" kern="1200" dirty="0"/>
            <a:t> </a:t>
          </a:r>
          <a:r>
            <a:rPr lang="lt-LT" sz="1600" kern="1200" dirty="0" err="1"/>
            <a:t>punish</a:t>
          </a:r>
          <a:r>
            <a:rPr lang="lt-LT" sz="1600" kern="1200" dirty="0"/>
            <a:t>“, „</a:t>
          </a:r>
          <a:r>
            <a:rPr lang="lt-LT" sz="1600" kern="1200" dirty="0" err="1"/>
            <a:t>From</a:t>
          </a:r>
          <a:r>
            <a:rPr lang="lt-LT" sz="1600" kern="1200" dirty="0"/>
            <a:t> </a:t>
          </a:r>
          <a:r>
            <a:rPr lang="lt-LT" sz="1600" kern="1200" dirty="0" err="1"/>
            <a:t>Street</a:t>
          </a:r>
          <a:r>
            <a:rPr lang="lt-LT" sz="1600" kern="1200" dirty="0"/>
            <a:t> to </a:t>
          </a:r>
          <a:r>
            <a:rPr lang="lt-LT" sz="1600" kern="1200" dirty="0" err="1"/>
            <a:t>Government</a:t>
          </a:r>
          <a:r>
            <a:rPr lang="lt-LT" sz="1600" kern="1200" dirty="0"/>
            <a:t>“</a:t>
          </a:r>
          <a:r>
            <a:rPr lang="ru-RU" sz="1600" kern="1200" dirty="0"/>
            <a:t> </a:t>
          </a:r>
          <a:endParaRPr lang="en-US" sz="1600" kern="1200" dirty="0"/>
        </a:p>
      </dsp:txBody>
      <dsp:txXfrm>
        <a:off x="494107" y="2110088"/>
        <a:ext cx="8801964" cy="334792"/>
      </dsp:txXfrm>
    </dsp:sp>
    <dsp:sp modelId="{C2EBFDA4-E07F-44E0-B938-201357BA0B20}">
      <dsp:nvSpPr>
        <dsp:cNvPr id="0" name=""/>
        <dsp:cNvSpPr/>
      </dsp:nvSpPr>
      <dsp:spPr>
        <a:xfrm>
          <a:off x="0" y="2808410"/>
          <a:ext cx="9519919" cy="151200"/>
        </a:xfrm>
        <a:prstGeom prst="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47CA379-F2FF-4B2E-A752-B8F573B28DED}">
      <dsp:nvSpPr>
        <dsp:cNvPr id="0" name=""/>
        <dsp:cNvSpPr/>
      </dsp:nvSpPr>
      <dsp:spPr>
        <a:xfrm>
          <a:off x="475995" y="2558033"/>
          <a:ext cx="8777279" cy="338936"/>
        </a:xfrm>
        <a:prstGeom prst="roundRect">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1881" tIns="0" rIns="251881" bIns="0" numCol="1" spcCol="1270" anchor="ctr" anchorCtr="0">
          <a:noAutofit/>
        </a:bodyPr>
        <a:lstStyle/>
        <a:p>
          <a:pPr marL="0" lvl="0" indent="0" algn="l" defTabSz="711200">
            <a:lnSpc>
              <a:spcPct val="90000"/>
            </a:lnSpc>
            <a:spcBef>
              <a:spcPct val="0"/>
            </a:spcBef>
            <a:spcAft>
              <a:spcPct val="35000"/>
            </a:spcAft>
            <a:buNone/>
          </a:pPr>
          <a:r>
            <a:rPr lang="lt-LT" sz="1600" kern="1200" dirty="0" err="1">
              <a:solidFill>
                <a:schemeClr val="tx1"/>
              </a:solidFill>
            </a:rPr>
            <a:t>Analytical</a:t>
          </a:r>
          <a:r>
            <a:rPr lang="lt-LT" sz="1600" kern="1200" dirty="0">
              <a:solidFill>
                <a:schemeClr val="tx1"/>
              </a:solidFill>
            </a:rPr>
            <a:t> </a:t>
          </a:r>
          <a:r>
            <a:rPr lang="lt-LT" sz="1600" kern="1200" dirty="0" err="1">
              <a:solidFill>
                <a:schemeClr val="tx1"/>
              </a:solidFill>
            </a:rPr>
            <a:t>and</a:t>
          </a:r>
          <a:r>
            <a:rPr lang="lt-LT" sz="1600" kern="1200" dirty="0">
              <a:solidFill>
                <a:schemeClr val="tx1"/>
              </a:solidFill>
            </a:rPr>
            <a:t> </a:t>
          </a:r>
          <a:r>
            <a:rPr lang="lt-LT" sz="1600" kern="1200" dirty="0" err="1">
              <a:solidFill>
                <a:schemeClr val="tx1"/>
              </a:solidFill>
            </a:rPr>
            <a:t>informational</a:t>
          </a:r>
          <a:r>
            <a:rPr lang="lt-LT" sz="1600" kern="1200" dirty="0">
              <a:solidFill>
                <a:schemeClr val="tx1"/>
              </a:solidFill>
            </a:rPr>
            <a:t> </a:t>
          </a:r>
          <a:r>
            <a:rPr lang="lt-LT" sz="1600" kern="1200" dirty="0" err="1">
              <a:solidFill>
                <a:schemeClr val="tx1"/>
              </a:solidFill>
            </a:rPr>
            <a:t>notes</a:t>
          </a:r>
          <a:endParaRPr lang="en-US" sz="1600" kern="1200" dirty="0">
            <a:solidFill>
              <a:schemeClr val="tx1"/>
            </a:solidFill>
          </a:endParaRPr>
        </a:p>
      </dsp:txBody>
      <dsp:txXfrm>
        <a:off x="492540" y="2574578"/>
        <a:ext cx="8744189" cy="305846"/>
      </dsp:txXfrm>
    </dsp:sp>
    <dsp:sp modelId="{0A937DE9-94DE-46DB-B449-4366453468AA}">
      <dsp:nvSpPr>
        <dsp:cNvPr id="0" name=""/>
        <dsp:cNvSpPr/>
      </dsp:nvSpPr>
      <dsp:spPr>
        <a:xfrm>
          <a:off x="0" y="3299217"/>
          <a:ext cx="9519919" cy="151200"/>
        </a:xfrm>
        <a:prstGeom prst="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A40BA4F-5967-41A7-B000-B994DEE40D7A}">
      <dsp:nvSpPr>
        <dsp:cNvPr id="0" name=""/>
        <dsp:cNvSpPr/>
      </dsp:nvSpPr>
      <dsp:spPr>
        <a:xfrm>
          <a:off x="475995" y="2992010"/>
          <a:ext cx="8736429" cy="395767"/>
        </a:xfrm>
        <a:prstGeom prst="roundRect">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1881" tIns="0" rIns="251881" bIns="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Participation in negotiations with the Ministry of Internal Affairs</a:t>
          </a:r>
          <a:r>
            <a:rPr lang="ru-RU" sz="1600" kern="1200" dirty="0">
              <a:solidFill>
                <a:schemeClr val="tx1"/>
              </a:solidFill>
            </a:rPr>
            <a:t> </a:t>
          </a:r>
          <a:endParaRPr lang="en-US" sz="1600" kern="1200" dirty="0">
            <a:solidFill>
              <a:schemeClr val="tx1"/>
            </a:solidFill>
          </a:endParaRPr>
        </a:p>
      </dsp:txBody>
      <dsp:txXfrm>
        <a:off x="495315" y="3011330"/>
        <a:ext cx="8697789" cy="357127"/>
      </dsp:txXfrm>
    </dsp:sp>
    <dsp:sp modelId="{6EE79528-56AB-4AA0-9142-97C0A4FD2C61}">
      <dsp:nvSpPr>
        <dsp:cNvPr id="0" name=""/>
        <dsp:cNvSpPr/>
      </dsp:nvSpPr>
      <dsp:spPr>
        <a:xfrm>
          <a:off x="0" y="3766946"/>
          <a:ext cx="9519919" cy="151200"/>
        </a:xfrm>
        <a:prstGeom prst="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24C3248-8B8B-495E-B416-6F8EDA9BF157}">
      <dsp:nvSpPr>
        <dsp:cNvPr id="0" name=""/>
        <dsp:cNvSpPr/>
      </dsp:nvSpPr>
      <dsp:spPr>
        <a:xfrm>
          <a:off x="475995" y="3482817"/>
          <a:ext cx="8817863" cy="372688"/>
        </a:xfrm>
        <a:prstGeom prst="roundRect">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1881" tIns="0" rIns="251881" bIns="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Shadow reports,</a:t>
          </a:r>
          <a:r>
            <a:rPr lang="lt-LT" sz="1600" kern="1200" dirty="0">
              <a:solidFill>
                <a:schemeClr val="tx1"/>
              </a:solidFill>
            </a:rPr>
            <a:t> </a:t>
          </a:r>
          <a:r>
            <a:rPr lang="en-US" sz="1600" kern="1200" dirty="0">
              <a:solidFill>
                <a:schemeClr val="tx1"/>
              </a:solidFill>
            </a:rPr>
            <a:t>studies, reports, preparation for performances in CND</a:t>
          </a:r>
        </a:p>
      </dsp:txBody>
      <dsp:txXfrm>
        <a:off x="494188" y="3501010"/>
        <a:ext cx="8781477" cy="336302"/>
      </dsp:txXfrm>
    </dsp:sp>
    <dsp:sp modelId="{F642BFF4-673A-4CEF-8D8B-EDBFF384654B}">
      <dsp:nvSpPr>
        <dsp:cNvPr id="0" name=""/>
        <dsp:cNvSpPr/>
      </dsp:nvSpPr>
      <dsp:spPr>
        <a:xfrm>
          <a:off x="0" y="4304279"/>
          <a:ext cx="9519919" cy="151200"/>
        </a:xfrm>
        <a:prstGeom prst="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EF4614E-37E0-4858-9828-C77384CA3E33}">
      <dsp:nvSpPr>
        <dsp:cNvPr id="0" name=""/>
        <dsp:cNvSpPr/>
      </dsp:nvSpPr>
      <dsp:spPr>
        <a:xfrm>
          <a:off x="475995" y="3950546"/>
          <a:ext cx="8858513" cy="442293"/>
        </a:xfrm>
        <a:prstGeom prst="roundRect">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1881" tIns="0" rIns="251881" bIns="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Providing technical support for advocacy </a:t>
          </a:r>
          <a:r>
            <a:rPr lang="lt-LT" sz="1600" kern="1200" dirty="0" err="1">
              <a:solidFill>
                <a:schemeClr val="tx1"/>
              </a:solidFill>
            </a:rPr>
            <a:t>for</a:t>
          </a:r>
          <a:r>
            <a:rPr lang="lt-LT" sz="1600" kern="1200" dirty="0">
              <a:solidFill>
                <a:schemeClr val="tx1"/>
              </a:solidFill>
            </a:rPr>
            <a:t> </a:t>
          </a:r>
          <a:r>
            <a:rPr lang="lt-LT" sz="1600" kern="1200" dirty="0" err="1">
              <a:solidFill>
                <a:schemeClr val="tx1"/>
              </a:solidFill>
            </a:rPr>
            <a:t>the</a:t>
          </a:r>
          <a:r>
            <a:rPr lang="lt-LT" sz="1600" kern="1200" dirty="0">
              <a:solidFill>
                <a:schemeClr val="tx1"/>
              </a:solidFill>
            </a:rPr>
            <a:t> </a:t>
          </a:r>
          <a:r>
            <a:rPr lang="lt-LT" sz="1600" kern="1200" dirty="0" err="1">
              <a:solidFill>
                <a:schemeClr val="tx1"/>
              </a:solidFill>
            </a:rPr>
            <a:t>alternatives</a:t>
          </a:r>
          <a:r>
            <a:rPr lang="lt-LT" sz="1600" kern="1200" dirty="0">
              <a:solidFill>
                <a:schemeClr val="tx1"/>
              </a:solidFill>
            </a:rPr>
            <a:t> to </a:t>
          </a:r>
          <a:r>
            <a:rPr lang="lt-LT" sz="1600" kern="1200" dirty="0" err="1">
              <a:solidFill>
                <a:schemeClr val="tx1"/>
              </a:solidFill>
            </a:rPr>
            <a:t>coercive</a:t>
          </a:r>
          <a:r>
            <a:rPr lang="lt-LT" sz="1600" kern="1200" dirty="0">
              <a:solidFill>
                <a:schemeClr val="tx1"/>
              </a:solidFill>
            </a:rPr>
            <a:t> </a:t>
          </a:r>
          <a:r>
            <a:rPr lang="lt-LT" sz="1600" kern="1200" dirty="0" err="1">
              <a:solidFill>
                <a:schemeClr val="tx1"/>
              </a:solidFill>
            </a:rPr>
            <a:t>sanctions</a:t>
          </a:r>
          <a:r>
            <a:rPr lang="en-US" sz="1600" kern="1200" dirty="0">
              <a:solidFill>
                <a:schemeClr val="tx1"/>
              </a:solidFill>
            </a:rPr>
            <a:t>.</a:t>
          </a:r>
        </a:p>
      </dsp:txBody>
      <dsp:txXfrm>
        <a:off x="497586" y="3972137"/>
        <a:ext cx="8815331" cy="399111"/>
      </dsp:txXfrm>
    </dsp:sp>
    <dsp:sp modelId="{488E6501-2CAD-4B6D-A0B4-C3108FDD5B70}">
      <dsp:nvSpPr>
        <dsp:cNvPr id="0" name=""/>
        <dsp:cNvSpPr/>
      </dsp:nvSpPr>
      <dsp:spPr>
        <a:xfrm>
          <a:off x="0" y="4772811"/>
          <a:ext cx="9519919" cy="151200"/>
        </a:xfrm>
        <a:prstGeom prst="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85979E1-93BF-424C-813C-74200063EADC}">
      <dsp:nvSpPr>
        <dsp:cNvPr id="0" name=""/>
        <dsp:cNvSpPr/>
      </dsp:nvSpPr>
      <dsp:spPr>
        <a:xfrm>
          <a:off x="475995" y="4487879"/>
          <a:ext cx="8934415" cy="373491"/>
        </a:xfrm>
        <a:prstGeom prst="roundRect">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1881" tIns="0" rIns="251881" bIns="0" numCol="1" spcCol="1270" anchor="ctr" anchorCtr="0">
          <a:noAutofit/>
        </a:bodyPr>
        <a:lstStyle/>
        <a:p>
          <a:pPr marL="0" lvl="0" indent="0" algn="l" defTabSz="711200">
            <a:lnSpc>
              <a:spcPct val="90000"/>
            </a:lnSpc>
            <a:spcBef>
              <a:spcPct val="0"/>
            </a:spcBef>
            <a:spcAft>
              <a:spcPct val="35000"/>
            </a:spcAft>
            <a:buNone/>
          </a:pPr>
          <a:r>
            <a:rPr lang="lt-LT" sz="1600" kern="1200" dirty="0" err="1">
              <a:solidFill>
                <a:schemeClr val="tx1"/>
              </a:solidFill>
            </a:rPr>
            <a:t>Petition</a:t>
          </a:r>
          <a:r>
            <a:rPr lang="lt-LT" sz="1600" kern="1200" dirty="0">
              <a:solidFill>
                <a:schemeClr val="tx1"/>
              </a:solidFill>
            </a:rPr>
            <a:t> to </a:t>
          </a:r>
          <a:r>
            <a:rPr lang="lt-LT" sz="1600" kern="1200" dirty="0" err="1">
              <a:solidFill>
                <a:schemeClr val="tx1"/>
              </a:solidFill>
            </a:rPr>
            <a:t>release</a:t>
          </a:r>
          <a:r>
            <a:rPr lang="lt-LT" sz="1600" kern="1200" dirty="0">
              <a:solidFill>
                <a:schemeClr val="tx1"/>
              </a:solidFill>
            </a:rPr>
            <a:t> Andrey </a:t>
          </a:r>
          <a:r>
            <a:rPr lang="lt-LT" sz="1600" kern="1200" dirty="0" err="1">
              <a:solidFill>
                <a:schemeClr val="tx1"/>
              </a:solidFill>
            </a:rPr>
            <a:t>Yarovoy</a:t>
          </a:r>
          <a:endParaRPr lang="en-US" sz="1600" kern="1200" dirty="0">
            <a:solidFill>
              <a:schemeClr val="tx1"/>
            </a:solidFill>
          </a:endParaRPr>
        </a:p>
      </dsp:txBody>
      <dsp:txXfrm>
        <a:off x="494227" y="4506111"/>
        <a:ext cx="8897951" cy="337027"/>
      </dsp:txXfrm>
    </dsp:sp>
    <dsp:sp modelId="{6F655F55-D831-40AC-8839-2E0302B36C85}">
      <dsp:nvSpPr>
        <dsp:cNvPr id="0" name=""/>
        <dsp:cNvSpPr/>
      </dsp:nvSpPr>
      <dsp:spPr>
        <a:xfrm>
          <a:off x="0" y="5306400"/>
          <a:ext cx="9519919" cy="151200"/>
        </a:xfrm>
        <a:prstGeom prst="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DF7EF91-0A91-4632-B2D3-8179382910C7}">
      <dsp:nvSpPr>
        <dsp:cNvPr id="0" name=""/>
        <dsp:cNvSpPr/>
      </dsp:nvSpPr>
      <dsp:spPr>
        <a:xfrm>
          <a:off x="475995" y="4956411"/>
          <a:ext cx="8943145" cy="438549"/>
        </a:xfrm>
        <a:prstGeom prst="roundRect">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1881" tIns="0" rIns="251881" bIns="0" numCol="1" spcCol="1270" anchor="ctr" anchorCtr="0">
          <a:noAutofit/>
        </a:bodyPr>
        <a:lstStyle/>
        <a:p>
          <a:pPr marL="0" lvl="0" indent="0" algn="l" defTabSz="711200">
            <a:lnSpc>
              <a:spcPct val="90000"/>
            </a:lnSpc>
            <a:spcBef>
              <a:spcPct val="0"/>
            </a:spcBef>
            <a:spcAft>
              <a:spcPct val="35000"/>
            </a:spcAft>
            <a:buNone/>
          </a:pPr>
          <a:r>
            <a:rPr lang="en-US" sz="1600" kern="1200" dirty="0"/>
            <a:t>Mitigation</a:t>
          </a:r>
          <a:r>
            <a:rPr lang="lt-LT" sz="1600" kern="1200" dirty="0"/>
            <a:t>/ </a:t>
          </a:r>
          <a:r>
            <a:rPr lang="lt-LT" sz="1600" kern="1200" dirty="0" err="1"/>
            <a:t>Softening</a:t>
          </a:r>
          <a:r>
            <a:rPr lang="en-US" sz="1600" kern="1200" dirty="0"/>
            <a:t> of legislation in individual countries (Georgia)</a:t>
          </a:r>
        </a:p>
      </dsp:txBody>
      <dsp:txXfrm>
        <a:off x="497403" y="4977819"/>
        <a:ext cx="8900329" cy="3957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7C48FC-3A09-42DE-B866-2531200F2839}">
      <dsp:nvSpPr>
        <dsp:cNvPr id="0" name=""/>
        <dsp:cNvSpPr/>
      </dsp:nvSpPr>
      <dsp:spPr>
        <a:xfrm>
          <a:off x="0" y="409370"/>
          <a:ext cx="9865359" cy="151200"/>
        </a:xfrm>
        <a:prstGeom prst="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5B6A9AC-76B3-4AC0-8D94-36B1F3AD89C2}">
      <dsp:nvSpPr>
        <dsp:cNvPr id="0" name=""/>
        <dsp:cNvSpPr/>
      </dsp:nvSpPr>
      <dsp:spPr>
        <a:xfrm>
          <a:off x="493267" y="91549"/>
          <a:ext cx="9079543" cy="406380"/>
        </a:xfrm>
        <a:prstGeom prst="roundRect">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1021" tIns="0" rIns="261021" bIns="0" numCol="1" spcCol="1270" anchor="ctr" anchorCtr="0">
          <a:noAutofit/>
        </a:bodyPr>
        <a:lstStyle/>
        <a:p>
          <a:pPr marL="0" lvl="0" indent="0" algn="l" defTabSz="711200">
            <a:lnSpc>
              <a:spcPct val="90000"/>
            </a:lnSpc>
            <a:spcBef>
              <a:spcPct val="0"/>
            </a:spcBef>
            <a:spcAft>
              <a:spcPct val="35000"/>
            </a:spcAft>
            <a:buNone/>
          </a:pPr>
          <a:r>
            <a:rPr lang="en-US" sz="1600" kern="1200" dirty="0"/>
            <a:t>Financial support of PWUD organizations through the small grants</a:t>
          </a:r>
          <a:r>
            <a:rPr lang="ru-RU" sz="1600" kern="1200" dirty="0"/>
            <a:t>;</a:t>
          </a:r>
          <a:endParaRPr lang="en-US" sz="1600" kern="1200" dirty="0"/>
        </a:p>
      </dsp:txBody>
      <dsp:txXfrm>
        <a:off x="513105" y="111387"/>
        <a:ext cx="9039867" cy="366704"/>
      </dsp:txXfrm>
    </dsp:sp>
    <dsp:sp modelId="{4E5DF6A4-76AE-4D2C-AB25-D4D3044AE571}">
      <dsp:nvSpPr>
        <dsp:cNvPr id="0" name=""/>
        <dsp:cNvSpPr/>
      </dsp:nvSpPr>
      <dsp:spPr>
        <a:xfrm>
          <a:off x="0" y="894170"/>
          <a:ext cx="9865359" cy="151200"/>
        </a:xfrm>
        <a:prstGeom prst="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1C62FCB-0886-4A64-8F8B-EE21E34E6657}">
      <dsp:nvSpPr>
        <dsp:cNvPr id="0" name=""/>
        <dsp:cNvSpPr/>
      </dsp:nvSpPr>
      <dsp:spPr>
        <a:xfrm>
          <a:off x="493267" y="592970"/>
          <a:ext cx="9118492" cy="389759"/>
        </a:xfrm>
        <a:prstGeom prst="roundRect">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1021" tIns="0" rIns="261021" bIns="0" numCol="1" spcCol="1270" anchor="ctr" anchorCtr="0">
          <a:noAutofit/>
        </a:bodyPr>
        <a:lstStyle/>
        <a:p>
          <a:pPr marL="0" lvl="0" indent="0" algn="l" defTabSz="711200">
            <a:lnSpc>
              <a:spcPct val="90000"/>
            </a:lnSpc>
            <a:spcBef>
              <a:spcPct val="0"/>
            </a:spcBef>
            <a:spcAft>
              <a:spcPct val="35000"/>
            </a:spcAft>
            <a:buNone/>
          </a:pPr>
          <a:r>
            <a:rPr lang="en-US" sz="1600" kern="1200" dirty="0"/>
            <a:t>Information and resource support</a:t>
          </a:r>
          <a:r>
            <a:rPr lang="ru-RU" sz="1600" kern="1200" dirty="0"/>
            <a:t>;</a:t>
          </a:r>
          <a:endParaRPr lang="en-US" sz="1600" kern="1200" dirty="0">
            <a:solidFill>
              <a:schemeClr val="tx1"/>
            </a:solidFill>
          </a:endParaRPr>
        </a:p>
      </dsp:txBody>
      <dsp:txXfrm>
        <a:off x="512293" y="611996"/>
        <a:ext cx="9080440" cy="351707"/>
      </dsp:txXfrm>
    </dsp:sp>
    <dsp:sp modelId="{FEC6C1F2-F646-48F9-AB7E-A1CE1A5CA223}">
      <dsp:nvSpPr>
        <dsp:cNvPr id="0" name=""/>
        <dsp:cNvSpPr/>
      </dsp:nvSpPr>
      <dsp:spPr>
        <a:xfrm>
          <a:off x="0" y="1353531"/>
          <a:ext cx="9865359" cy="151200"/>
        </a:xfrm>
        <a:prstGeom prst="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F22B82E-62D6-4651-8A53-2DFED70FB0E2}">
      <dsp:nvSpPr>
        <dsp:cNvPr id="0" name=""/>
        <dsp:cNvSpPr/>
      </dsp:nvSpPr>
      <dsp:spPr>
        <a:xfrm>
          <a:off x="493267" y="1077770"/>
          <a:ext cx="9074640" cy="364321"/>
        </a:xfrm>
        <a:prstGeom prst="roundRect">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1021" tIns="0" rIns="261021" bIns="0" numCol="1" spcCol="1270" anchor="ctr" anchorCtr="0">
          <a:noAutofit/>
        </a:bodyPr>
        <a:lstStyle/>
        <a:p>
          <a:pPr marL="0" lvl="0" indent="0" algn="l" defTabSz="711200">
            <a:lnSpc>
              <a:spcPct val="90000"/>
            </a:lnSpc>
            <a:spcBef>
              <a:spcPct val="0"/>
            </a:spcBef>
            <a:spcAft>
              <a:spcPct val="35000"/>
            </a:spcAft>
            <a:buNone/>
          </a:pPr>
          <a:r>
            <a:rPr lang="lt-LT" sz="1600" kern="1200" dirty="0" err="1"/>
            <a:t>Support</a:t>
          </a:r>
          <a:r>
            <a:rPr lang="lt-LT" sz="1600" kern="1200" dirty="0"/>
            <a:t> </a:t>
          </a:r>
          <a:r>
            <a:rPr lang="lt-LT" sz="1600" kern="1200" dirty="0" err="1"/>
            <a:t>with</a:t>
          </a:r>
          <a:r>
            <a:rPr lang="lt-LT" sz="1600" kern="1200" dirty="0"/>
            <a:t> </a:t>
          </a:r>
          <a:r>
            <a:rPr lang="lt-LT" sz="1600" kern="1200" dirty="0" err="1"/>
            <a:t>grants</a:t>
          </a:r>
          <a:r>
            <a:rPr lang="lt-LT" sz="1600" kern="1200" dirty="0"/>
            <a:t> </a:t>
          </a:r>
          <a:r>
            <a:rPr lang="lt-LT" sz="1600" kern="1200" dirty="0" err="1"/>
            <a:t>and</a:t>
          </a:r>
          <a:r>
            <a:rPr lang="lt-LT" sz="1600" kern="1200" dirty="0"/>
            <a:t> </a:t>
          </a:r>
          <a:r>
            <a:rPr lang="lt-LT" sz="1600" kern="1200" dirty="0" err="1"/>
            <a:t>mentoring</a:t>
          </a:r>
          <a:r>
            <a:rPr lang="lt-LT" sz="1600" kern="1200" dirty="0"/>
            <a:t> </a:t>
          </a:r>
          <a:r>
            <a:rPr lang="lt-LT" sz="1600" kern="1200" dirty="0" err="1"/>
            <a:t>for</a:t>
          </a:r>
          <a:r>
            <a:rPr lang="lt-LT" sz="1600" kern="1200" dirty="0"/>
            <a:t> </a:t>
          </a:r>
          <a:r>
            <a:rPr lang="lt-LT" sz="1600" kern="1200" dirty="0" err="1"/>
            <a:t>the</a:t>
          </a:r>
          <a:r>
            <a:rPr lang="lt-LT" sz="1600" kern="1200" dirty="0"/>
            <a:t> </a:t>
          </a:r>
          <a:r>
            <a:rPr lang="lt-LT" sz="1600" kern="1200" dirty="0" err="1"/>
            <a:t>community</a:t>
          </a:r>
          <a:r>
            <a:rPr lang="ru-RU" sz="1600" kern="1200" dirty="0"/>
            <a:t>;</a:t>
          </a:r>
          <a:endParaRPr lang="en-US" sz="1600" kern="1200" dirty="0"/>
        </a:p>
      </dsp:txBody>
      <dsp:txXfrm>
        <a:off x="511052" y="1095555"/>
        <a:ext cx="9039070" cy="328751"/>
      </dsp:txXfrm>
    </dsp:sp>
    <dsp:sp modelId="{97CFD0D2-8D99-4203-9EDE-4A2FC922DF79}">
      <dsp:nvSpPr>
        <dsp:cNvPr id="0" name=""/>
        <dsp:cNvSpPr/>
      </dsp:nvSpPr>
      <dsp:spPr>
        <a:xfrm>
          <a:off x="0" y="1911659"/>
          <a:ext cx="9865359" cy="151200"/>
        </a:xfrm>
        <a:prstGeom prst="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7AFFC2B-833C-4EED-88B2-07DF1AAEBAFB}">
      <dsp:nvSpPr>
        <dsp:cNvPr id="0" name=""/>
        <dsp:cNvSpPr/>
      </dsp:nvSpPr>
      <dsp:spPr>
        <a:xfrm>
          <a:off x="493267" y="1537131"/>
          <a:ext cx="9143076" cy="463087"/>
        </a:xfrm>
        <a:prstGeom prst="roundRect">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1021" tIns="0" rIns="261021" bIns="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Training and internships for community leaders in countries with non-repressive drug policies;</a:t>
          </a:r>
        </a:p>
      </dsp:txBody>
      <dsp:txXfrm>
        <a:off x="515873" y="1559737"/>
        <a:ext cx="9097864" cy="417875"/>
      </dsp:txXfrm>
    </dsp:sp>
    <dsp:sp modelId="{787CF224-7C46-4E9E-99C7-0DD20573CDFE}">
      <dsp:nvSpPr>
        <dsp:cNvPr id="0" name=""/>
        <dsp:cNvSpPr/>
      </dsp:nvSpPr>
      <dsp:spPr>
        <a:xfrm>
          <a:off x="0" y="2461601"/>
          <a:ext cx="9865359" cy="151200"/>
        </a:xfrm>
        <a:prstGeom prst="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2453A6C-B675-40E0-93F3-0E751F4FC47D}">
      <dsp:nvSpPr>
        <dsp:cNvPr id="0" name=""/>
        <dsp:cNvSpPr/>
      </dsp:nvSpPr>
      <dsp:spPr>
        <a:xfrm>
          <a:off x="493267" y="2095259"/>
          <a:ext cx="9158890" cy="454902"/>
        </a:xfrm>
        <a:prstGeom prst="roundRect">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1021" tIns="0" rIns="261021" bIns="0" numCol="1" spcCol="1270" anchor="ctr" anchorCtr="0">
          <a:noAutofit/>
        </a:bodyPr>
        <a:lstStyle/>
        <a:p>
          <a:pPr marL="0" lvl="0" indent="0" algn="l" defTabSz="711200">
            <a:lnSpc>
              <a:spcPct val="90000"/>
            </a:lnSpc>
            <a:spcBef>
              <a:spcPct val="0"/>
            </a:spcBef>
            <a:spcAft>
              <a:spcPct val="35000"/>
            </a:spcAft>
            <a:buNone/>
          </a:pPr>
          <a:r>
            <a:rPr lang="en-US" sz="1600" kern="1200" dirty="0"/>
            <a:t>Inclusion of</a:t>
          </a:r>
          <a:r>
            <a:rPr lang="lt-LT" sz="1600" kern="1200" dirty="0"/>
            <a:t> </a:t>
          </a:r>
          <a:r>
            <a:rPr lang="en-US" sz="1600" kern="1200" dirty="0"/>
            <a:t>members and </a:t>
          </a:r>
          <a:r>
            <a:rPr lang="lt-LT" sz="1600" kern="1200" dirty="0" err="1"/>
            <a:t>community</a:t>
          </a:r>
          <a:r>
            <a:rPr lang="lt-LT" sz="1600" kern="1200" dirty="0"/>
            <a:t> </a:t>
          </a:r>
          <a:r>
            <a:rPr lang="en-US" sz="1600" kern="1200" dirty="0"/>
            <a:t>representatives, new leaders in all significant events;</a:t>
          </a:r>
        </a:p>
      </dsp:txBody>
      <dsp:txXfrm>
        <a:off x="515473" y="2117465"/>
        <a:ext cx="9114478" cy="410490"/>
      </dsp:txXfrm>
    </dsp:sp>
    <dsp:sp modelId="{C2EBFDA4-E07F-44E0-B938-201357BA0B20}">
      <dsp:nvSpPr>
        <dsp:cNvPr id="0" name=""/>
        <dsp:cNvSpPr/>
      </dsp:nvSpPr>
      <dsp:spPr>
        <a:xfrm>
          <a:off x="0" y="2895578"/>
          <a:ext cx="9865359" cy="151200"/>
        </a:xfrm>
        <a:prstGeom prst="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47CA379-F2FF-4B2E-A752-B8F573B28DED}">
      <dsp:nvSpPr>
        <dsp:cNvPr id="0" name=""/>
        <dsp:cNvSpPr/>
      </dsp:nvSpPr>
      <dsp:spPr>
        <a:xfrm>
          <a:off x="493267" y="2645201"/>
          <a:ext cx="9095772" cy="338936"/>
        </a:xfrm>
        <a:prstGeom prst="roundRect">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1021" tIns="0" rIns="261021" bIns="0" numCol="1" spcCol="1270" anchor="ctr" anchorCtr="0">
          <a:noAutofit/>
        </a:bodyPr>
        <a:lstStyle/>
        <a:p>
          <a:pPr marL="0" lvl="0" indent="0" algn="l" defTabSz="711200">
            <a:lnSpc>
              <a:spcPct val="90000"/>
            </a:lnSpc>
            <a:spcBef>
              <a:spcPct val="0"/>
            </a:spcBef>
            <a:spcAft>
              <a:spcPct val="35000"/>
            </a:spcAft>
            <a:buNone/>
          </a:pPr>
          <a:r>
            <a:rPr lang="lt-LT" sz="1600" kern="1200" dirty="0" err="1"/>
            <a:t>Mobilization</a:t>
          </a:r>
          <a:r>
            <a:rPr lang="lt-LT" sz="1600" kern="1200" dirty="0"/>
            <a:t> </a:t>
          </a:r>
          <a:r>
            <a:rPr lang="lt-LT" sz="1600" kern="1200" dirty="0" err="1"/>
            <a:t>of</a:t>
          </a:r>
          <a:r>
            <a:rPr lang="lt-LT" sz="1600" kern="1200" dirty="0"/>
            <a:t> </a:t>
          </a:r>
          <a:r>
            <a:rPr lang="lt-LT" sz="1600" kern="1200" dirty="0" err="1"/>
            <a:t>leaders</a:t>
          </a:r>
          <a:r>
            <a:rPr lang="lt-LT" sz="1600" kern="1200" dirty="0"/>
            <a:t>;</a:t>
          </a:r>
          <a:endParaRPr lang="en-US" sz="1600" kern="1200" dirty="0">
            <a:solidFill>
              <a:schemeClr val="tx1"/>
            </a:solidFill>
          </a:endParaRPr>
        </a:p>
      </dsp:txBody>
      <dsp:txXfrm>
        <a:off x="509812" y="2661746"/>
        <a:ext cx="9062682" cy="305846"/>
      </dsp:txXfrm>
    </dsp:sp>
    <dsp:sp modelId="{0A937DE9-94DE-46DB-B449-4366453468AA}">
      <dsp:nvSpPr>
        <dsp:cNvPr id="0" name=""/>
        <dsp:cNvSpPr/>
      </dsp:nvSpPr>
      <dsp:spPr>
        <a:xfrm>
          <a:off x="0" y="3386386"/>
          <a:ext cx="9865359" cy="151200"/>
        </a:xfrm>
        <a:prstGeom prst="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A40BA4F-5967-41A7-B000-B994DEE40D7A}">
      <dsp:nvSpPr>
        <dsp:cNvPr id="0" name=""/>
        <dsp:cNvSpPr/>
      </dsp:nvSpPr>
      <dsp:spPr>
        <a:xfrm>
          <a:off x="493267" y="3079178"/>
          <a:ext cx="9053439" cy="395767"/>
        </a:xfrm>
        <a:prstGeom prst="roundRect">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1021" tIns="0" rIns="261021" bIns="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Development and exchange of tools and approaches in the framework of technical support;</a:t>
          </a:r>
        </a:p>
      </dsp:txBody>
      <dsp:txXfrm>
        <a:off x="512587" y="3098498"/>
        <a:ext cx="9014799" cy="357127"/>
      </dsp:txXfrm>
    </dsp:sp>
    <dsp:sp modelId="{6EE79528-56AB-4AA0-9142-97C0A4FD2C61}">
      <dsp:nvSpPr>
        <dsp:cNvPr id="0" name=""/>
        <dsp:cNvSpPr/>
      </dsp:nvSpPr>
      <dsp:spPr>
        <a:xfrm>
          <a:off x="0" y="3854114"/>
          <a:ext cx="9865359" cy="151200"/>
        </a:xfrm>
        <a:prstGeom prst="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24C3248-8B8B-495E-B416-6F8EDA9BF157}">
      <dsp:nvSpPr>
        <dsp:cNvPr id="0" name=""/>
        <dsp:cNvSpPr/>
      </dsp:nvSpPr>
      <dsp:spPr>
        <a:xfrm>
          <a:off x="493267" y="3569986"/>
          <a:ext cx="9137828" cy="372688"/>
        </a:xfrm>
        <a:prstGeom prst="roundRect">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1021" tIns="0" rIns="261021" bIns="0" numCol="1" spcCol="1270" anchor="ctr" anchorCtr="0">
          <a:noAutofit/>
        </a:bodyPr>
        <a:lstStyle/>
        <a:p>
          <a:pPr marL="0" lvl="0" indent="0" algn="l" defTabSz="711200">
            <a:lnSpc>
              <a:spcPct val="90000"/>
            </a:lnSpc>
            <a:spcBef>
              <a:spcPct val="0"/>
            </a:spcBef>
            <a:spcAft>
              <a:spcPct val="35000"/>
            </a:spcAft>
            <a:buNone/>
          </a:pPr>
          <a:r>
            <a:rPr lang="lt-LT" sz="1600" kern="1200" dirty="0" err="1"/>
            <a:t>Support</a:t>
          </a:r>
          <a:r>
            <a:rPr lang="lt-LT" sz="1600" kern="1200" dirty="0"/>
            <a:t> </a:t>
          </a:r>
          <a:r>
            <a:rPr lang="lt-LT" sz="1600" kern="1200" dirty="0" err="1"/>
            <a:t>and</a:t>
          </a:r>
          <a:r>
            <a:rPr lang="lt-LT" sz="1600" kern="1200" dirty="0"/>
            <a:t> </a:t>
          </a:r>
          <a:r>
            <a:rPr lang="lt-LT" sz="1600" kern="1200" dirty="0" err="1"/>
            <a:t>organization</a:t>
          </a:r>
          <a:r>
            <a:rPr lang="lt-LT" sz="1600" kern="1200" dirty="0"/>
            <a:t> </a:t>
          </a:r>
          <a:r>
            <a:rPr lang="lt-LT" sz="1600" kern="1200" dirty="0" err="1"/>
            <a:t>of</a:t>
          </a:r>
          <a:r>
            <a:rPr lang="lt-LT" sz="1600" kern="1200" dirty="0"/>
            <a:t> </a:t>
          </a:r>
          <a:r>
            <a:rPr lang="lt-LT" sz="1600" kern="1200" dirty="0" err="1"/>
            <a:t>global</a:t>
          </a:r>
          <a:r>
            <a:rPr lang="lt-LT" sz="1600" kern="1200" dirty="0"/>
            <a:t> </a:t>
          </a:r>
          <a:r>
            <a:rPr lang="lt-LT" sz="1600" kern="1200" dirty="0" err="1"/>
            <a:t>campaigns</a:t>
          </a:r>
          <a:r>
            <a:rPr lang="lt-LT" sz="1600" kern="1200" dirty="0"/>
            <a:t>;</a:t>
          </a:r>
          <a:endParaRPr lang="en-US" sz="1600" kern="1200" dirty="0">
            <a:solidFill>
              <a:schemeClr val="tx1"/>
            </a:solidFill>
          </a:endParaRPr>
        </a:p>
      </dsp:txBody>
      <dsp:txXfrm>
        <a:off x="511460" y="3588179"/>
        <a:ext cx="9101442" cy="336302"/>
      </dsp:txXfrm>
    </dsp:sp>
    <dsp:sp modelId="{F642BFF4-673A-4CEF-8D8B-EDBFF384654B}">
      <dsp:nvSpPr>
        <dsp:cNvPr id="0" name=""/>
        <dsp:cNvSpPr/>
      </dsp:nvSpPr>
      <dsp:spPr>
        <a:xfrm>
          <a:off x="0" y="4391448"/>
          <a:ext cx="9865359" cy="151200"/>
        </a:xfrm>
        <a:prstGeom prst="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EF4614E-37E0-4858-9828-C77384CA3E33}">
      <dsp:nvSpPr>
        <dsp:cNvPr id="0" name=""/>
        <dsp:cNvSpPr/>
      </dsp:nvSpPr>
      <dsp:spPr>
        <a:xfrm>
          <a:off x="493267" y="4037714"/>
          <a:ext cx="9179953" cy="442293"/>
        </a:xfrm>
        <a:prstGeom prst="roundRect">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1021" tIns="0" rIns="261021" bIns="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Development of guidelines for</a:t>
          </a:r>
          <a:r>
            <a:rPr lang="lt-LT" sz="1600" kern="1200" dirty="0">
              <a:solidFill>
                <a:schemeClr val="tx1"/>
              </a:solidFill>
            </a:rPr>
            <a:t> </a:t>
          </a:r>
          <a:r>
            <a:rPr lang="lt-LT" sz="1600" kern="1200" dirty="0" err="1">
              <a:solidFill>
                <a:schemeClr val="tx1"/>
              </a:solidFill>
            </a:rPr>
            <a:t>community</a:t>
          </a:r>
          <a:r>
            <a:rPr lang="lt-LT" sz="1600" kern="1200" dirty="0">
              <a:solidFill>
                <a:schemeClr val="tx1"/>
              </a:solidFill>
            </a:rPr>
            <a:t> to</a:t>
          </a:r>
          <a:r>
            <a:rPr lang="en-US" sz="1600" kern="1200" dirty="0">
              <a:solidFill>
                <a:schemeClr val="tx1"/>
              </a:solidFill>
            </a:rPr>
            <a:t> monitor programs and services;</a:t>
          </a:r>
        </a:p>
      </dsp:txBody>
      <dsp:txXfrm>
        <a:off x="514858" y="4059305"/>
        <a:ext cx="9136771" cy="399111"/>
      </dsp:txXfrm>
    </dsp:sp>
    <dsp:sp modelId="{488E6501-2CAD-4B6D-A0B4-C3108FDD5B70}">
      <dsp:nvSpPr>
        <dsp:cNvPr id="0" name=""/>
        <dsp:cNvSpPr/>
      </dsp:nvSpPr>
      <dsp:spPr>
        <a:xfrm>
          <a:off x="0" y="5373250"/>
          <a:ext cx="9865359" cy="151200"/>
        </a:xfrm>
        <a:prstGeom prst="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85979E1-93BF-424C-813C-74200063EADC}">
      <dsp:nvSpPr>
        <dsp:cNvPr id="0" name=""/>
        <dsp:cNvSpPr/>
      </dsp:nvSpPr>
      <dsp:spPr>
        <a:xfrm>
          <a:off x="492786" y="4575048"/>
          <a:ext cx="9249568" cy="886761"/>
        </a:xfrm>
        <a:prstGeom prst="roundRect">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1021" tIns="0" rIns="261021" bIns="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Increased opportunities to strengthen the interaction of representatives of civil society and communities from the EECA region with NGOs and government bodies in EECA countries and politicians.</a:t>
          </a:r>
        </a:p>
      </dsp:txBody>
      <dsp:txXfrm>
        <a:off x="536074" y="4618336"/>
        <a:ext cx="9162992" cy="8001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7C48FC-3A09-42DE-B866-2531200F2839}">
      <dsp:nvSpPr>
        <dsp:cNvPr id="0" name=""/>
        <dsp:cNvSpPr/>
      </dsp:nvSpPr>
      <dsp:spPr>
        <a:xfrm>
          <a:off x="0" y="791293"/>
          <a:ext cx="9672320" cy="277200"/>
        </a:xfrm>
        <a:prstGeom prst="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5B6A9AC-76B3-4AC0-8D94-36B1F3AD89C2}">
      <dsp:nvSpPr>
        <dsp:cNvPr id="0" name=""/>
        <dsp:cNvSpPr/>
      </dsp:nvSpPr>
      <dsp:spPr>
        <a:xfrm>
          <a:off x="483616" y="208622"/>
          <a:ext cx="8901881" cy="745031"/>
        </a:xfrm>
        <a:prstGeom prst="roundRect">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5913" tIns="0" rIns="255913" bIns="0" numCol="1" spcCol="1270" anchor="ctr" anchorCtr="0">
          <a:noAutofit/>
        </a:bodyPr>
        <a:lstStyle/>
        <a:p>
          <a:pPr marL="0" lvl="0" indent="0" algn="l" defTabSz="711200">
            <a:lnSpc>
              <a:spcPct val="90000"/>
            </a:lnSpc>
            <a:spcBef>
              <a:spcPct val="0"/>
            </a:spcBef>
            <a:spcAft>
              <a:spcPct val="35000"/>
            </a:spcAft>
            <a:buNone/>
          </a:pPr>
          <a:r>
            <a:rPr lang="en-US" sz="1600" kern="1200" dirty="0"/>
            <a:t>Creating a transparent organization structure, decision-making system, involvement of each member of the community;</a:t>
          </a:r>
        </a:p>
      </dsp:txBody>
      <dsp:txXfrm>
        <a:off x="519985" y="244991"/>
        <a:ext cx="8829143" cy="672293"/>
      </dsp:txXfrm>
    </dsp:sp>
    <dsp:sp modelId="{4E5DF6A4-76AE-4D2C-AB25-D4D3044AE571}">
      <dsp:nvSpPr>
        <dsp:cNvPr id="0" name=""/>
        <dsp:cNvSpPr/>
      </dsp:nvSpPr>
      <dsp:spPr>
        <a:xfrm>
          <a:off x="0" y="1680093"/>
          <a:ext cx="9672320" cy="277200"/>
        </a:xfrm>
        <a:prstGeom prst="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1C62FCB-0886-4A64-8F8B-EE21E34E6657}">
      <dsp:nvSpPr>
        <dsp:cNvPr id="0" name=""/>
        <dsp:cNvSpPr/>
      </dsp:nvSpPr>
      <dsp:spPr>
        <a:xfrm>
          <a:off x="483616" y="1127893"/>
          <a:ext cx="8940067" cy="714559"/>
        </a:xfrm>
        <a:prstGeom prst="roundRect">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5913" tIns="0" rIns="255913" bIns="0" numCol="1" spcCol="1270" anchor="ctr" anchorCtr="0">
          <a:noAutofit/>
        </a:bodyPr>
        <a:lstStyle/>
        <a:p>
          <a:pPr marL="0" lvl="0" indent="0" algn="l" defTabSz="711200">
            <a:lnSpc>
              <a:spcPct val="90000"/>
            </a:lnSpc>
            <a:spcBef>
              <a:spcPct val="0"/>
            </a:spcBef>
            <a:spcAft>
              <a:spcPct val="35000"/>
            </a:spcAft>
            <a:buNone/>
          </a:pPr>
          <a:r>
            <a:rPr lang="lt-LT" sz="1600" kern="1200" dirty="0"/>
            <a:t>Exchange </a:t>
          </a:r>
          <a:r>
            <a:rPr lang="lt-LT" sz="1600" kern="1200" dirty="0" err="1"/>
            <a:t>of</a:t>
          </a:r>
          <a:r>
            <a:rPr lang="lt-LT" sz="1600" kern="1200" dirty="0"/>
            <a:t> </a:t>
          </a:r>
          <a:r>
            <a:rPr lang="lt-LT" sz="1600" kern="1200" dirty="0" err="1"/>
            <a:t>knowledge</a:t>
          </a:r>
          <a:r>
            <a:rPr lang="ru-RU" sz="1600" kern="1200" dirty="0"/>
            <a:t>;</a:t>
          </a:r>
          <a:endParaRPr lang="en-US" sz="1600" kern="1200" dirty="0">
            <a:solidFill>
              <a:schemeClr val="tx1"/>
            </a:solidFill>
          </a:endParaRPr>
        </a:p>
      </dsp:txBody>
      <dsp:txXfrm>
        <a:off x="518498" y="1162775"/>
        <a:ext cx="8870303" cy="644795"/>
      </dsp:txXfrm>
    </dsp:sp>
    <dsp:sp modelId="{FEC6C1F2-F646-48F9-AB7E-A1CE1A5CA223}">
      <dsp:nvSpPr>
        <dsp:cNvPr id="0" name=""/>
        <dsp:cNvSpPr/>
      </dsp:nvSpPr>
      <dsp:spPr>
        <a:xfrm>
          <a:off x="0" y="2522256"/>
          <a:ext cx="9672320" cy="277200"/>
        </a:xfrm>
        <a:prstGeom prst="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F22B82E-62D6-4651-8A53-2DFED70FB0E2}">
      <dsp:nvSpPr>
        <dsp:cNvPr id="0" name=""/>
        <dsp:cNvSpPr/>
      </dsp:nvSpPr>
      <dsp:spPr>
        <a:xfrm>
          <a:off x="483616" y="2016693"/>
          <a:ext cx="8897073" cy="667923"/>
        </a:xfrm>
        <a:prstGeom prst="roundRect">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5913" tIns="0" rIns="255913" bIns="0" numCol="1" spcCol="1270" anchor="ctr" anchorCtr="0">
          <a:noAutofit/>
        </a:bodyPr>
        <a:lstStyle/>
        <a:p>
          <a:pPr marL="0" lvl="0" indent="0" algn="l" defTabSz="711200">
            <a:lnSpc>
              <a:spcPct val="90000"/>
            </a:lnSpc>
            <a:spcBef>
              <a:spcPct val="0"/>
            </a:spcBef>
            <a:spcAft>
              <a:spcPct val="35000"/>
            </a:spcAft>
            <a:buNone/>
          </a:pPr>
          <a:r>
            <a:rPr lang="en-US" sz="1600" kern="1200" dirty="0"/>
            <a:t>Gained reputation and achieved public recognition</a:t>
          </a:r>
          <a:r>
            <a:rPr lang="ru-RU" sz="1600" kern="1200" dirty="0"/>
            <a:t>; </a:t>
          </a:r>
          <a:endParaRPr lang="en-US" sz="1600" kern="1200" dirty="0"/>
        </a:p>
      </dsp:txBody>
      <dsp:txXfrm>
        <a:off x="516221" y="2049298"/>
        <a:ext cx="8831863" cy="602713"/>
      </dsp:txXfrm>
    </dsp:sp>
    <dsp:sp modelId="{97CFD0D2-8D99-4203-9EDE-4A2FC922DF79}">
      <dsp:nvSpPr>
        <dsp:cNvPr id="0" name=""/>
        <dsp:cNvSpPr/>
      </dsp:nvSpPr>
      <dsp:spPr>
        <a:xfrm>
          <a:off x="0" y="3416913"/>
          <a:ext cx="9672320" cy="277200"/>
        </a:xfrm>
        <a:prstGeom prst="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7AFFC2B-833C-4EED-88B2-07DF1AAEBAFB}">
      <dsp:nvSpPr>
        <dsp:cNvPr id="0" name=""/>
        <dsp:cNvSpPr/>
      </dsp:nvSpPr>
      <dsp:spPr>
        <a:xfrm>
          <a:off x="483616" y="2858856"/>
          <a:ext cx="8964170" cy="720417"/>
        </a:xfrm>
        <a:prstGeom prst="roundRect">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5913" tIns="0" rIns="255913" bIns="0" numCol="1" spcCol="1270" anchor="ctr" anchorCtr="0">
          <a:noAutofit/>
        </a:bodyPr>
        <a:lstStyle/>
        <a:p>
          <a:pPr marL="0" lvl="0" indent="0" algn="l" defTabSz="711200">
            <a:lnSpc>
              <a:spcPct val="90000"/>
            </a:lnSpc>
            <a:spcBef>
              <a:spcPct val="0"/>
            </a:spcBef>
            <a:spcAft>
              <a:spcPct val="35000"/>
            </a:spcAft>
            <a:buNone/>
          </a:pPr>
          <a:r>
            <a:rPr lang="lt-LT" sz="1600" kern="1200" dirty="0" err="1">
              <a:solidFill>
                <a:schemeClr val="tx1"/>
              </a:solidFill>
            </a:rPr>
            <a:t>Website</a:t>
          </a:r>
          <a:r>
            <a:rPr lang="en-US" sz="1600" kern="1200" dirty="0">
              <a:solidFill>
                <a:schemeClr val="tx1"/>
              </a:solidFill>
            </a:rPr>
            <a:t> </a:t>
          </a:r>
          <a:r>
            <a:rPr lang="lt-LT" sz="1600" kern="1200" dirty="0">
              <a:solidFill>
                <a:schemeClr val="tx1"/>
              </a:solidFill>
            </a:rPr>
            <a:t>„</a:t>
          </a:r>
          <a:r>
            <a:rPr lang="en-US" sz="1600" kern="1200" dirty="0">
              <a:solidFill>
                <a:schemeClr val="tx1"/>
              </a:solidFill>
            </a:rPr>
            <a:t>restoration</a:t>
          </a:r>
          <a:r>
            <a:rPr lang="lt-LT" sz="1600" kern="1200" dirty="0">
              <a:solidFill>
                <a:schemeClr val="tx1"/>
              </a:solidFill>
            </a:rPr>
            <a:t>“</a:t>
          </a:r>
          <a:r>
            <a:rPr lang="en-US" sz="1600" kern="1200" dirty="0">
              <a:solidFill>
                <a:schemeClr val="tx1"/>
              </a:solidFill>
            </a:rPr>
            <a:t> and publication of materials;</a:t>
          </a:r>
        </a:p>
      </dsp:txBody>
      <dsp:txXfrm>
        <a:off x="518784" y="2894024"/>
        <a:ext cx="8893834" cy="650081"/>
      </dsp:txXfrm>
    </dsp:sp>
    <dsp:sp modelId="{787CF224-7C46-4E9E-99C7-0DD20573CDFE}">
      <dsp:nvSpPr>
        <dsp:cNvPr id="0" name=""/>
        <dsp:cNvSpPr/>
      </dsp:nvSpPr>
      <dsp:spPr>
        <a:xfrm>
          <a:off x="0" y="4271351"/>
          <a:ext cx="9672320" cy="277200"/>
        </a:xfrm>
        <a:prstGeom prst="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2453A6C-B675-40E0-93F3-0E751F4FC47D}">
      <dsp:nvSpPr>
        <dsp:cNvPr id="0" name=""/>
        <dsp:cNvSpPr/>
      </dsp:nvSpPr>
      <dsp:spPr>
        <a:xfrm>
          <a:off x="483616" y="3753513"/>
          <a:ext cx="8979675" cy="680197"/>
        </a:xfrm>
        <a:prstGeom prst="roundRect">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5913" tIns="0" rIns="255913" bIns="0" numCol="1" spcCol="1270" anchor="ctr" anchorCtr="0">
          <a:noAutofit/>
        </a:bodyPr>
        <a:lstStyle/>
        <a:p>
          <a:pPr marL="0" lvl="0" indent="0" algn="l" defTabSz="711200">
            <a:lnSpc>
              <a:spcPct val="90000"/>
            </a:lnSpc>
            <a:spcBef>
              <a:spcPct val="0"/>
            </a:spcBef>
            <a:spcAft>
              <a:spcPct val="35000"/>
            </a:spcAft>
            <a:buNone/>
          </a:pPr>
          <a:r>
            <a:rPr lang="en-US" sz="1600" kern="1200" dirty="0"/>
            <a:t>Achieved sustainability in the organization</a:t>
          </a:r>
          <a:r>
            <a:rPr lang="ru-RU" sz="1600" kern="1200" dirty="0"/>
            <a:t>;</a:t>
          </a:r>
          <a:endParaRPr lang="en-US" sz="1600" kern="1200" dirty="0"/>
        </a:p>
      </dsp:txBody>
      <dsp:txXfrm>
        <a:off x="516820" y="3786717"/>
        <a:ext cx="8913267" cy="613789"/>
      </dsp:txXfrm>
    </dsp:sp>
    <dsp:sp modelId="{C2EBFDA4-E07F-44E0-B938-201357BA0B20}">
      <dsp:nvSpPr>
        <dsp:cNvPr id="0" name=""/>
        <dsp:cNvSpPr/>
      </dsp:nvSpPr>
      <dsp:spPr>
        <a:xfrm>
          <a:off x="0" y="5066975"/>
          <a:ext cx="9672320" cy="277200"/>
        </a:xfrm>
        <a:prstGeom prst="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47CA379-F2FF-4B2E-A752-B8F573B28DED}">
      <dsp:nvSpPr>
        <dsp:cNvPr id="0" name=""/>
        <dsp:cNvSpPr/>
      </dsp:nvSpPr>
      <dsp:spPr>
        <a:xfrm>
          <a:off x="483616" y="4607951"/>
          <a:ext cx="8917791" cy="621384"/>
        </a:xfrm>
        <a:prstGeom prst="roundRect">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5913" tIns="0" rIns="255913" bIns="0" numCol="1" spcCol="1270" anchor="ctr" anchorCtr="0">
          <a:noAutofit/>
        </a:bodyPr>
        <a:lstStyle/>
        <a:p>
          <a:pPr marL="0" lvl="0" indent="0" algn="l" defTabSz="711200">
            <a:lnSpc>
              <a:spcPct val="90000"/>
            </a:lnSpc>
            <a:spcBef>
              <a:spcPct val="0"/>
            </a:spcBef>
            <a:spcAft>
              <a:spcPct val="35000"/>
            </a:spcAft>
            <a:buNone/>
          </a:pPr>
          <a:r>
            <a:rPr lang="lt-LT" sz="1600" kern="1200" dirty="0" err="1"/>
            <a:t>Improved</a:t>
          </a:r>
          <a:r>
            <a:rPr lang="lt-LT" sz="1600" kern="1200" dirty="0"/>
            <a:t> </a:t>
          </a:r>
          <a:r>
            <a:rPr lang="lt-LT" sz="1600" kern="1200" dirty="0" err="1"/>
            <a:t>organizational</a:t>
          </a:r>
          <a:r>
            <a:rPr lang="lt-LT" sz="1600" kern="1200" dirty="0"/>
            <a:t> </a:t>
          </a:r>
          <a:r>
            <a:rPr lang="lt-LT" sz="1600" kern="1200" dirty="0" err="1"/>
            <a:t>management</a:t>
          </a:r>
          <a:r>
            <a:rPr lang="ru-RU" sz="1600" kern="1200" dirty="0"/>
            <a:t>.</a:t>
          </a:r>
          <a:endParaRPr lang="en-US" sz="1600" kern="1200" dirty="0">
            <a:solidFill>
              <a:schemeClr val="tx1"/>
            </a:solidFill>
          </a:endParaRPr>
        </a:p>
      </dsp:txBody>
      <dsp:txXfrm>
        <a:off x="513949" y="4638284"/>
        <a:ext cx="8857125" cy="56071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Образец подзаголовка</a:t>
            </a:r>
            <a:endParaRPr lang="en-US" dirty="0"/>
          </a:p>
        </p:txBody>
      </p:sp>
      <p:sp>
        <p:nvSpPr>
          <p:cNvPr id="4" name="Date Placeholder 3"/>
          <p:cNvSpPr>
            <a:spLocks noGrp="1"/>
          </p:cNvSpPr>
          <p:nvPr>
            <p:ph type="dt" sz="half" idx="10"/>
          </p:nvPr>
        </p:nvSpPr>
        <p:spPr/>
        <p:txBody>
          <a:bodyPr/>
          <a:lstStyle/>
          <a:p>
            <a:fld id="{2F2B6C82-6C4D-9842-A49C-4B7465746DF3}" type="datetimeFigureOut">
              <a:rPr lang="ru-RU" smtClean="0"/>
              <a:t>08.07.2019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34595E9-63F7-BB49-A86D-562525404B2F}" type="slidenum">
              <a:rPr lang="ru-RU" smtClean="0"/>
              <a:t>‹#›</a:t>
            </a:fld>
            <a:endParaRPr lang="ru-RU"/>
          </a:p>
        </p:txBody>
      </p:sp>
    </p:spTree>
    <p:extLst>
      <p:ext uri="{BB962C8B-B14F-4D97-AF65-F5344CB8AC3E}">
        <p14:creationId xmlns:p14="http://schemas.microsoft.com/office/powerpoint/2010/main" val="496721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ое изображение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Образец заголовка</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Чтобы добавить рисунок, перетащите его на заполнитель или щелкните значок</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Образец текста</a:t>
            </a:r>
          </a:p>
        </p:txBody>
      </p:sp>
      <p:sp>
        <p:nvSpPr>
          <p:cNvPr id="5" name="Date Placeholder 4"/>
          <p:cNvSpPr>
            <a:spLocks noGrp="1"/>
          </p:cNvSpPr>
          <p:nvPr>
            <p:ph type="dt" sz="half" idx="10"/>
          </p:nvPr>
        </p:nvSpPr>
        <p:spPr/>
        <p:txBody>
          <a:bodyPr/>
          <a:lstStyle/>
          <a:p>
            <a:fld id="{2F2B6C82-6C4D-9842-A49C-4B7465746DF3}" type="datetimeFigureOut">
              <a:rPr lang="ru-RU" smtClean="0"/>
              <a:t>08.07.2019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34595E9-63F7-BB49-A86D-562525404B2F}" type="slidenum">
              <a:rPr lang="ru-RU" smtClean="0"/>
              <a:t>‹#›</a:t>
            </a:fld>
            <a:endParaRPr lang="ru-RU"/>
          </a:p>
        </p:txBody>
      </p:sp>
    </p:spTree>
    <p:extLst>
      <p:ext uri="{BB962C8B-B14F-4D97-AF65-F5344CB8AC3E}">
        <p14:creationId xmlns:p14="http://schemas.microsoft.com/office/powerpoint/2010/main" val="1585674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Образец текста</a:t>
            </a:r>
          </a:p>
        </p:txBody>
      </p:sp>
      <p:sp>
        <p:nvSpPr>
          <p:cNvPr id="4" name="Date Placeholder 3"/>
          <p:cNvSpPr>
            <a:spLocks noGrp="1"/>
          </p:cNvSpPr>
          <p:nvPr>
            <p:ph type="dt" sz="half" idx="10"/>
          </p:nvPr>
        </p:nvSpPr>
        <p:spPr/>
        <p:txBody>
          <a:bodyPr/>
          <a:lstStyle/>
          <a:p>
            <a:fld id="{2F2B6C82-6C4D-9842-A49C-4B7465746DF3}" type="datetimeFigureOut">
              <a:rPr lang="ru-RU" smtClean="0"/>
              <a:t>08.07.2019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34595E9-63F7-BB49-A86D-562525404B2F}" type="slidenum">
              <a:rPr lang="ru-RU" smtClean="0"/>
              <a:t>‹#›</a:t>
            </a:fld>
            <a:endParaRPr lang="ru-RU"/>
          </a:p>
        </p:txBody>
      </p:sp>
    </p:spTree>
    <p:extLst>
      <p:ext uri="{BB962C8B-B14F-4D97-AF65-F5344CB8AC3E}">
        <p14:creationId xmlns:p14="http://schemas.microsoft.com/office/powerpoint/2010/main" val="159178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en-US"/>
              <a:t>Образец заголовка</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Образец текста</a:t>
            </a:r>
          </a:p>
        </p:txBody>
      </p:sp>
      <p:sp>
        <p:nvSpPr>
          <p:cNvPr id="4" name="Date Placeholder 3"/>
          <p:cNvSpPr>
            <a:spLocks noGrp="1"/>
          </p:cNvSpPr>
          <p:nvPr>
            <p:ph type="dt" sz="half" idx="10"/>
          </p:nvPr>
        </p:nvSpPr>
        <p:spPr/>
        <p:txBody>
          <a:bodyPr/>
          <a:lstStyle/>
          <a:p>
            <a:fld id="{2F2B6C82-6C4D-9842-A49C-4B7465746DF3}" type="datetimeFigureOut">
              <a:rPr lang="ru-RU" smtClean="0"/>
              <a:t>08.07.2019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34595E9-63F7-BB49-A86D-562525404B2F}" type="slidenum">
              <a:rPr lang="ru-RU" smtClean="0"/>
              <a:t>‹#›</a:t>
            </a:fld>
            <a:endParaRPr lang="ru-RU"/>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1690782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с именем">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Образец текста</a:t>
            </a:r>
          </a:p>
        </p:txBody>
      </p:sp>
      <p:sp>
        <p:nvSpPr>
          <p:cNvPr id="4" name="Date Placeholder 3"/>
          <p:cNvSpPr>
            <a:spLocks noGrp="1"/>
          </p:cNvSpPr>
          <p:nvPr>
            <p:ph type="dt" sz="half" idx="10"/>
          </p:nvPr>
        </p:nvSpPr>
        <p:spPr/>
        <p:txBody>
          <a:bodyPr/>
          <a:lstStyle/>
          <a:p>
            <a:fld id="{2F2B6C82-6C4D-9842-A49C-4B7465746DF3}" type="datetimeFigureOut">
              <a:rPr lang="ru-RU" smtClean="0"/>
              <a:t>08.07.2019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34595E9-63F7-BB49-A86D-562525404B2F}" type="slidenum">
              <a:rPr lang="ru-RU" smtClean="0"/>
              <a:t>‹#›</a:t>
            </a:fld>
            <a:endParaRPr lang="ru-RU"/>
          </a:p>
        </p:txBody>
      </p:sp>
    </p:spTree>
    <p:extLst>
      <p:ext uri="{BB962C8B-B14F-4D97-AF65-F5344CB8AC3E}">
        <p14:creationId xmlns:p14="http://schemas.microsoft.com/office/powerpoint/2010/main" val="1483742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Образец текста</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F2B6C82-6C4D-9842-A49C-4B7465746DF3}" type="datetimeFigureOut">
              <a:rPr lang="ru-RU" smtClean="0"/>
              <a:t>08.07.2019</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34595E9-63F7-BB49-A86D-562525404B2F}" type="slidenum">
              <a:rPr lang="ru-RU" smtClean="0"/>
              <a:t>‹#›</a:t>
            </a:fld>
            <a:endParaRPr lang="ru-RU"/>
          </a:p>
        </p:txBody>
      </p:sp>
    </p:spTree>
    <p:extLst>
      <p:ext uri="{BB962C8B-B14F-4D97-AF65-F5344CB8AC3E}">
        <p14:creationId xmlns:p14="http://schemas.microsoft.com/office/powerpoint/2010/main" val="6859037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колонки с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Чтобы добавить рисунок, перетащите его на заполнитель или щелкните значок</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Чтобы добавить рисунок, перетащите его на заполнитель или щелкните значок</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Чтобы добавить рисунок, перетащите его на заполнитель или щелкните значок</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Образец текста</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F2B6C82-6C4D-9842-A49C-4B7465746DF3}" type="datetimeFigureOut">
              <a:rPr lang="ru-RU" smtClean="0"/>
              <a:t>08.07.2019</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34595E9-63F7-BB49-A86D-562525404B2F}" type="slidenum">
              <a:rPr lang="ru-RU" smtClean="0"/>
              <a:t>‹#›</a:t>
            </a:fld>
            <a:endParaRPr lang="ru-RU"/>
          </a:p>
        </p:txBody>
      </p:sp>
    </p:spTree>
    <p:extLst>
      <p:ext uri="{BB962C8B-B14F-4D97-AF65-F5344CB8AC3E}">
        <p14:creationId xmlns:p14="http://schemas.microsoft.com/office/powerpoint/2010/main" val="2922436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en-US" dirty="0"/>
          </a:p>
        </p:txBody>
      </p:sp>
      <p:sp>
        <p:nvSpPr>
          <p:cNvPr id="4" name="Date Placeholder 3"/>
          <p:cNvSpPr>
            <a:spLocks noGrp="1"/>
          </p:cNvSpPr>
          <p:nvPr>
            <p:ph type="dt" sz="half" idx="10"/>
          </p:nvPr>
        </p:nvSpPr>
        <p:spPr/>
        <p:txBody>
          <a:bodyPr/>
          <a:lstStyle/>
          <a:p>
            <a:fld id="{2F2B6C82-6C4D-9842-A49C-4B7465746DF3}" type="datetimeFigureOut">
              <a:rPr lang="ru-RU" smtClean="0"/>
              <a:t>08.07.2019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34595E9-63F7-BB49-A86D-562525404B2F}" type="slidenum">
              <a:rPr lang="ru-RU" smtClean="0"/>
              <a:t>‹#›</a:t>
            </a:fld>
            <a:endParaRPr lang="ru-RU"/>
          </a:p>
        </p:txBody>
      </p:sp>
    </p:spTree>
    <p:extLst>
      <p:ext uri="{BB962C8B-B14F-4D97-AF65-F5344CB8AC3E}">
        <p14:creationId xmlns:p14="http://schemas.microsoft.com/office/powerpoint/2010/main" val="4432525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 загол.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en-US" dirty="0"/>
          </a:p>
        </p:txBody>
      </p:sp>
      <p:sp>
        <p:nvSpPr>
          <p:cNvPr id="4" name="Date Placeholder 3"/>
          <p:cNvSpPr>
            <a:spLocks noGrp="1"/>
          </p:cNvSpPr>
          <p:nvPr>
            <p:ph type="dt" sz="half" idx="10"/>
          </p:nvPr>
        </p:nvSpPr>
        <p:spPr/>
        <p:txBody>
          <a:bodyPr/>
          <a:lstStyle/>
          <a:p>
            <a:fld id="{2F2B6C82-6C4D-9842-A49C-4B7465746DF3}" type="datetimeFigureOut">
              <a:rPr lang="ru-RU" smtClean="0"/>
              <a:t>08.07.2019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34595E9-63F7-BB49-A86D-562525404B2F}" type="slidenum">
              <a:rPr lang="ru-RU" smtClean="0"/>
              <a:t>‹#›</a:t>
            </a:fld>
            <a:endParaRPr lang="ru-RU"/>
          </a:p>
        </p:txBody>
      </p:sp>
    </p:spTree>
    <p:extLst>
      <p:ext uri="{BB962C8B-B14F-4D97-AF65-F5344CB8AC3E}">
        <p14:creationId xmlns:p14="http://schemas.microsoft.com/office/powerpoint/2010/main" val="125357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Образец заголовка</a:t>
            </a:r>
            <a:endParaRPr lang="en-US" dirty="0"/>
          </a:p>
        </p:txBody>
      </p:sp>
      <p:sp>
        <p:nvSpPr>
          <p:cNvPr id="3" name="Content Placeholder 2"/>
          <p:cNvSpPr>
            <a:spLocks noGrp="1"/>
          </p:cNvSpPr>
          <p:nvPr>
            <p:ph idx="1"/>
          </p:nvPr>
        </p:nvSpPr>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en-US" dirty="0"/>
          </a:p>
        </p:txBody>
      </p:sp>
      <p:sp>
        <p:nvSpPr>
          <p:cNvPr id="4" name="Date Placeholder 3"/>
          <p:cNvSpPr>
            <a:spLocks noGrp="1"/>
          </p:cNvSpPr>
          <p:nvPr>
            <p:ph type="dt" sz="half" idx="10"/>
          </p:nvPr>
        </p:nvSpPr>
        <p:spPr/>
        <p:txBody>
          <a:bodyPr/>
          <a:lstStyle/>
          <a:p>
            <a:fld id="{2F2B6C82-6C4D-9842-A49C-4B7465746DF3}" type="datetimeFigureOut">
              <a:rPr lang="ru-RU" smtClean="0"/>
              <a:t>08.07.2019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34595E9-63F7-BB49-A86D-562525404B2F}" type="slidenum">
              <a:rPr lang="ru-RU" smtClean="0"/>
              <a:t>‹#›</a:t>
            </a:fld>
            <a:endParaRPr lang="ru-RU"/>
          </a:p>
        </p:txBody>
      </p:sp>
    </p:spTree>
    <p:extLst>
      <p:ext uri="{BB962C8B-B14F-4D97-AF65-F5344CB8AC3E}">
        <p14:creationId xmlns:p14="http://schemas.microsoft.com/office/powerpoint/2010/main" val="1132978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Образец текста</a:t>
            </a:r>
          </a:p>
        </p:txBody>
      </p:sp>
      <p:sp>
        <p:nvSpPr>
          <p:cNvPr id="4" name="Date Placeholder 3"/>
          <p:cNvSpPr>
            <a:spLocks noGrp="1"/>
          </p:cNvSpPr>
          <p:nvPr>
            <p:ph type="dt" sz="half" idx="10"/>
          </p:nvPr>
        </p:nvSpPr>
        <p:spPr/>
        <p:txBody>
          <a:bodyPr/>
          <a:lstStyle/>
          <a:p>
            <a:fld id="{2F2B6C82-6C4D-9842-A49C-4B7465746DF3}" type="datetimeFigureOut">
              <a:rPr lang="ru-RU" smtClean="0"/>
              <a:t>08.07.2019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34595E9-63F7-BB49-A86D-562525404B2F}" type="slidenum">
              <a:rPr lang="ru-RU" smtClean="0"/>
              <a:t>‹#›</a:t>
            </a:fld>
            <a:endParaRPr lang="ru-RU"/>
          </a:p>
        </p:txBody>
      </p:sp>
    </p:spTree>
    <p:extLst>
      <p:ext uri="{BB962C8B-B14F-4D97-AF65-F5344CB8AC3E}">
        <p14:creationId xmlns:p14="http://schemas.microsoft.com/office/powerpoint/2010/main" val="232773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en-US" dirty="0"/>
          </a:p>
        </p:txBody>
      </p:sp>
      <p:sp>
        <p:nvSpPr>
          <p:cNvPr id="5" name="Date Placeholder 4"/>
          <p:cNvSpPr>
            <a:spLocks noGrp="1"/>
          </p:cNvSpPr>
          <p:nvPr>
            <p:ph type="dt" sz="half" idx="10"/>
          </p:nvPr>
        </p:nvSpPr>
        <p:spPr/>
        <p:txBody>
          <a:bodyPr/>
          <a:lstStyle/>
          <a:p>
            <a:fld id="{2F2B6C82-6C4D-9842-A49C-4B7465746DF3}" type="datetimeFigureOut">
              <a:rPr lang="ru-RU" smtClean="0"/>
              <a:t>08.07.2019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34595E9-63F7-BB49-A86D-562525404B2F}" type="slidenum">
              <a:rPr lang="ru-RU" smtClean="0"/>
              <a:t>‹#›</a:t>
            </a:fld>
            <a:endParaRPr lang="ru-RU"/>
          </a:p>
        </p:txBody>
      </p:sp>
    </p:spTree>
    <p:extLst>
      <p:ext uri="{BB962C8B-B14F-4D97-AF65-F5344CB8AC3E}">
        <p14:creationId xmlns:p14="http://schemas.microsoft.com/office/powerpoint/2010/main" val="1654980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en-US" dirty="0"/>
          </a:p>
        </p:txBody>
      </p:sp>
      <p:sp>
        <p:nvSpPr>
          <p:cNvPr id="7" name="Date Placeholder 6"/>
          <p:cNvSpPr>
            <a:spLocks noGrp="1"/>
          </p:cNvSpPr>
          <p:nvPr>
            <p:ph type="dt" sz="half" idx="10"/>
          </p:nvPr>
        </p:nvSpPr>
        <p:spPr/>
        <p:txBody>
          <a:bodyPr/>
          <a:lstStyle/>
          <a:p>
            <a:fld id="{2F2B6C82-6C4D-9842-A49C-4B7465746DF3}" type="datetimeFigureOut">
              <a:rPr lang="ru-RU" smtClean="0"/>
              <a:t>08.07.2019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34595E9-63F7-BB49-A86D-562525404B2F}" type="slidenum">
              <a:rPr lang="ru-RU" smtClean="0"/>
              <a:t>‹#›</a:t>
            </a:fld>
            <a:endParaRPr lang="ru-RU"/>
          </a:p>
        </p:txBody>
      </p:sp>
    </p:spTree>
    <p:extLst>
      <p:ext uri="{BB962C8B-B14F-4D97-AF65-F5344CB8AC3E}">
        <p14:creationId xmlns:p14="http://schemas.microsoft.com/office/powerpoint/2010/main" val="1052143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Образец заголовка</a:t>
            </a:r>
            <a:endParaRPr lang="en-US" dirty="0"/>
          </a:p>
        </p:txBody>
      </p:sp>
      <p:sp>
        <p:nvSpPr>
          <p:cNvPr id="7" name="Date Placeholder 2"/>
          <p:cNvSpPr>
            <a:spLocks noGrp="1"/>
          </p:cNvSpPr>
          <p:nvPr>
            <p:ph type="dt" sz="half" idx="10"/>
          </p:nvPr>
        </p:nvSpPr>
        <p:spPr/>
        <p:txBody>
          <a:bodyPr/>
          <a:lstStyle/>
          <a:p>
            <a:fld id="{2F2B6C82-6C4D-9842-A49C-4B7465746DF3}" type="datetimeFigureOut">
              <a:rPr lang="ru-RU" smtClean="0"/>
              <a:t>08.07.2019</a:t>
            </a:fld>
            <a:endParaRPr lang="ru-RU"/>
          </a:p>
        </p:txBody>
      </p:sp>
      <p:sp>
        <p:nvSpPr>
          <p:cNvPr id="5" name="Footer Placeholder 3"/>
          <p:cNvSpPr>
            <a:spLocks noGrp="1"/>
          </p:cNvSpPr>
          <p:nvPr>
            <p:ph type="ftr" sz="quarter" idx="11"/>
          </p:nvPr>
        </p:nvSpPr>
        <p:spPr/>
        <p:txBody>
          <a:bodyPr/>
          <a:lstStyle/>
          <a:p>
            <a:endParaRPr lang="ru-RU"/>
          </a:p>
        </p:txBody>
      </p:sp>
      <p:sp>
        <p:nvSpPr>
          <p:cNvPr id="6" name="Slide Number Placeholder 4"/>
          <p:cNvSpPr>
            <a:spLocks noGrp="1"/>
          </p:cNvSpPr>
          <p:nvPr>
            <p:ph type="sldNum" sz="quarter" idx="12"/>
          </p:nvPr>
        </p:nvSpPr>
        <p:spPr/>
        <p:txBody>
          <a:bodyPr/>
          <a:lstStyle/>
          <a:p>
            <a:fld id="{734595E9-63F7-BB49-A86D-562525404B2F}" type="slidenum">
              <a:rPr lang="ru-RU" smtClean="0"/>
              <a:t>‹#›</a:t>
            </a:fld>
            <a:endParaRPr lang="ru-RU"/>
          </a:p>
        </p:txBody>
      </p:sp>
    </p:spTree>
    <p:extLst>
      <p:ext uri="{BB962C8B-B14F-4D97-AF65-F5344CB8AC3E}">
        <p14:creationId xmlns:p14="http://schemas.microsoft.com/office/powerpoint/2010/main" val="991034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F2B6C82-6C4D-9842-A49C-4B7465746DF3}" type="datetimeFigureOut">
              <a:rPr lang="ru-RU" smtClean="0"/>
              <a:t>08.07.2019</a:t>
            </a:fld>
            <a:endParaRPr lang="ru-RU"/>
          </a:p>
        </p:txBody>
      </p:sp>
      <p:sp>
        <p:nvSpPr>
          <p:cNvPr id="5" name="Footer Placeholder 2"/>
          <p:cNvSpPr>
            <a:spLocks noGrp="1"/>
          </p:cNvSpPr>
          <p:nvPr>
            <p:ph type="ftr" sz="quarter" idx="11"/>
          </p:nvPr>
        </p:nvSpPr>
        <p:spPr/>
        <p:txBody>
          <a:bodyPr/>
          <a:lstStyle/>
          <a:p>
            <a:endParaRPr lang="ru-RU"/>
          </a:p>
        </p:txBody>
      </p:sp>
      <p:sp>
        <p:nvSpPr>
          <p:cNvPr id="6" name="Slide Number Placeholder 3"/>
          <p:cNvSpPr>
            <a:spLocks noGrp="1"/>
          </p:cNvSpPr>
          <p:nvPr>
            <p:ph type="sldNum" sz="quarter" idx="12"/>
          </p:nvPr>
        </p:nvSpPr>
        <p:spPr/>
        <p:txBody>
          <a:bodyPr/>
          <a:lstStyle/>
          <a:p>
            <a:fld id="{734595E9-63F7-BB49-A86D-562525404B2F}" type="slidenum">
              <a:rPr lang="ru-RU" smtClean="0"/>
              <a:t>‹#›</a:t>
            </a:fld>
            <a:endParaRPr lang="ru-RU"/>
          </a:p>
        </p:txBody>
      </p:sp>
    </p:spTree>
    <p:extLst>
      <p:ext uri="{BB962C8B-B14F-4D97-AF65-F5344CB8AC3E}">
        <p14:creationId xmlns:p14="http://schemas.microsoft.com/office/powerpoint/2010/main" val="439742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n-US"/>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Образец текста</a:t>
            </a:r>
          </a:p>
        </p:txBody>
      </p:sp>
      <p:sp>
        <p:nvSpPr>
          <p:cNvPr id="7" name="Date Placeholder 4"/>
          <p:cNvSpPr>
            <a:spLocks noGrp="1"/>
          </p:cNvSpPr>
          <p:nvPr>
            <p:ph type="dt" sz="half" idx="10"/>
          </p:nvPr>
        </p:nvSpPr>
        <p:spPr/>
        <p:txBody>
          <a:bodyPr/>
          <a:lstStyle/>
          <a:p>
            <a:fld id="{2F2B6C82-6C4D-9842-A49C-4B7465746DF3}" type="datetimeFigureOut">
              <a:rPr lang="ru-RU" smtClean="0"/>
              <a:t>08.07.2019</a:t>
            </a:fld>
            <a:endParaRPr lang="ru-RU"/>
          </a:p>
        </p:txBody>
      </p:sp>
      <p:sp>
        <p:nvSpPr>
          <p:cNvPr id="5" name="Footer Placeholder 5"/>
          <p:cNvSpPr>
            <a:spLocks noGrp="1"/>
          </p:cNvSpPr>
          <p:nvPr>
            <p:ph type="ftr" sz="quarter" idx="11"/>
          </p:nvPr>
        </p:nvSpPr>
        <p:spPr/>
        <p:txBody>
          <a:bodyPr/>
          <a:lstStyle/>
          <a:p>
            <a:endParaRPr lang="ru-RU"/>
          </a:p>
        </p:txBody>
      </p:sp>
      <p:sp>
        <p:nvSpPr>
          <p:cNvPr id="6" name="Slide Number Placeholder 6"/>
          <p:cNvSpPr>
            <a:spLocks noGrp="1"/>
          </p:cNvSpPr>
          <p:nvPr>
            <p:ph type="sldNum" sz="quarter" idx="12"/>
          </p:nvPr>
        </p:nvSpPr>
        <p:spPr/>
        <p:txBody>
          <a:bodyPr/>
          <a:lstStyle/>
          <a:p>
            <a:fld id="{734595E9-63F7-BB49-A86D-562525404B2F}" type="slidenum">
              <a:rPr lang="ru-RU" smtClean="0"/>
              <a:t>‹#›</a:t>
            </a:fld>
            <a:endParaRPr lang="ru-RU"/>
          </a:p>
        </p:txBody>
      </p:sp>
    </p:spTree>
    <p:extLst>
      <p:ext uri="{BB962C8B-B14F-4D97-AF65-F5344CB8AC3E}">
        <p14:creationId xmlns:p14="http://schemas.microsoft.com/office/powerpoint/2010/main" val="1264245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Чтобы добавить рисунок, перетащите его на заполнитель или щелкните значок</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Образец текста</a:t>
            </a:r>
          </a:p>
        </p:txBody>
      </p:sp>
      <p:sp>
        <p:nvSpPr>
          <p:cNvPr id="5" name="Date Placeholder 4"/>
          <p:cNvSpPr>
            <a:spLocks noGrp="1"/>
          </p:cNvSpPr>
          <p:nvPr>
            <p:ph type="dt" sz="half" idx="10"/>
          </p:nvPr>
        </p:nvSpPr>
        <p:spPr/>
        <p:txBody>
          <a:bodyPr/>
          <a:lstStyle/>
          <a:p>
            <a:fld id="{2F2B6C82-6C4D-9842-A49C-4B7465746DF3}" type="datetimeFigureOut">
              <a:rPr lang="ru-RU" smtClean="0"/>
              <a:t>08.07.2019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34595E9-63F7-BB49-A86D-562525404B2F}" type="slidenum">
              <a:rPr lang="ru-RU" smtClean="0"/>
              <a:t>‹#›</a:t>
            </a:fld>
            <a:endParaRPr lang="ru-RU"/>
          </a:p>
        </p:txBody>
      </p:sp>
    </p:spTree>
    <p:extLst>
      <p:ext uri="{BB962C8B-B14F-4D97-AF65-F5344CB8AC3E}">
        <p14:creationId xmlns:p14="http://schemas.microsoft.com/office/powerpoint/2010/main" val="971553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6.png"/><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F2B6C82-6C4D-9842-A49C-4B7465746DF3}" type="datetimeFigureOut">
              <a:rPr lang="ru-RU" smtClean="0"/>
              <a:t>08.07.2019</a:t>
            </a:fld>
            <a:endParaRPr lang="ru-R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ru-RU"/>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734595E9-63F7-BB49-A86D-562525404B2F}" type="slidenum">
              <a:rPr lang="ru-RU" smtClean="0"/>
              <a:t>‹#›</a:t>
            </a:fld>
            <a:endParaRPr lang="ru-RU"/>
          </a:p>
        </p:txBody>
      </p:sp>
      <p:pic>
        <p:nvPicPr>
          <p:cNvPr id="13" name="Изображение 12"/>
          <p:cNvPicPr>
            <a:picLocks noChangeAspect="1"/>
          </p:cNvPicPr>
          <p:nvPr userDrawn="1"/>
        </p:nvPicPr>
        <p:blipFill>
          <a:blip r:embed="rId23">
            <a:alphaModFix amt="40000"/>
            <a:extLst>
              <a:ext uri="{28A0092B-C50C-407E-A947-70E740481C1C}">
                <a14:useLocalDpi xmlns:a14="http://schemas.microsoft.com/office/drawing/2010/main" val="0"/>
              </a:ext>
            </a:extLst>
          </a:blip>
          <a:stretch>
            <a:fillRect/>
          </a:stretch>
        </p:blipFill>
        <p:spPr>
          <a:xfrm>
            <a:off x="9775920" y="5771805"/>
            <a:ext cx="2038393" cy="810315"/>
          </a:xfrm>
          <a:prstGeom prst="rect">
            <a:avLst/>
          </a:prstGeom>
        </p:spPr>
      </p:pic>
    </p:spTree>
    <p:extLst>
      <p:ext uri="{BB962C8B-B14F-4D97-AF65-F5344CB8AC3E}">
        <p14:creationId xmlns:p14="http://schemas.microsoft.com/office/powerpoint/2010/main" val="5420537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sz="4800" b="1" dirty="0"/>
              <a:t>Results of the </a:t>
            </a:r>
            <a:r>
              <a:rPr lang="lt-LT" sz="4800" b="1" dirty="0" err="1"/>
              <a:t>Assessment</a:t>
            </a:r>
            <a:r>
              <a:rPr lang="lt-LT" sz="4800" b="1" dirty="0"/>
              <a:t> </a:t>
            </a:r>
            <a:r>
              <a:rPr lang="lt-LT" sz="4800" b="1" dirty="0" err="1"/>
              <a:t>of</a:t>
            </a:r>
            <a:r>
              <a:rPr lang="lt-LT" sz="4800" b="1" dirty="0"/>
              <a:t> </a:t>
            </a:r>
            <a:r>
              <a:rPr lang="lt-LT" sz="4800" b="1" dirty="0" err="1"/>
              <a:t>the</a:t>
            </a:r>
            <a:r>
              <a:rPr lang="lt-LT" sz="4800" b="1" dirty="0"/>
              <a:t> </a:t>
            </a:r>
            <a:r>
              <a:rPr lang="en-US" sz="4800" b="1" dirty="0"/>
              <a:t>I</a:t>
            </a:r>
            <a:r>
              <a:rPr lang="lt-LT" sz="4800" b="1" dirty="0" err="1"/>
              <a:t>mplementation</a:t>
            </a:r>
            <a:r>
              <a:rPr lang="en-US" sz="4800" b="1" dirty="0"/>
              <a:t> </a:t>
            </a:r>
            <a:r>
              <a:rPr lang="lt-LT" sz="4800" b="1" dirty="0" err="1"/>
              <a:t>of</a:t>
            </a:r>
            <a:r>
              <a:rPr lang="lt-LT" sz="4800" b="1" dirty="0"/>
              <a:t> EHRA </a:t>
            </a:r>
            <a:r>
              <a:rPr lang="lt-LT" sz="4800" b="1" dirty="0" err="1"/>
              <a:t>Strategic</a:t>
            </a:r>
            <a:r>
              <a:rPr lang="lt-LT" sz="4800" b="1" dirty="0"/>
              <a:t> </a:t>
            </a:r>
            <a:r>
              <a:rPr lang="lt-LT" sz="4800" b="1" dirty="0" err="1"/>
              <a:t>Framework</a:t>
            </a:r>
            <a:r>
              <a:rPr lang="lt-LT" sz="4800" b="1" dirty="0"/>
              <a:t> </a:t>
            </a:r>
            <a:r>
              <a:rPr lang="lt-LT" sz="4800" b="1" dirty="0" err="1"/>
              <a:t>for</a:t>
            </a:r>
            <a:r>
              <a:rPr lang="lt-LT" sz="4800" b="1" dirty="0"/>
              <a:t> </a:t>
            </a:r>
            <a:r>
              <a:rPr lang="en-US" sz="4800" b="1" dirty="0"/>
              <a:t>2018-2019 </a:t>
            </a:r>
            <a:endParaRPr lang="ru-RU" sz="4800" b="1" dirty="0"/>
          </a:p>
        </p:txBody>
      </p:sp>
    </p:spTree>
    <p:extLst>
      <p:ext uri="{BB962C8B-B14F-4D97-AF65-F5344CB8AC3E}">
        <p14:creationId xmlns:p14="http://schemas.microsoft.com/office/powerpoint/2010/main" val="77152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5CCDE-CE53-4795-B369-776423CCD859}"/>
              </a:ext>
            </a:extLst>
          </p:cNvPr>
          <p:cNvSpPr>
            <a:spLocks noGrp="1"/>
          </p:cNvSpPr>
          <p:nvPr>
            <p:ph type="title"/>
          </p:nvPr>
        </p:nvSpPr>
        <p:spPr>
          <a:xfrm>
            <a:off x="646111" y="105244"/>
            <a:ext cx="9404723" cy="694948"/>
          </a:xfrm>
        </p:spPr>
        <p:txBody>
          <a:bodyPr/>
          <a:lstStyle/>
          <a:p>
            <a:pPr algn="ctr"/>
            <a:r>
              <a:rPr lang="en-US" b="1" dirty="0"/>
              <a:t>Strategic Objective 2</a:t>
            </a:r>
            <a:br>
              <a:rPr lang="en-US" dirty="0"/>
            </a:br>
            <a:endParaRPr lang="en-US" dirty="0"/>
          </a:p>
        </p:txBody>
      </p:sp>
      <p:graphicFrame>
        <p:nvGraphicFramePr>
          <p:cNvPr id="5" name="Chart 4">
            <a:extLst>
              <a:ext uri="{FF2B5EF4-FFF2-40B4-BE49-F238E27FC236}">
                <a16:creationId xmlns:a16="http://schemas.microsoft.com/office/drawing/2014/main" id="{6BABF091-022E-4C04-8EBA-040D3623EADD}"/>
              </a:ext>
            </a:extLst>
          </p:cNvPr>
          <p:cNvGraphicFramePr/>
          <p:nvPr>
            <p:extLst>
              <p:ext uri="{D42A27DB-BD31-4B8C-83A1-F6EECF244321}">
                <p14:modId xmlns:p14="http://schemas.microsoft.com/office/powerpoint/2010/main" val="701185685"/>
              </p:ext>
            </p:extLst>
          </p:nvPr>
        </p:nvGraphicFramePr>
        <p:xfrm>
          <a:off x="294696" y="895739"/>
          <a:ext cx="9404723" cy="568594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44923DF7-7735-4960-909F-457183893C31}"/>
              </a:ext>
            </a:extLst>
          </p:cNvPr>
          <p:cNvSpPr txBox="1"/>
          <p:nvPr/>
        </p:nvSpPr>
        <p:spPr>
          <a:xfrm>
            <a:off x="10050834" y="1782394"/>
            <a:ext cx="1846470" cy="2800767"/>
          </a:xfrm>
          <a:prstGeom prst="rect">
            <a:avLst/>
          </a:prstGeom>
          <a:noFill/>
        </p:spPr>
        <p:txBody>
          <a:bodyPr wrap="square" rtlCol="0">
            <a:spAutoFit/>
          </a:bodyPr>
          <a:lstStyle/>
          <a:p>
            <a:pPr algn="ctr"/>
            <a:r>
              <a:rPr lang="en-US" sz="1600" b="1" dirty="0"/>
              <a:t>Do you think the Association has achieved positive / significant changes in</a:t>
            </a:r>
            <a:r>
              <a:rPr lang="lt-LT" sz="1600" b="1" dirty="0"/>
              <a:t> </a:t>
            </a:r>
            <a:r>
              <a:rPr lang="lt-LT" sz="1600" b="1" dirty="0" err="1"/>
              <a:t>the</a:t>
            </a:r>
            <a:r>
              <a:rPr lang="lt-LT" sz="1600" b="1" dirty="0"/>
              <a:t> </a:t>
            </a:r>
            <a:r>
              <a:rPr lang="lt-LT" sz="1600" b="1" dirty="0" err="1">
                <a:solidFill>
                  <a:schemeClr val="accent1"/>
                </a:solidFill>
              </a:rPr>
              <a:t>non-repressive</a:t>
            </a:r>
            <a:r>
              <a:rPr lang="lt-LT" sz="1600" b="1" dirty="0">
                <a:solidFill>
                  <a:schemeClr val="accent1"/>
                </a:solidFill>
              </a:rPr>
              <a:t> </a:t>
            </a:r>
            <a:r>
              <a:rPr lang="lt-LT" sz="1600" b="1" dirty="0" err="1">
                <a:solidFill>
                  <a:schemeClr val="accent1"/>
                </a:solidFill>
              </a:rPr>
              <a:t>drug</a:t>
            </a:r>
            <a:r>
              <a:rPr lang="lt-LT" sz="1600" b="1" dirty="0">
                <a:solidFill>
                  <a:schemeClr val="accent1"/>
                </a:solidFill>
              </a:rPr>
              <a:t> </a:t>
            </a:r>
            <a:r>
              <a:rPr lang="lt-LT" sz="1600" b="1" dirty="0" err="1">
                <a:solidFill>
                  <a:schemeClr val="accent1"/>
                </a:solidFill>
              </a:rPr>
              <a:t>policy</a:t>
            </a:r>
            <a:r>
              <a:rPr lang="lt-LT" sz="1600" b="1" dirty="0">
                <a:solidFill>
                  <a:schemeClr val="accent1"/>
                </a:solidFill>
              </a:rPr>
              <a:t> </a:t>
            </a:r>
            <a:r>
              <a:rPr lang="lt-LT" sz="1600" b="1" dirty="0" err="1">
                <a:solidFill>
                  <a:schemeClr val="accent1"/>
                </a:solidFill>
              </a:rPr>
              <a:t>changes</a:t>
            </a:r>
            <a:r>
              <a:rPr lang="lt-LT" sz="1600" b="1" dirty="0">
                <a:solidFill>
                  <a:schemeClr val="accent1"/>
                </a:solidFill>
              </a:rPr>
              <a:t> </a:t>
            </a:r>
            <a:r>
              <a:rPr lang="lt-LT" sz="1600" b="1" dirty="0" err="1">
                <a:solidFill>
                  <a:schemeClr val="accent1"/>
                </a:solidFill>
              </a:rPr>
              <a:t>in</a:t>
            </a:r>
            <a:r>
              <a:rPr lang="lt-LT" sz="1600" b="1" dirty="0">
                <a:solidFill>
                  <a:schemeClr val="accent1"/>
                </a:solidFill>
              </a:rPr>
              <a:t> </a:t>
            </a:r>
            <a:r>
              <a:rPr lang="lt-LT" sz="1600" b="1" dirty="0" err="1">
                <a:solidFill>
                  <a:schemeClr val="accent1"/>
                </a:solidFill>
              </a:rPr>
              <a:t>the</a:t>
            </a:r>
            <a:r>
              <a:rPr lang="lt-LT" sz="1600" b="1" dirty="0">
                <a:solidFill>
                  <a:schemeClr val="accent1"/>
                </a:solidFill>
              </a:rPr>
              <a:t> </a:t>
            </a:r>
            <a:r>
              <a:rPr lang="lt-LT" sz="1600" b="1" dirty="0" err="1">
                <a:solidFill>
                  <a:schemeClr val="accent1"/>
                </a:solidFill>
              </a:rPr>
              <a:t>two</a:t>
            </a:r>
            <a:r>
              <a:rPr lang="lt-LT" sz="1600" b="1" dirty="0">
                <a:solidFill>
                  <a:schemeClr val="accent1"/>
                </a:solidFill>
              </a:rPr>
              <a:t> </a:t>
            </a:r>
            <a:r>
              <a:rPr lang="lt-LT" sz="1600" b="1" dirty="0" err="1">
                <a:solidFill>
                  <a:schemeClr val="accent1"/>
                </a:solidFill>
              </a:rPr>
              <a:t>years</a:t>
            </a:r>
            <a:r>
              <a:rPr lang="lt-LT" sz="1600" b="1" dirty="0">
                <a:solidFill>
                  <a:schemeClr val="accent1"/>
                </a:solidFill>
              </a:rPr>
              <a:t> </a:t>
            </a:r>
            <a:r>
              <a:rPr lang="lt-LT" sz="1600" b="1" dirty="0" err="1">
                <a:solidFill>
                  <a:schemeClr val="accent1"/>
                </a:solidFill>
              </a:rPr>
              <a:t>of</a:t>
            </a:r>
            <a:r>
              <a:rPr lang="lt-LT" sz="1600" b="1" dirty="0">
                <a:solidFill>
                  <a:schemeClr val="accent1"/>
                </a:solidFill>
              </a:rPr>
              <a:t> </a:t>
            </a:r>
            <a:r>
              <a:rPr lang="lt-LT" sz="1600" b="1" dirty="0" err="1">
                <a:solidFill>
                  <a:schemeClr val="accent1"/>
                </a:solidFill>
              </a:rPr>
              <a:t>work</a:t>
            </a:r>
            <a:r>
              <a:rPr lang="lt-LT" sz="1600" b="1" dirty="0">
                <a:solidFill>
                  <a:schemeClr val="accent1"/>
                </a:solidFill>
              </a:rPr>
              <a:t>?</a:t>
            </a:r>
            <a:endParaRPr lang="ru-RU" sz="1600" b="1" dirty="0">
              <a:solidFill>
                <a:schemeClr val="accent1"/>
              </a:solidFill>
            </a:endParaRPr>
          </a:p>
        </p:txBody>
      </p:sp>
    </p:spTree>
    <p:extLst>
      <p:ext uri="{BB962C8B-B14F-4D97-AF65-F5344CB8AC3E}">
        <p14:creationId xmlns:p14="http://schemas.microsoft.com/office/powerpoint/2010/main" val="272378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6DFB4-F747-417A-ABEC-D371984BA5CE}"/>
              </a:ext>
            </a:extLst>
          </p:cNvPr>
          <p:cNvSpPr>
            <a:spLocks noGrp="1"/>
          </p:cNvSpPr>
          <p:nvPr>
            <p:ph type="title"/>
          </p:nvPr>
        </p:nvSpPr>
        <p:spPr>
          <a:xfrm>
            <a:off x="512243" y="113609"/>
            <a:ext cx="9404723" cy="1400530"/>
          </a:xfrm>
        </p:spPr>
        <p:txBody>
          <a:bodyPr/>
          <a:lstStyle/>
          <a:p>
            <a:pPr algn="ctr"/>
            <a:r>
              <a:rPr lang="ru-RU" sz="2000" b="1" dirty="0"/>
              <a:t>Какие акции/продукты/</a:t>
            </a:r>
            <a:r>
              <a:rPr lang="ru-RU" sz="2000" b="1" dirty="0">
                <a:solidFill>
                  <a:schemeClr val="tx2">
                    <a:lumMod val="60000"/>
                    <a:lumOff val="40000"/>
                  </a:schemeClr>
                </a:solidFill>
              </a:rPr>
              <a:t>достижения</a:t>
            </a:r>
            <a:r>
              <a:rPr lang="ru-RU" sz="2000" b="1" dirty="0"/>
              <a:t> по этой стратегической задаче вы считаете наиболее важными?</a:t>
            </a:r>
            <a:endParaRPr lang="en-US" sz="2000" b="1" dirty="0"/>
          </a:p>
        </p:txBody>
      </p:sp>
      <p:graphicFrame>
        <p:nvGraphicFramePr>
          <p:cNvPr id="4" name="Content Placeholder 7">
            <a:extLst>
              <a:ext uri="{FF2B5EF4-FFF2-40B4-BE49-F238E27FC236}">
                <a16:creationId xmlns:a16="http://schemas.microsoft.com/office/drawing/2014/main" id="{791AA4CD-9E26-4CB1-A05B-A85AE80E503B}"/>
              </a:ext>
            </a:extLst>
          </p:cNvPr>
          <p:cNvGraphicFramePr>
            <a:graphicFrameLocks/>
          </p:cNvGraphicFramePr>
          <p:nvPr>
            <p:extLst>
              <p:ext uri="{D42A27DB-BD31-4B8C-83A1-F6EECF244321}">
                <p14:modId xmlns:p14="http://schemas.microsoft.com/office/powerpoint/2010/main" val="3880538960"/>
              </p:ext>
            </p:extLst>
          </p:nvPr>
        </p:nvGraphicFramePr>
        <p:xfrm>
          <a:off x="264161" y="975360"/>
          <a:ext cx="9519919" cy="561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2217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74585-504C-4F6C-8E36-04ABE00C4D5F}"/>
              </a:ext>
            </a:extLst>
          </p:cNvPr>
          <p:cNvSpPr>
            <a:spLocks noGrp="1"/>
          </p:cNvSpPr>
          <p:nvPr>
            <p:ph type="title"/>
          </p:nvPr>
        </p:nvSpPr>
        <p:spPr>
          <a:xfrm>
            <a:off x="645130" y="107278"/>
            <a:ext cx="9404723" cy="715682"/>
          </a:xfrm>
        </p:spPr>
        <p:txBody>
          <a:bodyPr/>
          <a:lstStyle/>
          <a:p>
            <a:pPr algn="ctr"/>
            <a:r>
              <a:rPr lang="en-US" sz="2000" b="1" dirty="0"/>
              <a:t>Which of the activities of EHRA for this strategic objective should be continued and developed in the next 5 years?</a:t>
            </a:r>
          </a:p>
        </p:txBody>
      </p:sp>
      <p:sp>
        <p:nvSpPr>
          <p:cNvPr id="3" name="Content Placeholder 2">
            <a:extLst>
              <a:ext uri="{FF2B5EF4-FFF2-40B4-BE49-F238E27FC236}">
                <a16:creationId xmlns:a16="http://schemas.microsoft.com/office/drawing/2014/main" id="{DF361793-C0F9-4D25-A80E-F75A6ED5F5C0}"/>
              </a:ext>
            </a:extLst>
          </p:cNvPr>
          <p:cNvSpPr>
            <a:spLocks noGrp="1"/>
          </p:cNvSpPr>
          <p:nvPr>
            <p:ph idx="1"/>
          </p:nvPr>
        </p:nvSpPr>
        <p:spPr>
          <a:xfrm>
            <a:off x="355600" y="1198880"/>
            <a:ext cx="9865360" cy="5140960"/>
          </a:xfrm>
        </p:spPr>
        <p:txBody>
          <a:bodyPr>
            <a:normAutofit fontScale="92500" lnSpcReduction="10000"/>
          </a:bodyPr>
          <a:lstStyle/>
          <a:p>
            <a:r>
              <a:rPr lang="en-US" dirty="0"/>
              <a:t>Protection of human rights in the territory of Ukraine occupied by Russia and in other countries;</a:t>
            </a:r>
          </a:p>
          <a:p>
            <a:r>
              <a:rPr lang="en-US" dirty="0"/>
              <a:t>Evaluation for repressive or non-repressive policies / legislation</a:t>
            </a:r>
            <a:r>
              <a:rPr lang="lt-LT" dirty="0"/>
              <a:t>s</a:t>
            </a:r>
            <a:r>
              <a:rPr lang="en-US" dirty="0"/>
              <a:t>;</a:t>
            </a:r>
          </a:p>
          <a:p>
            <a:r>
              <a:rPr lang="en-US" dirty="0"/>
              <a:t>Alternatives to punishment;</a:t>
            </a:r>
          </a:p>
          <a:p>
            <a:r>
              <a:rPr lang="en-US" dirty="0"/>
              <a:t>Preparation for speeches for the community, shadow reports, analytical and informational notes;</a:t>
            </a:r>
          </a:p>
          <a:p>
            <a:r>
              <a:rPr lang="en-US" dirty="0"/>
              <a:t>Mentoring visits to countries, training</a:t>
            </a:r>
            <a:r>
              <a:rPr lang="lt-LT" dirty="0"/>
              <a:t>s</a:t>
            </a:r>
            <a:r>
              <a:rPr lang="en-US" dirty="0"/>
              <a:t>, webinars and regional meetings;</a:t>
            </a:r>
          </a:p>
          <a:p>
            <a:r>
              <a:rPr lang="en-US" dirty="0"/>
              <a:t>Advocacy for decriminalization;</a:t>
            </a:r>
          </a:p>
          <a:p>
            <a:r>
              <a:rPr lang="en-US" dirty="0"/>
              <a:t>Work with media channels (more individual stories in the media)</a:t>
            </a:r>
            <a:r>
              <a:rPr lang="lt-LT" dirty="0"/>
              <a:t>;</a:t>
            </a:r>
            <a:endParaRPr lang="en-US" dirty="0"/>
          </a:p>
          <a:p>
            <a:r>
              <a:rPr lang="en-US" dirty="0"/>
              <a:t>Partnerships and allies</a:t>
            </a:r>
            <a:r>
              <a:rPr lang="lt-LT" dirty="0"/>
              <a:t>;</a:t>
            </a:r>
            <a:endParaRPr lang="en-US" dirty="0"/>
          </a:p>
          <a:p>
            <a:r>
              <a:rPr lang="en-US" dirty="0"/>
              <a:t>Protection of human rights defenders and activists;</a:t>
            </a:r>
          </a:p>
          <a:p>
            <a:r>
              <a:rPr lang="en-US" dirty="0"/>
              <a:t>Documenting violations of the rights of P</a:t>
            </a:r>
            <a:r>
              <a:rPr lang="lt-LT" dirty="0"/>
              <a:t>W</a:t>
            </a:r>
            <a:r>
              <a:rPr lang="en-US" dirty="0"/>
              <a:t>UD;</a:t>
            </a:r>
          </a:p>
          <a:p>
            <a:r>
              <a:rPr lang="en-US" dirty="0"/>
              <a:t>A network of progressive / pro-reform legislators / deputies should be organized in the region to promote reforms</a:t>
            </a:r>
            <a:r>
              <a:rPr lang="lt-LT" dirty="0"/>
              <a:t>.</a:t>
            </a:r>
            <a:endParaRPr lang="ru-RU" dirty="0"/>
          </a:p>
          <a:p>
            <a:endParaRPr lang="ru-RU" dirty="0"/>
          </a:p>
          <a:p>
            <a:endParaRPr lang="ru-RU" dirty="0"/>
          </a:p>
          <a:p>
            <a:endParaRPr lang="ru-RU" dirty="0"/>
          </a:p>
          <a:p>
            <a:endParaRPr lang="ru-RU" dirty="0"/>
          </a:p>
          <a:p>
            <a:endParaRPr lang="ru-RU" dirty="0"/>
          </a:p>
          <a:p>
            <a:endParaRPr lang="ru-RU" dirty="0"/>
          </a:p>
          <a:p>
            <a:pPr marL="0" indent="0">
              <a:buNone/>
            </a:pPr>
            <a:endParaRPr lang="en-US" dirty="0"/>
          </a:p>
        </p:txBody>
      </p:sp>
    </p:spTree>
    <p:extLst>
      <p:ext uri="{BB962C8B-B14F-4D97-AF65-F5344CB8AC3E}">
        <p14:creationId xmlns:p14="http://schemas.microsoft.com/office/powerpoint/2010/main" val="3778654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E5BD9-ED9E-4B93-A0BB-44513DC853F2}"/>
              </a:ext>
            </a:extLst>
          </p:cNvPr>
          <p:cNvSpPr>
            <a:spLocks noGrp="1"/>
          </p:cNvSpPr>
          <p:nvPr>
            <p:ph type="title"/>
          </p:nvPr>
        </p:nvSpPr>
        <p:spPr>
          <a:xfrm>
            <a:off x="645130" y="89200"/>
            <a:ext cx="9404723" cy="784560"/>
          </a:xfrm>
        </p:spPr>
        <p:txBody>
          <a:bodyPr/>
          <a:lstStyle/>
          <a:p>
            <a:pPr algn="ctr"/>
            <a:r>
              <a:rPr lang="en-US" sz="2000" b="1" dirty="0"/>
              <a:t>What activities on this strategic objective are, in your opinion, </a:t>
            </a:r>
            <a:r>
              <a:rPr lang="en-US" sz="2000" b="1" dirty="0">
                <a:solidFill>
                  <a:schemeClr val="tx2">
                    <a:lumMod val="60000"/>
                    <a:lumOff val="40000"/>
                  </a:schemeClr>
                </a:solidFill>
              </a:rPr>
              <a:t>not effective </a:t>
            </a:r>
            <a:r>
              <a:rPr lang="en-US" sz="2000" b="1" dirty="0"/>
              <a:t>for achieving influence at the regional level?</a:t>
            </a:r>
          </a:p>
        </p:txBody>
      </p:sp>
      <p:sp>
        <p:nvSpPr>
          <p:cNvPr id="3" name="Content Placeholder 2">
            <a:extLst>
              <a:ext uri="{FF2B5EF4-FFF2-40B4-BE49-F238E27FC236}">
                <a16:creationId xmlns:a16="http://schemas.microsoft.com/office/drawing/2014/main" id="{24D7ABAF-C1E9-4E22-A754-E767E9BB9D15}"/>
              </a:ext>
            </a:extLst>
          </p:cNvPr>
          <p:cNvSpPr>
            <a:spLocks noGrp="1"/>
          </p:cNvSpPr>
          <p:nvPr>
            <p:ph idx="1"/>
          </p:nvPr>
        </p:nvSpPr>
        <p:spPr>
          <a:xfrm>
            <a:off x="431830" y="1544320"/>
            <a:ext cx="9511373" cy="4978400"/>
          </a:xfrm>
        </p:spPr>
        <p:txBody>
          <a:bodyPr>
            <a:normAutofit/>
          </a:bodyPr>
          <a:lstStyle/>
          <a:p>
            <a:r>
              <a:rPr lang="lt-LT" dirty="0"/>
              <a:t>EHRA</a:t>
            </a:r>
            <a:r>
              <a:rPr lang="en-US" dirty="0"/>
              <a:t> should </a:t>
            </a:r>
            <a:r>
              <a:rPr lang="lt-LT" dirty="0"/>
              <a:t>be </a:t>
            </a:r>
            <a:r>
              <a:rPr lang="lt-LT" dirty="0" err="1"/>
              <a:t>more</a:t>
            </a:r>
            <a:r>
              <a:rPr lang="lt-LT" dirty="0"/>
              <a:t> </a:t>
            </a:r>
            <a:r>
              <a:rPr lang="lt-LT" dirty="0" err="1"/>
              <a:t>independent</a:t>
            </a:r>
            <a:r>
              <a:rPr lang="en-US" dirty="0"/>
              <a:t> - rather than take / learn from the commercialized </a:t>
            </a:r>
            <a:r>
              <a:rPr lang="lt-LT" dirty="0"/>
              <a:t>w</a:t>
            </a:r>
            <a:r>
              <a:rPr lang="en-US" dirty="0" err="1"/>
              <a:t>estern</a:t>
            </a:r>
            <a:r>
              <a:rPr lang="en-US" dirty="0"/>
              <a:t> approach to harm reduction;</a:t>
            </a:r>
          </a:p>
          <a:p>
            <a:r>
              <a:rPr lang="en-US" dirty="0"/>
              <a:t>Advocacy at the decision-making level at the country level (in Hungary, Russia);</a:t>
            </a:r>
          </a:p>
          <a:p>
            <a:r>
              <a:rPr lang="en-US" dirty="0"/>
              <a:t>One-time events and </a:t>
            </a:r>
            <a:r>
              <a:rPr lang="lt-LT" dirty="0" err="1"/>
              <a:t>actions</a:t>
            </a:r>
            <a:r>
              <a:rPr lang="lt-LT" dirty="0"/>
              <a:t>, </a:t>
            </a:r>
            <a:r>
              <a:rPr lang="lt-LT" dirty="0" err="1"/>
              <a:t>campaigns</a:t>
            </a:r>
            <a:r>
              <a:rPr lang="en-US" dirty="0"/>
              <a:t>;</a:t>
            </a:r>
          </a:p>
          <a:p>
            <a:r>
              <a:rPr lang="en-US" dirty="0"/>
              <a:t>Collaboration with law enforcement agencies;</a:t>
            </a:r>
          </a:p>
          <a:p>
            <a:r>
              <a:rPr lang="en-US" dirty="0"/>
              <a:t>St</a:t>
            </a:r>
            <a:r>
              <a:rPr lang="lt-LT" dirty="0" err="1"/>
              <a:t>udy</a:t>
            </a:r>
            <a:r>
              <a:rPr lang="lt-LT" dirty="0"/>
              <a:t> </a:t>
            </a:r>
            <a:r>
              <a:rPr lang="en-US" dirty="0"/>
              <a:t>visits by government officials who make decisions on drug policy;</a:t>
            </a:r>
          </a:p>
          <a:p>
            <a:r>
              <a:rPr lang="en-US" dirty="0"/>
              <a:t>In Kyrgyzstan, there was no presentation </a:t>
            </a:r>
            <a:r>
              <a:rPr lang="lt-LT" dirty="0" err="1"/>
              <a:t>on</a:t>
            </a:r>
            <a:r>
              <a:rPr lang="lt-LT" dirty="0"/>
              <a:t> </a:t>
            </a:r>
            <a:r>
              <a:rPr lang="lt-LT" dirty="0" err="1"/>
              <a:t>the</a:t>
            </a:r>
            <a:r>
              <a:rPr lang="en-US" dirty="0"/>
              <a:t> report </a:t>
            </a:r>
            <a:r>
              <a:rPr lang="lt-LT" dirty="0" err="1"/>
              <a:t>on</a:t>
            </a:r>
            <a:r>
              <a:rPr lang="lt-LT" dirty="0"/>
              <a:t> „</a:t>
            </a:r>
            <a:r>
              <a:rPr lang="lt-LT" dirty="0" err="1"/>
              <a:t>Criminalization</a:t>
            </a:r>
            <a:r>
              <a:rPr lang="lt-LT" dirty="0"/>
              <a:t> </a:t>
            </a:r>
            <a:r>
              <a:rPr lang="lt-LT" dirty="0" err="1"/>
              <a:t>costs</a:t>
            </a:r>
            <a:r>
              <a:rPr lang="lt-LT" dirty="0"/>
              <a:t>“;</a:t>
            </a:r>
          </a:p>
          <a:p>
            <a:r>
              <a:rPr lang="en-US" dirty="0"/>
              <a:t>In mass communication, simple collection and presentation of cost data is less effective than individual stories or the mobilization of opinion leaders.</a:t>
            </a:r>
          </a:p>
        </p:txBody>
      </p:sp>
    </p:spTree>
    <p:extLst>
      <p:ext uri="{BB962C8B-B14F-4D97-AF65-F5344CB8AC3E}">
        <p14:creationId xmlns:p14="http://schemas.microsoft.com/office/powerpoint/2010/main" val="308950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6DB4A-A5EE-4FD6-9F93-9E8543430EAA}"/>
              </a:ext>
            </a:extLst>
          </p:cNvPr>
          <p:cNvSpPr>
            <a:spLocks noGrp="1"/>
          </p:cNvSpPr>
          <p:nvPr>
            <p:ph type="title"/>
          </p:nvPr>
        </p:nvSpPr>
        <p:spPr>
          <a:xfrm>
            <a:off x="645130" y="63256"/>
            <a:ext cx="9404723" cy="778923"/>
          </a:xfrm>
        </p:spPr>
        <p:txBody>
          <a:bodyPr/>
          <a:lstStyle/>
          <a:p>
            <a:pPr algn="ctr"/>
            <a:r>
              <a:rPr lang="en-US" b="1" dirty="0"/>
              <a:t>Strategic objective 3</a:t>
            </a:r>
          </a:p>
        </p:txBody>
      </p:sp>
      <p:graphicFrame>
        <p:nvGraphicFramePr>
          <p:cNvPr id="4" name="Chart 3">
            <a:extLst>
              <a:ext uri="{FF2B5EF4-FFF2-40B4-BE49-F238E27FC236}">
                <a16:creationId xmlns:a16="http://schemas.microsoft.com/office/drawing/2014/main" id="{99800123-6FFA-413C-BF23-3674A0D0C504}"/>
              </a:ext>
            </a:extLst>
          </p:cNvPr>
          <p:cNvGraphicFramePr/>
          <p:nvPr>
            <p:extLst>
              <p:ext uri="{D42A27DB-BD31-4B8C-83A1-F6EECF244321}">
                <p14:modId xmlns:p14="http://schemas.microsoft.com/office/powerpoint/2010/main" val="2942910074"/>
              </p:ext>
            </p:extLst>
          </p:nvPr>
        </p:nvGraphicFramePr>
        <p:xfrm>
          <a:off x="294696" y="1007706"/>
          <a:ext cx="9404723" cy="5573979"/>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3AD16EC6-69B5-4CEB-8F61-538160FA4A73}"/>
              </a:ext>
            </a:extLst>
          </p:cNvPr>
          <p:cNvSpPr txBox="1"/>
          <p:nvPr/>
        </p:nvSpPr>
        <p:spPr>
          <a:xfrm>
            <a:off x="10050834" y="1782394"/>
            <a:ext cx="1846470" cy="3046988"/>
          </a:xfrm>
          <a:prstGeom prst="rect">
            <a:avLst/>
          </a:prstGeom>
          <a:noFill/>
        </p:spPr>
        <p:txBody>
          <a:bodyPr wrap="square" rtlCol="0">
            <a:spAutoFit/>
          </a:bodyPr>
          <a:lstStyle/>
          <a:p>
            <a:pPr algn="ctr"/>
            <a:r>
              <a:rPr lang="en-US" sz="1600" b="1" dirty="0"/>
              <a:t>Do you think the Association has achieved positive / significant changes in the </a:t>
            </a:r>
            <a:r>
              <a:rPr lang="en-US" sz="1600" b="1" dirty="0">
                <a:solidFill>
                  <a:schemeClr val="accent1"/>
                </a:solidFill>
              </a:rPr>
              <a:t>development of leadership capacities of EHRA members in the two years of work?</a:t>
            </a:r>
            <a:endParaRPr lang="ru-RU" sz="1600" b="1" dirty="0">
              <a:solidFill>
                <a:schemeClr val="accent1"/>
              </a:solidFill>
            </a:endParaRPr>
          </a:p>
        </p:txBody>
      </p:sp>
    </p:spTree>
    <p:extLst>
      <p:ext uri="{BB962C8B-B14F-4D97-AF65-F5344CB8AC3E}">
        <p14:creationId xmlns:p14="http://schemas.microsoft.com/office/powerpoint/2010/main" val="3485154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CADADC-6ADC-4881-9AED-B703109B406C}"/>
              </a:ext>
            </a:extLst>
          </p:cNvPr>
          <p:cNvPicPr>
            <a:picLocks noChangeAspect="1"/>
          </p:cNvPicPr>
          <p:nvPr/>
        </p:nvPicPr>
        <p:blipFill rotWithShape="1">
          <a:blip r:embed="rId2"/>
          <a:srcRect l="49926" b="66000"/>
          <a:stretch/>
        </p:blipFill>
        <p:spPr>
          <a:xfrm>
            <a:off x="4023359" y="4134940"/>
            <a:ext cx="3860801" cy="2621461"/>
          </a:xfrm>
          <a:prstGeom prst="rect">
            <a:avLst/>
          </a:prstGeom>
        </p:spPr>
      </p:pic>
      <p:sp>
        <p:nvSpPr>
          <p:cNvPr id="5" name="Speech Bubble: Oval 4">
            <a:extLst>
              <a:ext uri="{FF2B5EF4-FFF2-40B4-BE49-F238E27FC236}">
                <a16:creationId xmlns:a16="http://schemas.microsoft.com/office/drawing/2014/main" id="{0C583008-CA59-4D85-8430-19760F41173F}"/>
              </a:ext>
            </a:extLst>
          </p:cNvPr>
          <p:cNvSpPr/>
          <p:nvPr/>
        </p:nvSpPr>
        <p:spPr>
          <a:xfrm>
            <a:off x="7028180" y="1168219"/>
            <a:ext cx="5072380" cy="2966721"/>
          </a:xfrm>
          <a:prstGeom prst="wedgeEllipseCallout">
            <a:avLst>
              <a:gd name="adj1" fmla="val -39225"/>
              <a:gd name="adj2" fmla="val 85308"/>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i="1" dirty="0">
                <a:solidFill>
                  <a:schemeClr val="tx1"/>
                </a:solidFill>
              </a:rPr>
              <a:t>“There are leaders, initiative groups that discuss, make proposals to decision-makers. This developed leadership potential among the community makes it possible to speak as to “equal” with the officials about the needs of the community and participate in the formation of state and local budgets.”</a:t>
            </a:r>
          </a:p>
        </p:txBody>
      </p:sp>
      <p:sp>
        <p:nvSpPr>
          <p:cNvPr id="7" name="Speech Bubble: Oval 6">
            <a:extLst>
              <a:ext uri="{FF2B5EF4-FFF2-40B4-BE49-F238E27FC236}">
                <a16:creationId xmlns:a16="http://schemas.microsoft.com/office/drawing/2014/main" id="{D684FDA3-7A1A-4083-9B2A-A90C01D679D2}"/>
              </a:ext>
            </a:extLst>
          </p:cNvPr>
          <p:cNvSpPr/>
          <p:nvPr/>
        </p:nvSpPr>
        <p:spPr>
          <a:xfrm>
            <a:off x="0" y="101600"/>
            <a:ext cx="5570221" cy="3891280"/>
          </a:xfrm>
          <a:prstGeom prst="wedgeEllipseCallout">
            <a:avLst>
              <a:gd name="adj1" fmla="val 31117"/>
              <a:gd name="adj2" fmla="val 7382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a:t>“EHRA plays a key role in bringing together the communities affected by the HIV epidemic in our region — this is very important: a) strengthening our voice (each of these small movements is often weak), and b) spreading information that punitive approaches do not work. The campaign “Chase the virus, not people!” Was very effective in making our region more visible in the international society during the Amsterdam AIDS conference.”</a:t>
            </a:r>
          </a:p>
        </p:txBody>
      </p:sp>
    </p:spTree>
    <p:extLst>
      <p:ext uri="{BB962C8B-B14F-4D97-AF65-F5344CB8AC3E}">
        <p14:creationId xmlns:p14="http://schemas.microsoft.com/office/powerpoint/2010/main" val="641611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6E833-9973-4CC3-9516-DAF45B98232B}"/>
              </a:ext>
            </a:extLst>
          </p:cNvPr>
          <p:cNvSpPr>
            <a:spLocks noGrp="1"/>
          </p:cNvSpPr>
          <p:nvPr>
            <p:ph type="title"/>
          </p:nvPr>
        </p:nvSpPr>
        <p:spPr>
          <a:xfrm>
            <a:off x="482570" y="82221"/>
            <a:ext cx="9404723" cy="708720"/>
          </a:xfrm>
        </p:spPr>
        <p:txBody>
          <a:bodyPr/>
          <a:lstStyle/>
          <a:p>
            <a:pPr algn="ctr"/>
            <a:r>
              <a:rPr lang="en-US" sz="2000" b="1" dirty="0"/>
              <a:t>What actions / products / achievements for this strategic task do you consider most important?</a:t>
            </a:r>
          </a:p>
        </p:txBody>
      </p:sp>
      <p:sp>
        <p:nvSpPr>
          <p:cNvPr id="3" name="Content Placeholder 2">
            <a:extLst>
              <a:ext uri="{FF2B5EF4-FFF2-40B4-BE49-F238E27FC236}">
                <a16:creationId xmlns:a16="http://schemas.microsoft.com/office/drawing/2014/main" id="{1D1A099C-835D-48CC-8C5D-1FB0B8D14CB9}"/>
              </a:ext>
            </a:extLst>
          </p:cNvPr>
          <p:cNvSpPr>
            <a:spLocks noGrp="1"/>
          </p:cNvSpPr>
          <p:nvPr>
            <p:ph idx="1"/>
          </p:nvPr>
        </p:nvSpPr>
        <p:spPr/>
        <p:txBody>
          <a:bodyPr/>
          <a:lstStyle/>
          <a:p>
            <a:endParaRPr lang="en-US" dirty="0"/>
          </a:p>
        </p:txBody>
      </p:sp>
      <p:graphicFrame>
        <p:nvGraphicFramePr>
          <p:cNvPr id="5" name="Content Placeholder 7">
            <a:extLst>
              <a:ext uri="{FF2B5EF4-FFF2-40B4-BE49-F238E27FC236}">
                <a16:creationId xmlns:a16="http://schemas.microsoft.com/office/drawing/2014/main" id="{45214CDB-4C78-42CD-A571-38705947719F}"/>
              </a:ext>
            </a:extLst>
          </p:cNvPr>
          <p:cNvGraphicFramePr>
            <a:graphicFrameLocks/>
          </p:cNvGraphicFramePr>
          <p:nvPr>
            <p:extLst>
              <p:ext uri="{D42A27DB-BD31-4B8C-83A1-F6EECF244321}">
                <p14:modId xmlns:p14="http://schemas.microsoft.com/office/powerpoint/2010/main" val="4080138188"/>
              </p:ext>
            </p:extLst>
          </p:nvPr>
        </p:nvGraphicFramePr>
        <p:xfrm>
          <a:off x="111761" y="975360"/>
          <a:ext cx="9865359" cy="561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6924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6FF77-030B-42D7-8C6E-BB5B4621731D}"/>
              </a:ext>
            </a:extLst>
          </p:cNvPr>
          <p:cNvSpPr>
            <a:spLocks noGrp="1"/>
          </p:cNvSpPr>
          <p:nvPr>
            <p:ph type="title"/>
          </p:nvPr>
        </p:nvSpPr>
        <p:spPr>
          <a:xfrm>
            <a:off x="646111" y="64397"/>
            <a:ext cx="9404723" cy="776642"/>
          </a:xfrm>
        </p:spPr>
        <p:txBody>
          <a:bodyPr/>
          <a:lstStyle/>
          <a:p>
            <a:pPr algn="ctr"/>
            <a:r>
              <a:rPr lang="en-US" sz="2000" b="1" dirty="0"/>
              <a:t>Which of the activities of EHRA for this strategic objective should be continued and developed in the next 5 years?</a:t>
            </a:r>
          </a:p>
        </p:txBody>
      </p:sp>
      <p:sp>
        <p:nvSpPr>
          <p:cNvPr id="3" name="Content Placeholder 2">
            <a:extLst>
              <a:ext uri="{FF2B5EF4-FFF2-40B4-BE49-F238E27FC236}">
                <a16:creationId xmlns:a16="http://schemas.microsoft.com/office/drawing/2014/main" id="{9D0E0B69-96D9-4A4B-8ED3-02C40BA30C2D}"/>
              </a:ext>
            </a:extLst>
          </p:cNvPr>
          <p:cNvSpPr>
            <a:spLocks noGrp="1"/>
          </p:cNvSpPr>
          <p:nvPr>
            <p:ph idx="1"/>
          </p:nvPr>
        </p:nvSpPr>
        <p:spPr>
          <a:xfrm>
            <a:off x="203200" y="1076961"/>
            <a:ext cx="10830560" cy="5283200"/>
          </a:xfrm>
        </p:spPr>
        <p:txBody>
          <a:bodyPr>
            <a:normAutofit fontScale="85000" lnSpcReduction="20000"/>
          </a:bodyPr>
          <a:lstStyle/>
          <a:p>
            <a:r>
              <a:rPr lang="en-US" dirty="0"/>
              <a:t>The possibility</a:t>
            </a:r>
            <a:r>
              <a:rPr lang="lt-LT" dirty="0"/>
              <a:t> to </a:t>
            </a:r>
            <a:r>
              <a:rPr lang="en-US" dirty="0"/>
              <a:t>include as many representatives of the PWUD community as possible in conferences and experience exchange visits to countries where HR services are a priority;</a:t>
            </a:r>
          </a:p>
          <a:p>
            <a:r>
              <a:rPr lang="en-US" dirty="0"/>
              <a:t>Training and internships for community leaders in countries with non-repressive drug policies;</a:t>
            </a:r>
          </a:p>
          <a:p>
            <a:r>
              <a:rPr lang="en-US" dirty="0"/>
              <a:t>Participation in actions, trainings and webinars on drug policy;</a:t>
            </a:r>
          </a:p>
          <a:p>
            <a:r>
              <a:rPr lang="en-US" dirty="0"/>
              <a:t>Leadership development training, experience sharing with other leaders from the CEECA region;</a:t>
            </a:r>
          </a:p>
          <a:p>
            <a:r>
              <a:rPr lang="en-US" dirty="0"/>
              <a:t>More attention of NGOs and representatives of PWUD communities at regional and local levels;</a:t>
            </a:r>
          </a:p>
          <a:p>
            <a:r>
              <a:rPr lang="en-US" dirty="0"/>
              <a:t>To support ENPUD;</a:t>
            </a:r>
          </a:p>
          <a:p>
            <a:r>
              <a:rPr lang="en-US" dirty="0"/>
              <a:t>To resume the practice of conducting regional trainings on media and video;</a:t>
            </a:r>
          </a:p>
          <a:p>
            <a:r>
              <a:rPr lang="en-US" dirty="0"/>
              <a:t>Continuing community monitoring training;</a:t>
            </a:r>
          </a:p>
          <a:p>
            <a:r>
              <a:rPr lang="en-US" dirty="0"/>
              <a:t>Organize and finance study visits for the exchange of experience for representatives of the state, related/ working in harm reduction field.</a:t>
            </a:r>
          </a:p>
          <a:p>
            <a:r>
              <a:rPr lang="en-US" dirty="0"/>
              <a:t>To find/develop new initiative groups and activists in the field of drug policy;</a:t>
            </a:r>
          </a:p>
          <a:p>
            <a:r>
              <a:rPr lang="en-US" dirty="0"/>
              <a:t>Strengthening the drug user community;</a:t>
            </a:r>
          </a:p>
          <a:p>
            <a:r>
              <a:rPr lang="en-US" dirty="0"/>
              <a:t>EHRA should maintain its leading role in regional HIV community - but also move beyond HIV and explore other communities not related to HIV and public health. For example, more efforts to work to find allies in psychedelics, nightlife, party setting, maybe even cannabis communities, collaborate more with human rights, youth and women </a:t>
            </a:r>
            <a:r>
              <a:rPr lang="en-US" dirty="0" err="1"/>
              <a:t>organisations</a:t>
            </a:r>
            <a:r>
              <a:rPr lang="en-US" dirty="0"/>
              <a:t>. </a:t>
            </a:r>
            <a:endParaRPr lang="ru-RU" dirty="0"/>
          </a:p>
        </p:txBody>
      </p:sp>
    </p:spTree>
    <p:extLst>
      <p:ext uri="{BB962C8B-B14F-4D97-AF65-F5344CB8AC3E}">
        <p14:creationId xmlns:p14="http://schemas.microsoft.com/office/powerpoint/2010/main" val="482454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E1CF8-671D-434B-A9DF-9226D1598CD7}"/>
              </a:ext>
            </a:extLst>
          </p:cNvPr>
          <p:cNvSpPr>
            <a:spLocks noGrp="1"/>
          </p:cNvSpPr>
          <p:nvPr>
            <p:ph type="title"/>
          </p:nvPr>
        </p:nvSpPr>
        <p:spPr>
          <a:xfrm>
            <a:off x="717231" y="94280"/>
            <a:ext cx="9404723" cy="1030642"/>
          </a:xfrm>
        </p:spPr>
        <p:txBody>
          <a:bodyPr/>
          <a:lstStyle/>
          <a:p>
            <a:pPr algn="ctr"/>
            <a:r>
              <a:rPr lang="en-US" sz="2000" b="1" dirty="0"/>
              <a:t>What activities on this strategic objective are, in your opinion, </a:t>
            </a:r>
            <a:r>
              <a:rPr lang="en-US" sz="2000" b="1" dirty="0">
                <a:solidFill>
                  <a:schemeClr val="tx2">
                    <a:lumMod val="60000"/>
                    <a:lumOff val="40000"/>
                  </a:schemeClr>
                </a:solidFill>
              </a:rPr>
              <a:t>not effective </a:t>
            </a:r>
            <a:r>
              <a:rPr lang="en-US" sz="2000" b="1" dirty="0"/>
              <a:t>for achieving influence at the regional level?</a:t>
            </a:r>
          </a:p>
        </p:txBody>
      </p:sp>
      <p:pic>
        <p:nvPicPr>
          <p:cNvPr id="4" name="Content Placeholder 3">
            <a:extLst>
              <a:ext uri="{FF2B5EF4-FFF2-40B4-BE49-F238E27FC236}">
                <a16:creationId xmlns:a16="http://schemas.microsoft.com/office/drawing/2014/main" id="{5544C935-41CB-4A6D-87F2-BB44E02A8B9C}"/>
              </a:ext>
            </a:extLst>
          </p:cNvPr>
          <p:cNvPicPr>
            <a:picLocks noGrp="1" noChangeAspect="1"/>
          </p:cNvPicPr>
          <p:nvPr>
            <p:ph idx="1"/>
          </p:nvPr>
        </p:nvPicPr>
        <p:blipFill rotWithShape="1">
          <a:blip r:embed="rId2"/>
          <a:srcRect l="34506" t="64275" r="33908" b="4575"/>
          <a:stretch/>
        </p:blipFill>
        <p:spPr>
          <a:xfrm>
            <a:off x="4033520" y="1983442"/>
            <a:ext cx="2489200" cy="2454866"/>
          </a:xfrm>
          <a:prstGeom prst="rect">
            <a:avLst/>
          </a:prstGeom>
          <a:ln>
            <a:noFill/>
          </a:ln>
          <a:effectLst>
            <a:softEdge rad="112500"/>
          </a:effectLst>
        </p:spPr>
      </p:pic>
      <p:sp>
        <p:nvSpPr>
          <p:cNvPr id="5" name="Speech Bubble: Oval 4">
            <a:extLst>
              <a:ext uri="{FF2B5EF4-FFF2-40B4-BE49-F238E27FC236}">
                <a16:creationId xmlns:a16="http://schemas.microsoft.com/office/drawing/2014/main" id="{45F460E4-7062-4D31-B021-BBCCF8E6B1FB}"/>
              </a:ext>
            </a:extLst>
          </p:cNvPr>
          <p:cNvSpPr/>
          <p:nvPr/>
        </p:nvSpPr>
        <p:spPr>
          <a:xfrm>
            <a:off x="7470194" y="1124922"/>
            <a:ext cx="3139440" cy="1717040"/>
          </a:xfrm>
          <a:prstGeom prst="wedgeEllipseCallout">
            <a:avLst>
              <a:gd name="adj1" fmla="val -79733"/>
              <a:gd name="adj2" fmla="val 44749"/>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t>“They were trained to implement some tasks, but how to find funding for the implementation of it?”</a:t>
            </a:r>
            <a:endParaRPr lang="ru-RU" sz="1600" dirty="0"/>
          </a:p>
        </p:txBody>
      </p:sp>
      <p:sp>
        <p:nvSpPr>
          <p:cNvPr id="6" name="Speech Bubble: Oval 5">
            <a:extLst>
              <a:ext uri="{FF2B5EF4-FFF2-40B4-BE49-F238E27FC236}">
                <a16:creationId xmlns:a16="http://schemas.microsoft.com/office/drawing/2014/main" id="{12CA61DE-728C-4CD7-AB40-34338A070D5A}"/>
              </a:ext>
            </a:extLst>
          </p:cNvPr>
          <p:cNvSpPr/>
          <p:nvPr/>
        </p:nvSpPr>
        <p:spPr>
          <a:xfrm>
            <a:off x="420343" y="1257002"/>
            <a:ext cx="3139440" cy="1717040"/>
          </a:xfrm>
          <a:prstGeom prst="wedgeEllipseCallout">
            <a:avLst>
              <a:gd name="adj1" fmla="val 73342"/>
              <a:gd name="adj2" fmla="val 41199"/>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i="1" dirty="0"/>
              <a:t>“More people should be involved in the decision-making process.”</a:t>
            </a:r>
            <a:endParaRPr lang="ru-RU" sz="1600" dirty="0"/>
          </a:p>
        </p:txBody>
      </p:sp>
      <p:sp>
        <p:nvSpPr>
          <p:cNvPr id="7" name="Rectangle 6">
            <a:extLst>
              <a:ext uri="{FF2B5EF4-FFF2-40B4-BE49-F238E27FC236}">
                <a16:creationId xmlns:a16="http://schemas.microsoft.com/office/drawing/2014/main" id="{4F0EFCC0-8293-424C-A655-053CD57F29F7}"/>
              </a:ext>
            </a:extLst>
          </p:cNvPr>
          <p:cNvSpPr/>
          <p:nvPr/>
        </p:nvSpPr>
        <p:spPr>
          <a:xfrm>
            <a:off x="193040" y="4438308"/>
            <a:ext cx="11795760" cy="232541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a:t>“The mobilization of PWUD community in the EECA region at this time does not have any special influence on the representatives of the authorities of EECA countries and people who make decisions on funding HR programs during the transition program, for example, in Ukraine, which is caused by the lack of understanding by officials of the real problems which are caused by drug use, the emergence of new challenges for society and medical professionals, in connection with the emergence of new types of psychoactive substances, which, together with a high level of stigma and discrimination against PWUD, as well as Applicants' key communities has in turn negatively affect the ability to achieve sustainable financing of harm reduction programs in the EECA region. </a:t>
            </a:r>
            <a:r>
              <a:rPr lang="en-US" sz="1400" dirty="0" err="1"/>
              <a:t>Declarativeness</a:t>
            </a:r>
            <a:r>
              <a:rPr lang="en-US" sz="1400" dirty="0"/>
              <a:t> and lack of political will, corruption and bureaucracy of the government have a negative impact on the ability to introduce sustainability of the provision of HR services and changes in drug policies”</a:t>
            </a:r>
            <a:endParaRPr lang="ru-RU" sz="1400" dirty="0"/>
          </a:p>
        </p:txBody>
      </p:sp>
    </p:spTree>
    <p:extLst>
      <p:ext uri="{BB962C8B-B14F-4D97-AF65-F5344CB8AC3E}">
        <p14:creationId xmlns:p14="http://schemas.microsoft.com/office/powerpoint/2010/main" val="2475798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F33D0-B73B-4679-AFEE-C06AFD4280FD}"/>
              </a:ext>
            </a:extLst>
          </p:cNvPr>
          <p:cNvSpPr>
            <a:spLocks noGrp="1"/>
          </p:cNvSpPr>
          <p:nvPr>
            <p:ph type="title"/>
          </p:nvPr>
        </p:nvSpPr>
        <p:spPr>
          <a:xfrm>
            <a:off x="645130" y="58591"/>
            <a:ext cx="9404723" cy="788253"/>
          </a:xfrm>
        </p:spPr>
        <p:txBody>
          <a:bodyPr/>
          <a:lstStyle/>
          <a:p>
            <a:pPr algn="ctr"/>
            <a:r>
              <a:rPr lang="en-US" b="1" dirty="0"/>
              <a:t>Strategic objective 4</a:t>
            </a:r>
          </a:p>
        </p:txBody>
      </p:sp>
      <p:graphicFrame>
        <p:nvGraphicFramePr>
          <p:cNvPr id="4" name="Chart 3">
            <a:extLst>
              <a:ext uri="{FF2B5EF4-FFF2-40B4-BE49-F238E27FC236}">
                <a16:creationId xmlns:a16="http://schemas.microsoft.com/office/drawing/2014/main" id="{8FBBA41D-B005-4BD9-9F97-96AF52DADD83}"/>
              </a:ext>
            </a:extLst>
          </p:cNvPr>
          <p:cNvGraphicFramePr/>
          <p:nvPr>
            <p:extLst>
              <p:ext uri="{D42A27DB-BD31-4B8C-83A1-F6EECF244321}">
                <p14:modId xmlns:p14="http://schemas.microsoft.com/office/powerpoint/2010/main" val="3061021370"/>
              </p:ext>
            </p:extLst>
          </p:nvPr>
        </p:nvGraphicFramePr>
        <p:xfrm>
          <a:off x="294697" y="846844"/>
          <a:ext cx="9203866" cy="5734841"/>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DAE0D612-F0D0-4240-9237-1D2472B00239}"/>
              </a:ext>
            </a:extLst>
          </p:cNvPr>
          <p:cNvSpPr txBox="1"/>
          <p:nvPr/>
        </p:nvSpPr>
        <p:spPr>
          <a:xfrm>
            <a:off x="10050834" y="1782394"/>
            <a:ext cx="1846470" cy="2554545"/>
          </a:xfrm>
          <a:prstGeom prst="rect">
            <a:avLst/>
          </a:prstGeom>
          <a:noFill/>
        </p:spPr>
        <p:txBody>
          <a:bodyPr wrap="square" rtlCol="0">
            <a:spAutoFit/>
          </a:bodyPr>
          <a:lstStyle/>
          <a:p>
            <a:pPr algn="ctr"/>
            <a:r>
              <a:rPr lang="en-US" sz="1600" b="1" dirty="0"/>
              <a:t>Do you think the Association has achieved positive / significant changes in</a:t>
            </a:r>
            <a:r>
              <a:rPr lang="lt-LT" sz="1600" b="1" dirty="0"/>
              <a:t> </a:t>
            </a:r>
            <a:r>
              <a:rPr lang="en-US" sz="1600" b="1" dirty="0">
                <a:solidFill>
                  <a:schemeClr val="accent1"/>
                </a:solidFill>
              </a:rPr>
              <a:t>organizational stability of EHRA over the two years of work?</a:t>
            </a:r>
            <a:endParaRPr lang="ru-RU" sz="1600" b="1" dirty="0">
              <a:solidFill>
                <a:schemeClr val="accent1"/>
              </a:solidFill>
            </a:endParaRPr>
          </a:p>
        </p:txBody>
      </p:sp>
    </p:spTree>
    <p:extLst>
      <p:ext uri="{BB962C8B-B14F-4D97-AF65-F5344CB8AC3E}">
        <p14:creationId xmlns:p14="http://schemas.microsoft.com/office/powerpoint/2010/main" val="1646968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3540A-A855-4175-AC2E-05D441E311DA}"/>
              </a:ext>
            </a:extLst>
          </p:cNvPr>
          <p:cNvSpPr>
            <a:spLocks noGrp="1"/>
          </p:cNvSpPr>
          <p:nvPr>
            <p:ph type="title"/>
          </p:nvPr>
        </p:nvSpPr>
        <p:spPr>
          <a:xfrm>
            <a:off x="218748" y="235887"/>
            <a:ext cx="3855411" cy="1051164"/>
          </a:xfrm>
        </p:spPr>
        <p:txBody>
          <a:bodyPr/>
          <a:lstStyle/>
          <a:p>
            <a:r>
              <a:rPr lang="en-US" sz="2400" b="1" u="sng" dirty="0"/>
              <a:t>47 members:</a:t>
            </a:r>
            <a:br>
              <a:rPr lang="en-US" sz="2400" b="1" u="sng" dirty="0"/>
            </a:br>
            <a:r>
              <a:rPr lang="en-US" sz="2400" b="1" dirty="0"/>
              <a:t>English – 11 members</a:t>
            </a:r>
            <a:br>
              <a:rPr lang="en-US" sz="2400" b="1" dirty="0"/>
            </a:br>
            <a:r>
              <a:rPr lang="en-US" sz="2400" b="1" dirty="0"/>
              <a:t>Russian – 3</a:t>
            </a:r>
            <a:r>
              <a:rPr lang="ru-RU" sz="2400" b="1" dirty="0"/>
              <a:t>7</a:t>
            </a:r>
            <a:r>
              <a:rPr lang="en-US" sz="2400" b="1" dirty="0"/>
              <a:t> members</a:t>
            </a:r>
          </a:p>
        </p:txBody>
      </p:sp>
      <p:graphicFrame>
        <p:nvGraphicFramePr>
          <p:cNvPr id="6" name="Content Placeholder 5">
            <a:extLst>
              <a:ext uri="{FF2B5EF4-FFF2-40B4-BE49-F238E27FC236}">
                <a16:creationId xmlns:a16="http://schemas.microsoft.com/office/drawing/2014/main" id="{57F02AE8-33E7-43FA-8388-0E789C51AFAC}"/>
              </a:ext>
            </a:extLst>
          </p:cNvPr>
          <p:cNvGraphicFramePr>
            <a:graphicFrameLocks noGrp="1"/>
          </p:cNvGraphicFramePr>
          <p:nvPr>
            <p:ph idx="1"/>
            <p:extLst>
              <p:ext uri="{D42A27DB-BD31-4B8C-83A1-F6EECF244321}">
                <p14:modId xmlns:p14="http://schemas.microsoft.com/office/powerpoint/2010/main" val="2467748620"/>
              </p:ext>
            </p:extLst>
          </p:nvPr>
        </p:nvGraphicFramePr>
        <p:xfrm>
          <a:off x="1127760" y="833120"/>
          <a:ext cx="10485120" cy="577626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75366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1B4D26B-8141-4F0C-BF73-F843AD39785E}"/>
              </a:ext>
            </a:extLst>
          </p:cNvPr>
          <p:cNvPicPr>
            <a:picLocks noChangeAspect="1"/>
          </p:cNvPicPr>
          <p:nvPr/>
        </p:nvPicPr>
        <p:blipFill rotWithShape="1">
          <a:blip r:embed="rId2"/>
          <a:srcRect t="38924" r="26145" b="33174"/>
          <a:stretch/>
        </p:blipFill>
        <p:spPr>
          <a:xfrm>
            <a:off x="1896251" y="4457700"/>
            <a:ext cx="6353465" cy="2400300"/>
          </a:xfrm>
          <a:prstGeom prst="rect">
            <a:avLst/>
          </a:prstGeom>
        </p:spPr>
      </p:pic>
      <p:sp>
        <p:nvSpPr>
          <p:cNvPr id="8" name="Thought Bubble: Cloud 7">
            <a:extLst>
              <a:ext uri="{FF2B5EF4-FFF2-40B4-BE49-F238E27FC236}">
                <a16:creationId xmlns:a16="http://schemas.microsoft.com/office/drawing/2014/main" id="{7C6545D1-41A2-4067-990F-78048BC80658}"/>
              </a:ext>
            </a:extLst>
          </p:cNvPr>
          <p:cNvSpPr/>
          <p:nvPr/>
        </p:nvSpPr>
        <p:spPr>
          <a:xfrm>
            <a:off x="8115300" y="1854200"/>
            <a:ext cx="3710940" cy="2844800"/>
          </a:xfrm>
          <a:prstGeom prst="cloudCallout">
            <a:avLst>
              <a:gd name="adj1" fmla="val -57361"/>
              <a:gd name="adj2" fmla="val 61786"/>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9" name="Rectangle 8">
            <a:extLst>
              <a:ext uri="{FF2B5EF4-FFF2-40B4-BE49-F238E27FC236}">
                <a16:creationId xmlns:a16="http://schemas.microsoft.com/office/drawing/2014/main" id="{CDF7BDD5-4E2D-49AC-A193-393323F4CAA2}"/>
              </a:ext>
            </a:extLst>
          </p:cNvPr>
          <p:cNvSpPr/>
          <p:nvPr/>
        </p:nvSpPr>
        <p:spPr>
          <a:xfrm>
            <a:off x="8586584" y="2164616"/>
            <a:ext cx="2580640" cy="2308324"/>
          </a:xfrm>
          <a:prstGeom prst="rect">
            <a:avLst/>
          </a:prstGeom>
        </p:spPr>
        <p:txBody>
          <a:bodyPr wrap="square">
            <a:spAutoFit/>
          </a:bodyPr>
          <a:lstStyle/>
          <a:p>
            <a:pPr algn="ctr"/>
            <a:r>
              <a:rPr lang="en-US" dirty="0"/>
              <a:t>“All processes are very transparent, general meetings </a:t>
            </a:r>
            <a:r>
              <a:rPr lang="lt-LT" dirty="0" err="1"/>
              <a:t>were</a:t>
            </a:r>
            <a:r>
              <a:rPr lang="lt-LT" dirty="0"/>
              <a:t> h</a:t>
            </a:r>
            <a:r>
              <a:rPr lang="en-US" dirty="0" err="1"/>
              <a:t>eld</a:t>
            </a:r>
            <a:r>
              <a:rPr lang="en-US" dirty="0"/>
              <a:t>, communication between E</a:t>
            </a:r>
            <a:r>
              <a:rPr lang="lt-LT" dirty="0"/>
              <a:t>HRA </a:t>
            </a:r>
            <a:r>
              <a:rPr lang="en-US" dirty="0"/>
              <a:t>and</a:t>
            </a:r>
            <a:r>
              <a:rPr lang="lt-LT" dirty="0"/>
              <a:t> </a:t>
            </a:r>
            <a:r>
              <a:rPr lang="lt-LT" dirty="0" err="1"/>
              <a:t>its</a:t>
            </a:r>
            <a:r>
              <a:rPr lang="en-US" dirty="0"/>
              <a:t> members is exceptional”</a:t>
            </a:r>
          </a:p>
        </p:txBody>
      </p:sp>
      <p:sp>
        <p:nvSpPr>
          <p:cNvPr id="10" name="Thought Bubble: Cloud 9">
            <a:extLst>
              <a:ext uri="{FF2B5EF4-FFF2-40B4-BE49-F238E27FC236}">
                <a16:creationId xmlns:a16="http://schemas.microsoft.com/office/drawing/2014/main" id="{1D622FE9-400A-47C2-8182-6F4F81A66D0C}"/>
              </a:ext>
            </a:extLst>
          </p:cNvPr>
          <p:cNvSpPr/>
          <p:nvPr/>
        </p:nvSpPr>
        <p:spPr>
          <a:xfrm>
            <a:off x="5105400" y="1307237"/>
            <a:ext cx="2444750" cy="2121763"/>
          </a:xfrm>
          <a:prstGeom prst="cloudCallout">
            <a:avLst>
              <a:gd name="adj1" fmla="val -29703"/>
              <a:gd name="adj2" fmla="val 111598"/>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11" name="Rectangle 10">
            <a:extLst>
              <a:ext uri="{FF2B5EF4-FFF2-40B4-BE49-F238E27FC236}">
                <a16:creationId xmlns:a16="http://schemas.microsoft.com/office/drawing/2014/main" id="{82410D4D-5F49-4C5B-ACB4-E8533BC22C46}"/>
              </a:ext>
            </a:extLst>
          </p:cNvPr>
          <p:cNvSpPr/>
          <p:nvPr/>
        </p:nvSpPr>
        <p:spPr>
          <a:xfrm>
            <a:off x="5442268" y="1546612"/>
            <a:ext cx="1513840" cy="1477328"/>
          </a:xfrm>
          <a:prstGeom prst="rect">
            <a:avLst/>
          </a:prstGeom>
        </p:spPr>
        <p:txBody>
          <a:bodyPr wrap="square">
            <a:spAutoFit/>
          </a:bodyPr>
          <a:lstStyle/>
          <a:p>
            <a:pPr algn="ctr"/>
            <a:r>
              <a:rPr lang="lt-LT" dirty="0"/>
              <a:t>„</a:t>
            </a:r>
            <a:r>
              <a:rPr lang="en-US" dirty="0"/>
              <a:t> The network </a:t>
            </a:r>
            <a:r>
              <a:rPr lang="lt-LT" dirty="0" err="1"/>
              <a:t>became</a:t>
            </a:r>
            <a:r>
              <a:rPr lang="lt-LT" dirty="0"/>
              <a:t> </a:t>
            </a:r>
            <a:r>
              <a:rPr lang="en-US" dirty="0"/>
              <a:t>as a network!!!!"</a:t>
            </a:r>
            <a:endParaRPr lang="ru-RU" dirty="0"/>
          </a:p>
        </p:txBody>
      </p:sp>
      <p:sp>
        <p:nvSpPr>
          <p:cNvPr id="14" name="Thought Bubble: Cloud 13">
            <a:extLst>
              <a:ext uri="{FF2B5EF4-FFF2-40B4-BE49-F238E27FC236}">
                <a16:creationId xmlns:a16="http://schemas.microsoft.com/office/drawing/2014/main" id="{F45E4C3A-00E7-46F3-B76B-43C53D82DD38}"/>
              </a:ext>
            </a:extLst>
          </p:cNvPr>
          <p:cNvSpPr/>
          <p:nvPr/>
        </p:nvSpPr>
        <p:spPr>
          <a:xfrm>
            <a:off x="-118744" y="121920"/>
            <a:ext cx="4401820" cy="3307080"/>
          </a:xfrm>
          <a:prstGeom prst="cloudCallout">
            <a:avLst>
              <a:gd name="adj1" fmla="val 16236"/>
              <a:gd name="adj2" fmla="val 94286"/>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12" name="Rectangle 11">
            <a:extLst>
              <a:ext uri="{FF2B5EF4-FFF2-40B4-BE49-F238E27FC236}">
                <a16:creationId xmlns:a16="http://schemas.microsoft.com/office/drawing/2014/main" id="{242E1C2A-4E6B-47C4-896D-62269695FFE3}"/>
              </a:ext>
            </a:extLst>
          </p:cNvPr>
          <p:cNvSpPr/>
          <p:nvPr/>
        </p:nvSpPr>
        <p:spPr>
          <a:xfrm>
            <a:off x="333693" y="850196"/>
            <a:ext cx="3458818" cy="2062103"/>
          </a:xfrm>
          <a:prstGeom prst="rect">
            <a:avLst/>
          </a:prstGeom>
        </p:spPr>
        <p:txBody>
          <a:bodyPr wrap="square">
            <a:spAutoFit/>
          </a:bodyPr>
          <a:lstStyle/>
          <a:p>
            <a:pPr algn="ctr"/>
            <a:r>
              <a:rPr lang="lt-LT" sz="1600" dirty="0"/>
              <a:t>„</a:t>
            </a:r>
            <a:r>
              <a:rPr lang="en-US" sz="1600" dirty="0"/>
              <a:t>EHRA as a network and also its staff shown incredible strength in face of the difficulties inherited from the </a:t>
            </a:r>
            <a:r>
              <a:rPr lang="en-US" sz="1600" dirty="0" err="1"/>
              <a:t>organisational</a:t>
            </a:r>
            <a:r>
              <a:rPr lang="en-US" sz="1600" dirty="0"/>
              <a:t> crisis that threatened its existence and managed to overcome and even come out stronger than before.</a:t>
            </a:r>
            <a:r>
              <a:rPr lang="lt-LT" sz="1600" dirty="0"/>
              <a:t>“</a:t>
            </a:r>
            <a:r>
              <a:rPr lang="en-US" sz="1600" dirty="0"/>
              <a:t> </a:t>
            </a:r>
          </a:p>
        </p:txBody>
      </p:sp>
    </p:spTree>
    <p:extLst>
      <p:ext uri="{BB962C8B-B14F-4D97-AF65-F5344CB8AC3E}">
        <p14:creationId xmlns:p14="http://schemas.microsoft.com/office/powerpoint/2010/main" val="34757309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AB867-C240-444F-9B37-1FBE8873F36B}"/>
              </a:ext>
            </a:extLst>
          </p:cNvPr>
          <p:cNvSpPr>
            <a:spLocks noGrp="1"/>
          </p:cNvSpPr>
          <p:nvPr>
            <p:ph type="title"/>
          </p:nvPr>
        </p:nvSpPr>
        <p:spPr>
          <a:xfrm>
            <a:off x="645130" y="180640"/>
            <a:ext cx="9404723" cy="857922"/>
          </a:xfrm>
        </p:spPr>
        <p:txBody>
          <a:bodyPr/>
          <a:lstStyle/>
          <a:p>
            <a:pPr algn="ctr"/>
            <a:r>
              <a:rPr lang="en-US" sz="2400" b="1" dirty="0"/>
              <a:t>What actions / products / achievements for this strategic task do you consider most important?</a:t>
            </a:r>
          </a:p>
        </p:txBody>
      </p:sp>
      <p:sp>
        <p:nvSpPr>
          <p:cNvPr id="3" name="Content Placeholder 2">
            <a:extLst>
              <a:ext uri="{FF2B5EF4-FFF2-40B4-BE49-F238E27FC236}">
                <a16:creationId xmlns:a16="http://schemas.microsoft.com/office/drawing/2014/main" id="{D2BA242C-AF58-4178-8DE1-728D8F1686F7}"/>
              </a:ext>
            </a:extLst>
          </p:cNvPr>
          <p:cNvSpPr>
            <a:spLocks noGrp="1"/>
          </p:cNvSpPr>
          <p:nvPr>
            <p:ph idx="1"/>
          </p:nvPr>
        </p:nvSpPr>
        <p:spPr/>
        <p:txBody>
          <a:bodyPr/>
          <a:lstStyle/>
          <a:p>
            <a:endParaRPr lang="en-US"/>
          </a:p>
        </p:txBody>
      </p:sp>
      <p:graphicFrame>
        <p:nvGraphicFramePr>
          <p:cNvPr id="4" name="Content Placeholder 7">
            <a:extLst>
              <a:ext uri="{FF2B5EF4-FFF2-40B4-BE49-F238E27FC236}">
                <a16:creationId xmlns:a16="http://schemas.microsoft.com/office/drawing/2014/main" id="{9AA72F40-10C4-4A50-A6E7-C5B024FD9478}"/>
              </a:ext>
            </a:extLst>
          </p:cNvPr>
          <p:cNvGraphicFramePr>
            <a:graphicFrameLocks/>
          </p:cNvGraphicFramePr>
          <p:nvPr>
            <p:extLst>
              <p:ext uri="{D42A27DB-BD31-4B8C-83A1-F6EECF244321}">
                <p14:modId xmlns:p14="http://schemas.microsoft.com/office/powerpoint/2010/main" val="919879264"/>
              </p:ext>
            </p:extLst>
          </p:nvPr>
        </p:nvGraphicFramePr>
        <p:xfrm>
          <a:off x="111761" y="1038562"/>
          <a:ext cx="9672320" cy="55527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57172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E9064-3C9F-47A8-A82D-E7C64CA904F7}"/>
              </a:ext>
            </a:extLst>
          </p:cNvPr>
          <p:cNvSpPr>
            <a:spLocks noGrp="1"/>
          </p:cNvSpPr>
          <p:nvPr>
            <p:ph type="title"/>
          </p:nvPr>
        </p:nvSpPr>
        <p:spPr>
          <a:xfrm>
            <a:off x="646111" y="117438"/>
            <a:ext cx="9404723" cy="837602"/>
          </a:xfrm>
        </p:spPr>
        <p:txBody>
          <a:bodyPr/>
          <a:lstStyle/>
          <a:p>
            <a:pPr algn="ctr"/>
            <a:r>
              <a:rPr lang="en-US" sz="2400" b="1" dirty="0"/>
              <a:t>Which of the activities of EHRA for this strategic objective should be continued and developed in the next 5 years?</a:t>
            </a:r>
          </a:p>
        </p:txBody>
      </p:sp>
      <p:sp>
        <p:nvSpPr>
          <p:cNvPr id="3" name="Content Placeholder 2">
            <a:extLst>
              <a:ext uri="{FF2B5EF4-FFF2-40B4-BE49-F238E27FC236}">
                <a16:creationId xmlns:a16="http://schemas.microsoft.com/office/drawing/2014/main" id="{881EFC6E-F7DA-454A-9BB1-788592558F63}"/>
              </a:ext>
            </a:extLst>
          </p:cNvPr>
          <p:cNvSpPr>
            <a:spLocks noGrp="1"/>
          </p:cNvSpPr>
          <p:nvPr>
            <p:ph idx="1"/>
          </p:nvPr>
        </p:nvSpPr>
        <p:spPr>
          <a:xfrm>
            <a:off x="355600" y="1158240"/>
            <a:ext cx="9855200" cy="5394960"/>
          </a:xfrm>
        </p:spPr>
        <p:txBody>
          <a:bodyPr>
            <a:normAutofit lnSpcReduction="10000"/>
          </a:bodyPr>
          <a:lstStyle/>
          <a:p>
            <a:r>
              <a:rPr lang="en-US" dirty="0"/>
              <a:t>Involvement in </a:t>
            </a:r>
            <a:r>
              <a:rPr lang="lt-LT" dirty="0" err="1"/>
              <a:t>the</a:t>
            </a:r>
            <a:r>
              <a:rPr lang="lt-LT" dirty="0"/>
              <a:t> </a:t>
            </a:r>
            <a:r>
              <a:rPr lang="en-US" dirty="0"/>
              <a:t>regional events;</a:t>
            </a:r>
          </a:p>
          <a:p>
            <a:r>
              <a:rPr lang="en-US" dirty="0"/>
              <a:t>Transparent and democratic governance structure, funding regional partners;</a:t>
            </a:r>
          </a:p>
          <a:p>
            <a:r>
              <a:rPr lang="en-US" dirty="0"/>
              <a:t>Fundraising for various programs;</a:t>
            </a:r>
          </a:p>
          <a:p>
            <a:r>
              <a:rPr lang="en-US" dirty="0"/>
              <a:t>Search for resources (also alternative</a:t>
            </a:r>
            <a:r>
              <a:rPr lang="lt-LT" dirty="0"/>
              <a:t> </a:t>
            </a:r>
            <a:r>
              <a:rPr lang="lt-LT" dirty="0" err="1"/>
              <a:t>one</a:t>
            </a:r>
            <a:r>
              <a:rPr lang="en-US" dirty="0"/>
              <a:t>) and partners to increase opportunities and increase the work potential and development of </a:t>
            </a:r>
            <a:r>
              <a:rPr lang="lt-LT" dirty="0"/>
              <a:t>EHRA</a:t>
            </a:r>
            <a:r>
              <a:rPr lang="en-US" dirty="0"/>
              <a:t>;</a:t>
            </a:r>
          </a:p>
          <a:p>
            <a:r>
              <a:rPr lang="en-US" dirty="0"/>
              <a:t>Holding regular general meetings, regional meetings and meetings of </a:t>
            </a:r>
            <a:r>
              <a:rPr lang="lt-LT" dirty="0" err="1"/>
              <a:t>the</a:t>
            </a:r>
            <a:r>
              <a:rPr lang="lt-LT" dirty="0"/>
              <a:t> </a:t>
            </a:r>
            <a:r>
              <a:rPr lang="lt-LT" dirty="0" err="1"/>
              <a:t>Steering</a:t>
            </a:r>
            <a:r>
              <a:rPr lang="lt-LT" dirty="0"/>
              <a:t> </a:t>
            </a:r>
            <a:r>
              <a:rPr lang="lt-LT" dirty="0" err="1"/>
              <a:t>Committee</a:t>
            </a:r>
            <a:r>
              <a:rPr lang="lt-LT" dirty="0"/>
              <a:t>;</a:t>
            </a:r>
            <a:endParaRPr lang="en-US" dirty="0"/>
          </a:p>
          <a:p>
            <a:r>
              <a:rPr lang="en-US" dirty="0"/>
              <a:t>Development of a system for the exchange of information and knowledge with members of the Association from different regions;</a:t>
            </a:r>
          </a:p>
          <a:p>
            <a:r>
              <a:rPr lang="en-US" dirty="0"/>
              <a:t>Legal assistance for members of the </a:t>
            </a:r>
            <a:r>
              <a:rPr lang="lt-LT" dirty="0"/>
              <a:t>EHRA;</a:t>
            </a:r>
            <a:endParaRPr lang="en-US" dirty="0"/>
          </a:p>
          <a:p>
            <a:r>
              <a:rPr lang="en-US" dirty="0"/>
              <a:t>Establishment of the Association’s internal security body, independent of the Steering Committee, for independent review of external claims and inter-organizational disputes;</a:t>
            </a:r>
          </a:p>
          <a:p>
            <a:r>
              <a:rPr lang="en-US" dirty="0"/>
              <a:t>Attracting new members.</a:t>
            </a:r>
          </a:p>
        </p:txBody>
      </p:sp>
    </p:spTree>
    <p:extLst>
      <p:ext uri="{BB962C8B-B14F-4D97-AF65-F5344CB8AC3E}">
        <p14:creationId xmlns:p14="http://schemas.microsoft.com/office/powerpoint/2010/main" val="8118185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56134-7233-42CA-A0A9-5E03410F2F8D}"/>
              </a:ext>
            </a:extLst>
          </p:cNvPr>
          <p:cNvSpPr>
            <a:spLocks noGrp="1"/>
          </p:cNvSpPr>
          <p:nvPr>
            <p:ph type="title"/>
          </p:nvPr>
        </p:nvSpPr>
        <p:spPr>
          <a:xfrm>
            <a:off x="233681" y="38400"/>
            <a:ext cx="10050834" cy="1142402"/>
          </a:xfrm>
        </p:spPr>
        <p:txBody>
          <a:bodyPr/>
          <a:lstStyle/>
          <a:p>
            <a:pPr algn="ctr"/>
            <a:r>
              <a:rPr lang="en-US" sz="2400" b="1" dirty="0"/>
              <a:t>What activities on this strategic objective are, in your opinion, </a:t>
            </a:r>
            <a:r>
              <a:rPr lang="en-US" sz="2400" b="1" dirty="0">
                <a:solidFill>
                  <a:schemeClr val="tx2">
                    <a:lumMod val="60000"/>
                    <a:lumOff val="40000"/>
                  </a:schemeClr>
                </a:solidFill>
              </a:rPr>
              <a:t>not effective</a:t>
            </a:r>
            <a:r>
              <a:rPr lang="en-US" sz="2400" b="1" dirty="0"/>
              <a:t> for achieving influence at the regional level?</a:t>
            </a:r>
          </a:p>
        </p:txBody>
      </p:sp>
      <p:sp>
        <p:nvSpPr>
          <p:cNvPr id="3" name="Content Placeholder 2">
            <a:extLst>
              <a:ext uri="{FF2B5EF4-FFF2-40B4-BE49-F238E27FC236}">
                <a16:creationId xmlns:a16="http://schemas.microsoft.com/office/drawing/2014/main" id="{6EC09640-BEF0-475B-86DA-9931C1E72E20}"/>
              </a:ext>
            </a:extLst>
          </p:cNvPr>
          <p:cNvSpPr>
            <a:spLocks noGrp="1"/>
          </p:cNvSpPr>
          <p:nvPr>
            <p:ph idx="1"/>
          </p:nvPr>
        </p:nvSpPr>
        <p:spPr/>
        <p:txBody>
          <a:bodyPr/>
          <a:lstStyle/>
          <a:p>
            <a:r>
              <a:rPr lang="en-US" dirty="0"/>
              <a:t>Avoid supporting members of</a:t>
            </a:r>
            <a:r>
              <a:rPr lang="lt-LT" dirty="0"/>
              <a:t> EHRA</a:t>
            </a:r>
            <a:r>
              <a:rPr lang="en-US" dirty="0"/>
              <a:t> in the event of a conflict of interest between different NGOs (for example, Bosnia and the former chairman of the GF Board);</a:t>
            </a:r>
          </a:p>
          <a:p>
            <a:r>
              <a:rPr lang="en-US" dirty="0"/>
              <a:t>Weak exchange of experience at the regional level, regional service organizations are not invited;</a:t>
            </a:r>
          </a:p>
          <a:p>
            <a:r>
              <a:rPr lang="en-US" dirty="0"/>
              <a:t>There is a shortage of short publications understandable by decision makers about program results.</a:t>
            </a:r>
          </a:p>
        </p:txBody>
      </p:sp>
    </p:spTree>
    <p:extLst>
      <p:ext uri="{BB962C8B-B14F-4D97-AF65-F5344CB8AC3E}">
        <p14:creationId xmlns:p14="http://schemas.microsoft.com/office/powerpoint/2010/main" val="14705948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873EC-D786-4E4D-B3FE-4F4A38B8DCA4}"/>
              </a:ext>
            </a:extLst>
          </p:cNvPr>
          <p:cNvSpPr>
            <a:spLocks noGrp="1"/>
          </p:cNvSpPr>
          <p:nvPr>
            <p:ph type="title"/>
          </p:nvPr>
        </p:nvSpPr>
        <p:spPr>
          <a:xfrm>
            <a:off x="645130" y="206637"/>
            <a:ext cx="9404723" cy="492162"/>
          </a:xfrm>
        </p:spPr>
        <p:txBody>
          <a:bodyPr/>
          <a:lstStyle/>
          <a:p>
            <a:pPr algn="ctr"/>
            <a:r>
              <a:rPr lang="en-US" sz="2000" b="1" dirty="0"/>
              <a:t>EHRA strategic priorities for the next 5 years</a:t>
            </a:r>
            <a:r>
              <a:rPr lang="lt-LT" sz="2000" b="1" dirty="0"/>
              <a:t> </a:t>
            </a:r>
            <a:r>
              <a:rPr lang="ru-RU" sz="2000" b="1" dirty="0"/>
              <a:t>(</a:t>
            </a:r>
            <a:r>
              <a:rPr lang="en-US" sz="2000" b="1" dirty="0"/>
              <a:t>I)</a:t>
            </a:r>
          </a:p>
        </p:txBody>
      </p:sp>
      <p:sp>
        <p:nvSpPr>
          <p:cNvPr id="3" name="Content Placeholder 2">
            <a:extLst>
              <a:ext uri="{FF2B5EF4-FFF2-40B4-BE49-F238E27FC236}">
                <a16:creationId xmlns:a16="http://schemas.microsoft.com/office/drawing/2014/main" id="{96BF5940-E483-48AB-AECC-B3173A980190}"/>
              </a:ext>
            </a:extLst>
          </p:cNvPr>
          <p:cNvSpPr>
            <a:spLocks noGrp="1"/>
          </p:cNvSpPr>
          <p:nvPr>
            <p:ph idx="1"/>
          </p:nvPr>
        </p:nvSpPr>
        <p:spPr>
          <a:xfrm>
            <a:off x="345440" y="985520"/>
            <a:ext cx="11846560" cy="5262879"/>
          </a:xfrm>
        </p:spPr>
        <p:txBody>
          <a:bodyPr>
            <a:noAutofit/>
          </a:bodyPr>
          <a:lstStyle/>
          <a:p>
            <a:r>
              <a:rPr lang="en-US" sz="1600" dirty="0"/>
              <a:t>Capacity building in advocacy;</a:t>
            </a:r>
          </a:p>
          <a:p>
            <a:r>
              <a:rPr lang="en-US" sz="1600" dirty="0"/>
              <a:t>Integration of community and experts into country decision-making mechanisms;</a:t>
            </a:r>
          </a:p>
          <a:p>
            <a:r>
              <a:rPr lang="lt-LT" sz="1600" dirty="0" err="1"/>
              <a:t>Uniting</a:t>
            </a:r>
            <a:r>
              <a:rPr lang="lt-LT" sz="1600" dirty="0"/>
              <a:t> </a:t>
            </a:r>
            <a:r>
              <a:rPr lang="lt-LT" sz="1600" dirty="0" err="1"/>
              <a:t>people</a:t>
            </a:r>
            <a:r>
              <a:rPr lang="lt-LT" sz="1600" dirty="0"/>
              <a:t> </a:t>
            </a:r>
            <a:r>
              <a:rPr lang="en-US" sz="1600" dirty="0"/>
              <a:t>(NGOs , community, doctors and officials);</a:t>
            </a:r>
          </a:p>
          <a:p>
            <a:r>
              <a:rPr lang="en-US" sz="1600" dirty="0"/>
              <a:t>Developing a flexible system to ensure the quality of harm reduction services;</a:t>
            </a:r>
          </a:p>
          <a:p>
            <a:r>
              <a:rPr lang="en-US" sz="1600" dirty="0"/>
              <a:t>Online educational modules;</a:t>
            </a:r>
          </a:p>
          <a:p>
            <a:r>
              <a:rPr lang="en-US" sz="1600" dirty="0"/>
              <a:t>Media </a:t>
            </a:r>
            <a:r>
              <a:rPr lang="lt-LT" sz="1600" dirty="0"/>
              <a:t>n</a:t>
            </a:r>
            <a:r>
              <a:rPr lang="en-US" sz="1600" dirty="0" err="1"/>
              <a:t>etwork</a:t>
            </a:r>
            <a:r>
              <a:rPr lang="en-US" sz="1600" dirty="0"/>
              <a:t> under the auspices of </a:t>
            </a:r>
            <a:r>
              <a:rPr lang="lt-LT" sz="1600" dirty="0"/>
              <a:t>EHRA</a:t>
            </a:r>
            <a:r>
              <a:rPr lang="en-US" sz="1600" dirty="0"/>
              <a:t>;</a:t>
            </a:r>
          </a:p>
          <a:p>
            <a:r>
              <a:rPr lang="en-US" sz="1600" dirty="0"/>
              <a:t>Community mobilization and leadership development;</a:t>
            </a:r>
          </a:p>
          <a:p>
            <a:r>
              <a:rPr lang="en-US" sz="1600" dirty="0"/>
              <a:t>The involvement of women, adolescents and young people who use drugs;</a:t>
            </a:r>
          </a:p>
          <a:p>
            <a:r>
              <a:rPr lang="en-US" sz="1600" dirty="0"/>
              <a:t>Decriminalization / legalization</a:t>
            </a:r>
          </a:p>
          <a:p>
            <a:r>
              <a:rPr lang="en-US" sz="1600" dirty="0"/>
              <a:t>Online access for all countries, development of human rights mechanisms to change the situation due to serious human rights violations against people who use drugs</a:t>
            </a:r>
          </a:p>
          <a:p>
            <a:r>
              <a:rPr lang="en-US" sz="1600" dirty="0"/>
              <a:t>Overdose, access to </a:t>
            </a:r>
            <a:r>
              <a:rPr lang="lt-LT" sz="1600" dirty="0"/>
              <a:t>N</a:t>
            </a:r>
            <a:r>
              <a:rPr lang="en-US" sz="1600" dirty="0" err="1"/>
              <a:t>aloxone</a:t>
            </a:r>
            <a:r>
              <a:rPr lang="en-US" sz="1600" dirty="0"/>
              <a:t>;</a:t>
            </a:r>
          </a:p>
          <a:p>
            <a:r>
              <a:rPr lang="en-US" sz="1600" dirty="0"/>
              <a:t>Harm reduction for each region;</a:t>
            </a:r>
          </a:p>
          <a:p>
            <a:r>
              <a:rPr lang="lt-LT" sz="1600" dirty="0"/>
              <a:t>H</a:t>
            </a:r>
            <a:r>
              <a:rPr lang="en-US" sz="1600" dirty="0"/>
              <a:t>arm Reduction</a:t>
            </a:r>
            <a:r>
              <a:rPr lang="lt-LT" sz="1600" dirty="0"/>
              <a:t> </a:t>
            </a:r>
            <a:r>
              <a:rPr lang="lt-LT" sz="1600" dirty="0" err="1"/>
              <a:t>led</a:t>
            </a:r>
            <a:r>
              <a:rPr lang="lt-LT" sz="1600" dirty="0"/>
              <a:t> </a:t>
            </a:r>
            <a:r>
              <a:rPr lang="lt-LT" sz="1600" dirty="0" err="1"/>
              <a:t>by</a:t>
            </a:r>
            <a:r>
              <a:rPr lang="lt-LT" sz="1600" dirty="0"/>
              <a:t> </a:t>
            </a:r>
            <a:r>
              <a:rPr lang="lt-LT" sz="1600" dirty="0" err="1"/>
              <a:t>community</a:t>
            </a:r>
            <a:r>
              <a:rPr lang="lt-LT" sz="1600" dirty="0"/>
              <a:t>;</a:t>
            </a:r>
            <a:endParaRPr lang="en-US" sz="1600" dirty="0"/>
          </a:p>
          <a:p>
            <a:r>
              <a:rPr lang="en-US" sz="1600" dirty="0"/>
              <a:t>New drug scene and change</a:t>
            </a:r>
            <a:r>
              <a:rPr lang="lt-LT" sz="1600" dirty="0"/>
              <a:t>s </a:t>
            </a:r>
            <a:r>
              <a:rPr lang="lt-LT" sz="1600" dirty="0" err="1"/>
              <a:t>in</a:t>
            </a:r>
            <a:r>
              <a:rPr lang="en-US" sz="1600" dirty="0"/>
              <a:t> harm reduction strategies</a:t>
            </a:r>
            <a:r>
              <a:rPr lang="lt-LT" sz="1600" dirty="0"/>
              <a:t>;</a:t>
            </a:r>
            <a:endParaRPr lang="en-US" sz="1600" dirty="0"/>
          </a:p>
        </p:txBody>
      </p:sp>
    </p:spTree>
    <p:extLst>
      <p:ext uri="{BB962C8B-B14F-4D97-AF65-F5344CB8AC3E}">
        <p14:creationId xmlns:p14="http://schemas.microsoft.com/office/powerpoint/2010/main" val="36776044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65A7B-6AD4-4F00-B1C7-724598F733B9}"/>
              </a:ext>
            </a:extLst>
          </p:cNvPr>
          <p:cNvSpPr>
            <a:spLocks noGrp="1"/>
          </p:cNvSpPr>
          <p:nvPr>
            <p:ph type="title"/>
          </p:nvPr>
        </p:nvSpPr>
        <p:spPr>
          <a:xfrm>
            <a:off x="645130" y="185241"/>
            <a:ext cx="9404723" cy="405698"/>
          </a:xfrm>
        </p:spPr>
        <p:txBody>
          <a:bodyPr/>
          <a:lstStyle/>
          <a:p>
            <a:pPr algn="ctr"/>
            <a:r>
              <a:rPr lang="en-US" sz="2000" b="1" dirty="0"/>
              <a:t>EHRA strategic priorities for the next 5 years</a:t>
            </a:r>
            <a:r>
              <a:rPr lang="lt-LT" sz="2000" b="1" dirty="0"/>
              <a:t> </a:t>
            </a:r>
            <a:r>
              <a:rPr lang="ru-RU" sz="2000" b="1" dirty="0"/>
              <a:t>(</a:t>
            </a:r>
            <a:r>
              <a:rPr lang="en-US" sz="2000" b="1" dirty="0"/>
              <a:t>I</a:t>
            </a:r>
            <a:r>
              <a:rPr lang="lt-LT" sz="2000" b="1" dirty="0"/>
              <a:t>I)</a:t>
            </a:r>
            <a:endParaRPr lang="en-US" sz="2000" b="1" dirty="0"/>
          </a:p>
        </p:txBody>
      </p:sp>
      <p:sp>
        <p:nvSpPr>
          <p:cNvPr id="3" name="Content Placeholder 2">
            <a:extLst>
              <a:ext uri="{FF2B5EF4-FFF2-40B4-BE49-F238E27FC236}">
                <a16:creationId xmlns:a16="http://schemas.microsoft.com/office/drawing/2014/main" id="{48F8F130-3AD5-4F2A-B3DC-A5C1D8104F25}"/>
              </a:ext>
            </a:extLst>
          </p:cNvPr>
          <p:cNvSpPr>
            <a:spLocks noGrp="1"/>
          </p:cNvSpPr>
          <p:nvPr>
            <p:ph idx="1"/>
          </p:nvPr>
        </p:nvSpPr>
        <p:spPr>
          <a:xfrm>
            <a:off x="337892" y="1160936"/>
            <a:ext cx="11516215" cy="5944971"/>
          </a:xfrm>
        </p:spPr>
        <p:txBody>
          <a:bodyPr>
            <a:noAutofit/>
          </a:bodyPr>
          <a:lstStyle/>
          <a:p>
            <a:r>
              <a:rPr lang="en-US" sz="1600" dirty="0"/>
              <a:t>Developing a common strategy for </a:t>
            </a:r>
            <a:r>
              <a:rPr lang="lt-LT" sz="1600" dirty="0" err="1"/>
              <a:t>the</a:t>
            </a:r>
            <a:r>
              <a:rPr lang="lt-LT" sz="1600" dirty="0"/>
              <a:t> „</a:t>
            </a:r>
            <a:r>
              <a:rPr lang="en-US" sz="1600" dirty="0"/>
              <a:t>intersecting</a:t>
            </a:r>
            <a:r>
              <a:rPr lang="lt-LT" sz="1600" dirty="0"/>
              <a:t>“</a:t>
            </a:r>
            <a:r>
              <a:rPr lang="en-US" sz="1600" dirty="0"/>
              <a:t> key groups (e</a:t>
            </a:r>
            <a:r>
              <a:rPr lang="lt-LT" sz="1600" dirty="0"/>
              <a:t>.g.</a:t>
            </a:r>
            <a:r>
              <a:rPr lang="en-US" sz="1600" dirty="0"/>
              <a:t> sex workers and P</a:t>
            </a:r>
            <a:r>
              <a:rPr lang="lt-LT" sz="1600" dirty="0"/>
              <a:t>W</a:t>
            </a:r>
            <a:r>
              <a:rPr lang="en-US" sz="1600" dirty="0"/>
              <a:t>UD)</a:t>
            </a:r>
          </a:p>
          <a:p>
            <a:r>
              <a:rPr lang="en-US" sz="1600" dirty="0"/>
              <a:t>MSM, </a:t>
            </a:r>
            <a:r>
              <a:rPr lang="lt-LT" sz="1600" dirty="0" err="1"/>
              <a:t>Chemsex</a:t>
            </a:r>
            <a:r>
              <a:rPr lang="en-US" sz="1600" dirty="0"/>
              <a:t> - teaching new methods of working with community organization</a:t>
            </a:r>
            <a:r>
              <a:rPr lang="lt-LT" sz="1600" dirty="0"/>
              <a:t>s</a:t>
            </a:r>
            <a:endParaRPr lang="en-US" sz="1600" dirty="0"/>
          </a:p>
          <a:p>
            <a:r>
              <a:rPr lang="lt-LT" sz="1600" dirty="0" err="1"/>
              <a:t>Drug</a:t>
            </a:r>
            <a:r>
              <a:rPr lang="lt-LT" sz="1600" dirty="0"/>
              <a:t> </a:t>
            </a:r>
            <a:r>
              <a:rPr lang="lt-LT" sz="1600" dirty="0" err="1"/>
              <a:t>checking</a:t>
            </a:r>
            <a:r>
              <a:rPr lang="lt-LT" sz="1600" dirty="0"/>
              <a:t>;</a:t>
            </a:r>
          </a:p>
          <a:p>
            <a:r>
              <a:rPr lang="en-US" sz="1600" dirty="0"/>
              <a:t>Work with </a:t>
            </a:r>
            <a:r>
              <a:rPr lang="en-US" sz="1600" dirty="0" err="1"/>
              <a:t>academi</a:t>
            </a:r>
            <a:r>
              <a:rPr lang="lt-LT" sz="1600" dirty="0"/>
              <a:t>a</a:t>
            </a:r>
            <a:r>
              <a:rPr lang="en-US" sz="1600" dirty="0"/>
              <a:t>, research</a:t>
            </a:r>
            <a:r>
              <a:rPr lang="lt-LT" sz="1600" dirty="0" err="1"/>
              <a:t>es</a:t>
            </a:r>
            <a:r>
              <a:rPr lang="en-US" sz="1600" dirty="0"/>
              <a:t> with the involvement of scientists with a focus on the country individually;</a:t>
            </a:r>
          </a:p>
          <a:p>
            <a:r>
              <a:rPr lang="en-US" sz="1600" dirty="0"/>
              <a:t>Finding and supporting new young activists, building the capacity of young P</a:t>
            </a:r>
            <a:r>
              <a:rPr lang="lt-LT" sz="1600" dirty="0" err="1"/>
              <a:t>WUDs</a:t>
            </a:r>
            <a:r>
              <a:rPr lang="lt-LT" sz="1600" dirty="0"/>
              <a:t>;</a:t>
            </a:r>
            <a:endParaRPr lang="en-US" sz="1600" dirty="0"/>
          </a:p>
          <a:p>
            <a:r>
              <a:rPr lang="en-US" sz="1600" dirty="0"/>
              <a:t>Strengthening cooperation with the anti-drug movement</a:t>
            </a:r>
            <a:r>
              <a:rPr lang="lt-LT" sz="1600" dirty="0"/>
              <a:t>;</a:t>
            </a:r>
            <a:endParaRPr lang="en-US" sz="1600" dirty="0"/>
          </a:p>
          <a:p>
            <a:r>
              <a:rPr lang="en-US" sz="1600" dirty="0"/>
              <a:t>Sustainability of harm reduction services in the context of 90-90-90</a:t>
            </a:r>
            <a:r>
              <a:rPr lang="lt-LT" sz="1600" dirty="0"/>
              <a:t>;</a:t>
            </a:r>
            <a:endParaRPr lang="en-US" sz="1600" dirty="0"/>
          </a:p>
          <a:p>
            <a:r>
              <a:rPr lang="en-US" sz="1600" dirty="0"/>
              <a:t>Treatment of HIV, hepatitis C and in among PWID</a:t>
            </a:r>
            <a:r>
              <a:rPr lang="lt-LT" sz="1600" dirty="0"/>
              <a:t>;</a:t>
            </a:r>
            <a:endParaRPr lang="en-US" sz="1600" dirty="0"/>
          </a:p>
          <a:p>
            <a:r>
              <a:rPr lang="en-US" sz="1600" dirty="0"/>
              <a:t>Reduced prices for ART</a:t>
            </a:r>
            <a:r>
              <a:rPr lang="lt-LT" sz="1600" dirty="0"/>
              <a:t>;</a:t>
            </a:r>
            <a:endParaRPr lang="en-US" sz="1600" dirty="0"/>
          </a:p>
          <a:p>
            <a:r>
              <a:rPr lang="en-US" sz="1600" dirty="0"/>
              <a:t>Protecting women who use drugs (including Nar</a:t>
            </a:r>
            <a:r>
              <a:rPr lang="lt-LT" sz="1600" dirty="0"/>
              <a:t>c</a:t>
            </a:r>
            <a:r>
              <a:rPr lang="en-US" sz="1600" dirty="0" err="1"/>
              <a:t>ofeminism</a:t>
            </a:r>
            <a:r>
              <a:rPr lang="en-US" sz="1600" dirty="0"/>
              <a:t>), working with the community on the ground</a:t>
            </a:r>
            <a:r>
              <a:rPr lang="lt-LT" sz="1600" dirty="0"/>
              <a:t>;</a:t>
            </a:r>
            <a:endParaRPr lang="en-US" sz="1600" dirty="0"/>
          </a:p>
          <a:p>
            <a:r>
              <a:rPr lang="en-US" sz="1600" dirty="0"/>
              <a:t>Expand take-away OST;</a:t>
            </a:r>
          </a:p>
          <a:p>
            <a:r>
              <a:rPr lang="en-US" sz="1600" dirty="0"/>
              <a:t>Working with pharma companies to introduce new OST schemes;</a:t>
            </a:r>
          </a:p>
          <a:p>
            <a:r>
              <a:rPr lang="en-US" sz="1600" dirty="0"/>
              <a:t>Harm reduction for people living with HIV who inject drugs.</a:t>
            </a:r>
            <a:endParaRPr lang="ru-RU" sz="1600" dirty="0"/>
          </a:p>
        </p:txBody>
      </p:sp>
    </p:spTree>
    <p:extLst>
      <p:ext uri="{BB962C8B-B14F-4D97-AF65-F5344CB8AC3E}">
        <p14:creationId xmlns:p14="http://schemas.microsoft.com/office/powerpoint/2010/main" val="1494873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7D50E-1426-4281-BAA6-822A9E994DED}"/>
              </a:ext>
            </a:extLst>
          </p:cNvPr>
          <p:cNvSpPr>
            <a:spLocks noGrp="1"/>
          </p:cNvSpPr>
          <p:nvPr>
            <p:ph type="title"/>
          </p:nvPr>
        </p:nvSpPr>
        <p:spPr>
          <a:xfrm>
            <a:off x="361631" y="97118"/>
            <a:ext cx="10001569" cy="1400530"/>
          </a:xfrm>
        </p:spPr>
        <p:txBody>
          <a:bodyPr/>
          <a:lstStyle/>
          <a:p>
            <a:pPr algn="ctr"/>
            <a:r>
              <a:rPr lang="en-US" sz="2400" b="1" dirty="0"/>
              <a:t>Support, which EHRA members in the last two years (respondents selected few options)</a:t>
            </a:r>
            <a:endParaRPr lang="en-US" sz="2400" dirty="0"/>
          </a:p>
        </p:txBody>
      </p:sp>
      <p:sp>
        <p:nvSpPr>
          <p:cNvPr id="3" name="Content Placeholder 2">
            <a:extLst>
              <a:ext uri="{FF2B5EF4-FFF2-40B4-BE49-F238E27FC236}">
                <a16:creationId xmlns:a16="http://schemas.microsoft.com/office/drawing/2014/main" id="{F2D276CF-7F73-4FB3-BEA4-8351E887BD14}"/>
              </a:ext>
            </a:extLst>
          </p:cNvPr>
          <p:cNvSpPr>
            <a:spLocks noGrp="1"/>
          </p:cNvSpPr>
          <p:nvPr>
            <p:ph idx="1"/>
          </p:nvPr>
        </p:nvSpPr>
        <p:spPr>
          <a:xfrm>
            <a:off x="254001" y="1178560"/>
            <a:ext cx="9702800" cy="5476240"/>
          </a:xfrm>
        </p:spPr>
        <p:txBody>
          <a:bodyPr>
            <a:normAutofit lnSpcReduction="10000"/>
          </a:bodyPr>
          <a:lstStyle/>
          <a:p>
            <a:r>
              <a:rPr lang="ru-RU" b="1" dirty="0">
                <a:solidFill>
                  <a:schemeClr val="accent1"/>
                </a:solidFill>
              </a:rPr>
              <a:t>21%</a:t>
            </a:r>
            <a:r>
              <a:rPr lang="ru-RU" dirty="0"/>
              <a:t> - </a:t>
            </a:r>
            <a:fld id="{8248FE23-C386-4019-B562-5306698C9551}" type="CATEGORYNAME">
              <a:rPr lang="en-US"/>
              <a:pPr/>
              <a:t>Information on international trends, translation and clarification of reports and recommendations</a:t>
            </a:fld>
            <a:endParaRPr lang="en-US" dirty="0"/>
          </a:p>
          <a:p>
            <a:r>
              <a:rPr lang="ru-RU" b="1" dirty="0">
                <a:solidFill>
                  <a:schemeClr val="accent1"/>
                </a:solidFill>
              </a:rPr>
              <a:t>19%</a:t>
            </a:r>
            <a:r>
              <a:rPr lang="ru-RU" dirty="0"/>
              <a:t> - </a:t>
            </a:r>
            <a:fld id="{670F9695-39D0-4C37-B519-78D3A483BA52}" type="CATEGORYNAME">
              <a:rPr lang="en-US"/>
              <a:pPr/>
              <a:t>Training and webinars for capacity building</a:t>
            </a:fld>
            <a:endParaRPr lang="en-US" dirty="0"/>
          </a:p>
          <a:p>
            <a:r>
              <a:rPr lang="ru-RU" b="1" dirty="0">
                <a:solidFill>
                  <a:schemeClr val="accent1"/>
                </a:solidFill>
              </a:rPr>
              <a:t>11% </a:t>
            </a:r>
            <a:r>
              <a:rPr lang="ru-RU" dirty="0"/>
              <a:t>- </a:t>
            </a:r>
            <a:fld id="{2031E05A-023E-4C27-831E-3646880CDF98}" type="CATEGORYNAME">
              <a:rPr lang="en-US"/>
              <a:pPr/>
              <a:t>Development of community advocacy and monitoring tools</a:t>
            </a:fld>
            <a:endParaRPr lang="en-US" dirty="0"/>
          </a:p>
          <a:p>
            <a:r>
              <a:rPr lang="ru-RU" b="1" dirty="0">
                <a:solidFill>
                  <a:schemeClr val="accent1"/>
                </a:solidFill>
              </a:rPr>
              <a:t>8%</a:t>
            </a:r>
            <a:r>
              <a:rPr lang="ru-RU" dirty="0"/>
              <a:t> - </a:t>
            </a:r>
            <a:fld id="{729F4BB7-708C-4056-8985-9D9D4CD09514}" type="CATEGORYNAME">
              <a:rPr lang="en-US" smtClean="0"/>
              <a:pPr/>
              <a:t>Presentation of country cases at international advocacy platforms</a:t>
            </a:fld>
            <a:endParaRPr lang="en-US" dirty="0"/>
          </a:p>
          <a:p>
            <a:r>
              <a:rPr lang="ru-RU" b="1" dirty="0">
                <a:solidFill>
                  <a:schemeClr val="accent1"/>
                </a:solidFill>
              </a:rPr>
              <a:t>7%</a:t>
            </a:r>
            <a:r>
              <a:rPr lang="ru-RU" dirty="0"/>
              <a:t> - </a:t>
            </a:r>
            <a:fld id="{107855A4-CBAB-429A-8327-C6FCE178C79C}" type="CATEGORYNAME">
              <a:rPr lang="en-US" smtClean="0"/>
              <a:pPr/>
              <a:t>Regional advocacy campaigns in countries of the region</a:t>
            </a:fld>
            <a:endParaRPr lang="en-US" dirty="0"/>
          </a:p>
          <a:p>
            <a:r>
              <a:rPr lang="ru-RU" b="1" dirty="0">
                <a:solidFill>
                  <a:schemeClr val="accent1"/>
                </a:solidFill>
              </a:rPr>
              <a:t>7% </a:t>
            </a:r>
            <a:r>
              <a:rPr lang="ru-RU" dirty="0"/>
              <a:t>- </a:t>
            </a:r>
            <a:fld id="{CEB463CC-8A84-4A68-99E3-8A187D1AC677}" type="CATEGORYNAME">
              <a:rPr lang="en-US"/>
              <a:pPr/>
              <a:t>Establishing direct communication with decision makers, international experts, representatives of donor and UN agencies</a:t>
            </a:fld>
            <a:endParaRPr lang="en-US" dirty="0"/>
          </a:p>
          <a:p>
            <a:r>
              <a:rPr lang="ru-RU" b="1" dirty="0">
                <a:solidFill>
                  <a:schemeClr val="accent1"/>
                </a:solidFill>
              </a:rPr>
              <a:t>6%</a:t>
            </a:r>
            <a:r>
              <a:rPr lang="ru-RU" dirty="0"/>
              <a:t> - </a:t>
            </a:r>
            <a:fld id="{B4073B0F-8A53-4EF4-B5FD-D22ECA6E6817}" type="CATEGORYNAME">
              <a:rPr lang="en-US"/>
              <a:pPr/>
              <a:t>Conduction of research to collect evidence for countries</a:t>
            </a:fld>
            <a:endParaRPr lang="en-US" dirty="0"/>
          </a:p>
          <a:p>
            <a:r>
              <a:rPr lang="ru-RU" b="1" dirty="0">
                <a:solidFill>
                  <a:schemeClr val="accent1"/>
                </a:solidFill>
              </a:rPr>
              <a:t>6%</a:t>
            </a:r>
            <a:r>
              <a:rPr lang="ru-RU" dirty="0"/>
              <a:t> -</a:t>
            </a:r>
            <a:r>
              <a:rPr lang="en-US" dirty="0"/>
              <a:t> </a:t>
            </a:r>
            <a:fld id="{53207312-F431-435D-8080-C7D1AB9EAB22}" type="CATEGORYNAME">
              <a:rPr lang="en-US" smtClean="0"/>
              <a:pPr/>
              <a:t>Study visits to share experiences</a:t>
            </a:fld>
            <a:endParaRPr lang="en-US" dirty="0"/>
          </a:p>
          <a:p>
            <a:r>
              <a:rPr lang="ru-RU" b="1" dirty="0">
                <a:solidFill>
                  <a:schemeClr val="accent1"/>
                </a:solidFill>
              </a:rPr>
              <a:t>4%</a:t>
            </a:r>
            <a:r>
              <a:rPr lang="ru-RU" dirty="0"/>
              <a:t> - </a:t>
            </a:r>
            <a:fld id="{7CF0643B-0FB9-47C7-8808-5C1E1AA4842D}" type="CATEGORYNAME">
              <a:rPr lang="en-US"/>
              <a:pPr/>
              <a:t>Grants to support advocacy activities</a:t>
            </a:fld>
            <a:endParaRPr lang="en-US" dirty="0"/>
          </a:p>
          <a:p>
            <a:r>
              <a:rPr lang="ru-RU" b="1" dirty="0">
                <a:solidFill>
                  <a:schemeClr val="accent1"/>
                </a:solidFill>
              </a:rPr>
              <a:t>3%</a:t>
            </a:r>
            <a:r>
              <a:rPr lang="ru-RU" dirty="0"/>
              <a:t> - </a:t>
            </a:r>
            <a:fld id="{8CA9D196-247A-4A10-9D43-820FC34C79AC}" type="CATEGORYNAME">
              <a:rPr lang="en-US"/>
              <a:pPr/>
              <a:t>Individual mentoring / coaching support for community leaders in advocacy</a:t>
            </a:fld>
            <a:endParaRPr lang="en-US" dirty="0"/>
          </a:p>
          <a:p>
            <a:r>
              <a:rPr lang="ru-RU" b="1" dirty="0">
                <a:solidFill>
                  <a:schemeClr val="accent1"/>
                </a:solidFill>
              </a:rPr>
              <a:t>3%</a:t>
            </a:r>
            <a:r>
              <a:rPr lang="ru-RU" dirty="0"/>
              <a:t> -</a:t>
            </a:r>
            <a:fld id="{11D54479-1519-408F-81B6-C1CAE84026A4}" type="CATEGORYNAME">
              <a:rPr lang="en-US"/>
              <a:pPr/>
              <a:t>Supporting the development of community organizations, assistance in developing procedures, policies and management systems</a:t>
            </a:fld>
            <a:endParaRPr lang="en-US" dirty="0"/>
          </a:p>
        </p:txBody>
      </p:sp>
    </p:spTree>
    <p:extLst>
      <p:ext uri="{BB962C8B-B14F-4D97-AF65-F5344CB8AC3E}">
        <p14:creationId xmlns:p14="http://schemas.microsoft.com/office/powerpoint/2010/main" val="2206591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97118"/>
            <a:ext cx="9404723" cy="563282"/>
          </a:xfrm>
        </p:spPr>
        <p:txBody>
          <a:bodyPr/>
          <a:lstStyle/>
          <a:p>
            <a:pPr algn="ctr"/>
            <a:r>
              <a:rPr lang="en-US" sz="2000" b="1" dirty="0"/>
              <a:t>Comments/ suggestions to EHRA mission and vision</a:t>
            </a:r>
            <a:endParaRPr lang="ru-RU" sz="2000" b="1" dirty="0"/>
          </a:p>
        </p:txBody>
      </p:sp>
      <p:sp>
        <p:nvSpPr>
          <p:cNvPr id="4" name="Content Placeholder 3">
            <a:extLst>
              <a:ext uri="{FF2B5EF4-FFF2-40B4-BE49-F238E27FC236}">
                <a16:creationId xmlns:a16="http://schemas.microsoft.com/office/drawing/2014/main" id="{EDD64BAD-05ED-47CA-B2A8-7CA5492F4EC5}"/>
              </a:ext>
            </a:extLst>
          </p:cNvPr>
          <p:cNvSpPr>
            <a:spLocks noGrp="1"/>
          </p:cNvSpPr>
          <p:nvPr>
            <p:ph idx="1"/>
          </p:nvPr>
        </p:nvSpPr>
        <p:spPr>
          <a:xfrm>
            <a:off x="229552" y="807366"/>
            <a:ext cx="8946541" cy="5816954"/>
          </a:xfrm>
        </p:spPr>
        <p:txBody>
          <a:bodyPr>
            <a:noAutofit/>
          </a:bodyPr>
          <a:lstStyle/>
          <a:p>
            <a:pPr marL="0" indent="0" algn="just">
              <a:buNone/>
            </a:pPr>
            <a:r>
              <a:rPr lang="lt-LT" sz="1400" b="1" dirty="0" err="1"/>
              <a:t>Suggestions</a:t>
            </a:r>
            <a:r>
              <a:rPr lang="en-US" sz="1400" b="1" dirty="0"/>
              <a:t> to include:</a:t>
            </a:r>
            <a:endParaRPr lang="lt-LT" sz="1400" b="1" dirty="0"/>
          </a:p>
          <a:p>
            <a:pPr algn="just"/>
            <a:r>
              <a:rPr lang="en-US" sz="1400" b="1" dirty="0"/>
              <a:t>EHRA </a:t>
            </a:r>
            <a:r>
              <a:rPr lang="en-US" sz="1400" b="1" i="1" dirty="0"/>
              <a:t>mission</a:t>
            </a:r>
            <a:r>
              <a:rPr lang="en-US" sz="1400" dirty="0"/>
              <a:t> is the creation in CEECA region of favorable environment for sustainable harm reduction programs and decent lives of</a:t>
            </a:r>
            <a:r>
              <a:rPr lang="lt-LT" sz="1400" dirty="0"/>
              <a:t> </a:t>
            </a:r>
            <a:r>
              <a:rPr lang="en-US" sz="1400" b="1" dirty="0">
                <a:solidFill>
                  <a:schemeClr val="accent2"/>
                </a:solidFill>
              </a:rPr>
              <a:t>community of</a:t>
            </a:r>
            <a:r>
              <a:rPr lang="en-US" sz="1400" dirty="0">
                <a:solidFill>
                  <a:schemeClr val="accent2"/>
                </a:solidFill>
              </a:rPr>
              <a:t> </a:t>
            </a:r>
            <a:r>
              <a:rPr lang="en-US" sz="1400" dirty="0"/>
              <a:t>people who use drugs </a:t>
            </a:r>
            <a:r>
              <a:rPr lang="en-US" sz="1400" b="1" dirty="0">
                <a:solidFill>
                  <a:schemeClr val="accent2"/>
                </a:solidFill>
              </a:rPr>
              <a:t>including those, who are in OST treatment.</a:t>
            </a:r>
          </a:p>
          <a:p>
            <a:pPr algn="just"/>
            <a:r>
              <a:rPr lang="en-US" sz="1400" b="1" dirty="0"/>
              <a:t>EHRA </a:t>
            </a:r>
            <a:r>
              <a:rPr lang="en-US" sz="1400" b="1" i="1" dirty="0"/>
              <a:t>vision</a:t>
            </a:r>
            <a:r>
              <a:rPr lang="en-US" sz="1400" dirty="0"/>
              <a:t> is a society where human rights are safeguarded for every individual. We strive for a strong community of people who use drugs,</a:t>
            </a:r>
            <a:r>
              <a:rPr lang="en-US" sz="1400" b="1" dirty="0">
                <a:solidFill>
                  <a:srgbClr val="FF0000"/>
                </a:solidFill>
              </a:rPr>
              <a:t> </a:t>
            </a:r>
            <a:r>
              <a:rPr lang="en-US" sz="1400" b="1" dirty="0">
                <a:solidFill>
                  <a:schemeClr val="accent2"/>
                </a:solidFill>
              </a:rPr>
              <a:t>including those, who are in OST treatment </a:t>
            </a:r>
            <a:r>
              <a:rPr lang="en-US" sz="1400" dirty="0"/>
              <a:t>supported by civil society to achieve a progressive human rights-based drug policy, sustainable funding and efficiency of harm reduction services based on needs of people who use drugs.</a:t>
            </a:r>
          </a:p>
          <a:p>
            <a:pPr algn="just"/>
            <a:r>
              <a:rPr lang="en-US" sz="1400" b="1" dirty="0"/>
              <a:t>EHRA mission </a:t>
            </a:r>
            <a:r>
              <a:rPr lang="en-US" sz="1400" dirty="0"/>
              <a:t>- is the creation in CEECA region of favorable environment for sustainable harm reduction programs, </a:t>
            </a:r>
            <a:r>
              <a:rPr lang="en-US" sz="1400" b="1" dirty="0">
                <a:solidFill>
                  <a:schemeClr val="accent2"/>
                </a:solidFill>
              </a:rPr>
              <a:t>safety</a:t>
            </a:r>
            <a:r>
              <a:rPr lang="en-US" sz="1400" dirty="0"/>
              <a:t> and decent lives of people who use drugs.</a:t>
            </a:r>
          </a:p>
          <a:p>
            <a:pPr algn="just"/>
            <a:r>
              <a:rPr lang="en-US" sz="1400" dirty="0"/>
              <a:t>To include into the mission and vision emphasis on </a:t>
            </a:r>
            <a:r>
              <a:rPr lang="en-US" sz="1400" b="1" dirty="0">
                <a:solidFill>
                  <a:schemeClr val="accent2"/>
                </a:solidFill>
              </a:rPr>
              <a:t>solidarity</a:t>
            </a:r>
            <a:r>
              <a:rPr lang="en-US" sz="1400" dirty="0"/>
              <a:t>, where organizations of key populations work together in solidarity.</a:t>
            </a:r>
          </a:p>
          <a:p>
            <a:pPr algn="just"/>
            <a:r>
              <a:rPr lang="lt-LT" sz="1400" dirty="0"/>
              <a:t>„</a:t>
            </a:r>
            <a:r>
              <a:rPr lang="en-US" sz="1400" dirty="0"/>
              <a:t>We need to promote an alternative vision to the seductive but failed vision of the "drug-free world" - a world where people learned to live together with mind-altering substances in peace and harmony, without causing much harm to their environment and themselves. A more equal and just world where people are not forced to use drugs to escape from misery but to explore and enjoy life.</a:t>
            </a:r>
            <a:r>
              <a:rPr lang="lt-LT" sz="1400" dirty="0"/>
              <a:t>“</a:t>
            </a:r>
            <a:endParaRPr lang="en-US" sz="1400" dirty="0"/>
          </a:p>
          <a:p>
            <a:pPr marL="0" indent="0" algn="just">
              <a:buNone/>
            </a:pPr>
            <a:r>
              <a:rPr lang="lt-LT" sz="1400" b="1" dirty="0" err="1"/>
              <a:t>Suggestion</a:t>
            </a:r>
            <a:r>
              <a:rPr lang="lt-LT" sz="1400" b="1" dirty="0"/>
              <a:t> </a:t>
            </a:r>
            <a:r>
              <a:rPr lang="lt-LT" sz="1400" b="1" dirty="0" err="1"/>
              <a:t>of</a:t>
            </a:r>
            <a:r>
              <a:rPr lang="lt-LT" sz="1400" b="1" dirty="0"/>
              <a:t> </a:t>
            </a:r>
            <a:r>
              <a:rPr lang="lt-LT" sz="1400" b="1" dirty="0" err="1"/>
              <a:t>new</a:t>
            </a:r>
            <a:r>
              <a:rPr lang="lt-LT" sz="1400" b="1" dirty="0"/>
              <a:t> </a:t>
            </a:r>
            <a:r>
              <a:rPr lang="lt-LT" sz="1400" b="1" dirty="0" err="1"/>
              <a:t>vision</a:t>
            </a:r>
            <a:r>
              <a:rPr lang="lt-LT" sz="1400" b="1" dirty="0"/>
              <a:t>:</a:t>
            </a:r>
            <a:endParaRPr lang="en-US" sz="1400" b="1" dirty="0"/>
          </a:p>
          <a:p>
            <a:pPr algn="just"/>
            <a:r>
              <a:rPr lang="lt-LT" sz="1400" b="1" dirty="0"/>
              <a:t>EHRA </a:t>
            </a:r>
            <a:r>
              <a:rPr lang="en-US" sz="1400" b="1" dirty="0"/>
              <a:t>vision </a:t>
            </a:r>
            <a:r>
              <a:rPr lang="en-US" sz="1400" dirty="0">
                <a:solidFill>
                  <a:schemeClr val="accent2"/>
                </a:solidFill>
              </a:rPr>
              <a:t>is a society in which the rights of every person are ensured/ respected or it is a society in which the rights of every person are protected. We are committed to a strong community of people who use drugs, supported by civil society, to achieve a progressive humane drug policy based on human rights, sustainable funding, high-quality and affordable harm reduction services based on the needs of people who use drugs.</a:t>
            </a:r>
            <a:endParaRPr lang="lt-LT" sz="1400" dirty="0">
              <a:solidFill>
                <a:schemeClr val="accent2"/>
              </a:solidFill>
            </a:endParaRPr>
          </a:p>
        </p:txBody>
      </p:sp>
      <p:sp>
        <p:nvSpPr>
          <p:cNvPr id="3" name="TextBox 2">
            <a:extLst>
              <a:ext uri="{FF2B5EF4-FFF2-40B4-BE49-F238E27FC236}">
                <a16:creationId xmlns:a16="http://schemas.microsoft.com/office/drawing/2014/main" id="{35B2E895-A25B-4748-8703-E30DC96B179D}"/>
              </a:ext>
            </a:extLst>
          </p:cNvPr>
          <p:cNvSpPr txBox="1"/>
          <p:nvPr/>
        </p:nvSpPr>
        <p:spPr>
          <a:xfrm>
            <a:off x="9682480" y="1282258"/>
            <a:ext cx="2428240" cy="4293483"/>
          </a:xfrm>
          <a:prstGeom prst="rect">
            <a:avLst/>
          </a:prstGeom>
          <a:noFill/>
          <a:ln>
            <a:solidFill>
              <a:schemeClr val="tx1"/>
            </a:solidFill>
          </a:ln>
        </p:spPr>
        <p:txBody>
          <a:bodyPr wrap="square" rtlCol="0">
            <a:spAutoFit/>
          </a:bodyPr>
          <a:lstStyle/>
          <a:p>
            <a:r>
              <a:rPr lang="en-US" sz="1300" dirty="0"/>
              <a:t>EHRA </a:t>
            </a:r>
            <a:r>
              <a:rPr lang="en-US" sz="1300" b="1" i="1" dirty="0"/>
              <a:t>mission</a:t>
            </a:r>
            <a:r>
              <a:rPr lang="en-US" sz="1300" dirty="0"/>
              <a:t> is the creation in CEECA region of favorable environment for sustainable harm reduction programs and decent lives of people who use drugs.</a:t>
            </a:r>
          </a:p>
          <a:p>
            <a:endParaRPr lang="en-US" sz="1300" dirty="0"/>
          </a:p>
          <a:p>
            <a:r>
              <a:rPr lang="en-US" sz="1300" dirty="0"/>
              <a:t>EHRA </a:t>
            </a:r>
            <a:r>
              <a:rPr lang="en-US" sz="1300" b="1" i="1" dirty="0"/>
              <a:t>vision</a:t>
            </a:r>
            <a:r>
              <a:rPr lang="en-US" sz="1300" dirty="0"/>
              <a:t> is a society where human rights are safeguarded for every individual. We strive for a strong community of people who use drugs supported by civil society to achieve a progressive human rights-based drug policy, sustainable funding and efficiency of harm reduction services based on needs of people who use drugs.</a:t>
            </a:r>
          </a:p>
        </p:txBody>
      </p:sp>
    </p:spTree>
    <p:extLst>
      <p:ext uri="{BB962C8B-B14F-4D97-AF65-F5344CB8AC3E}">
        <p14:creationId xmlns:p14="http://schemas.microsoft.com/office/powerpoint/2010/main" val="1862265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88824"/>
            <a:ext cx="9404723" cy="909551"/>
          </a:xfrm>
        </p:spPr>
        <p:txBody>
          <a:bodyPr/>
          <a:lstStyle/>
          <a:p>
            <a:pPr algn="ctr"/>
            <a:r>
              <a:rPr lang="en-US" b="1" dirty="0"/>
              <a:t>Strategic Objective 1</a:t>
            </a:r>
            <a:endParaRPr lang="ru-RU" b="1" dirty="0"/>
          </a:p>
        </p:txBody>
      </p:sp>
      <p:graphicFrame>
        <p:nvGraphicFramePr>
          <p:cNvPr id="6" name="Chart 5">
            <a:extLst>
              <a:ext uri="{FF2B5EF4-FFF2-40B4-BE49-F238E27FC236}">
                <a16:creationId xmlns:a16="http://schemas.microsoft.com/office/drawing/2014/main" id="{B74E7426-F408-4E03-862F-525F7CD7C1A2}"/>
              </a:ext>
            </a:extLst>
          </p:cNvPr>
          <p:cNvGraphicFramePr/>
          <p:nvPr>
            <p:extLst>
              <p:ext uri="{D42A27DB-BD31-4B8C-83A1-F6EECF244321}">
                <p14:modId xmlns:p14="http://schemas.microsoft.com/office/powerpoint/2010/main" val="135536960"/>
              </p:ext>
            </p:extLst>
          </p:nvPr>
        </p:nvGraphicFramePr>
        <p:xfrm>
          <a:off x="294696" y="998375"/>
          <a:ext cx="9306503" cy="556498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4ECEE743-1986-4AAF-AF1C-4745FF9C306C}"/>
              </a:ext>
            </a:extLst>
          </p:cNvPr>
          <p:cNvSpPr txBox="1"/>
          <p:nvPr/>
        </p:nvSpPr>
        <p:spPr>
          <a:xfrm>
            <a:off x="10050834" y="1782394"/>
            <a:ext cx="1846470" cy="3293209"/>
          </a:xfrm>
          <a:prstGeom prst="rect">
            <a:avLst/>
          </a:prstGeom>
          <a:noFill/>
        </p:spPr>
        <p:txBody>
          <a:bodyPr wrap="square" rtlCol="0">
            <a:spAutoFit/>
          </a:bodyPr>
          <a:lstStyle/>
          <a:p>
            <a:pPr algn="ctr"/>
            <a:r>
              <a:rPr lang="en-US" sz="1600" b="1" dirty="0"/>
              <a:t>Do you think the Association has achieved positive / significant changes in the region in the </a:t>
            </a:r>
            <a:r>
              <a:rPr lang="en-US" sz="1600" b="1" dirty="0">
                <a:solidFill>
                  <a:schemeClr val="accent1"/>
                </a:solidFill>
              </a:rPr>
              <a:t>sustainability and effectiveness of services in the two years of work?</a:t>
            </a:r>
            <a:endParaRPr lang="ru-RU" sz="1600" b="1" dirty="0">
              <a:solidFill>
                <a:schemeClr val="accent1"/>
              </a:solidFill>
            </a:endParaRPr>
          </a:p>
        </p:txBody>
      </p:sp>
    </p:spTree>
    <p:extLst>
      <p:ext uri="{BB962C8B-B14F-4D97-AF65-F5344CB8AC3E}">
        <p14:creationId xmlns:p14="http://schemas.microsoft.com/office/powerpoint/2010/main" val="469560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aizdo rezultatas pagal uÅ¾klausÄ âpeople cartoonâ">
            <a:extLst>
              <a:ext uri="{FF2B5EF4-FFF2-40B4-BE49-F238E27FC236}">
                <a16:creationId xmlns:a16="http://schemas.microsoft.com/office/drawing/2014/main" id="{6BEC5A40-6DAB-44B1-91BC-5DE2121ECCCA}"/>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43329" t="-2080" r="-1344" b="2080"/>
          <a:stretch/>
        </p:blipFill>
        <p:spPr bwMode="auto">
          <a:xfrm>
            <a:off x="3636790" y="3898900"/>
            <a:ext cx="4187120" cy="2959100"/>
          </a:xfrm>
          <a:prstGeom prst="rect">
            <a:avLst/>
          </a:prstGeom>
          <a:noFill/>
          <a:extLst>
            <a:ext uri="{909E8E84-426E-40DD-AFC4-6F175D3DCCD1}">
              <a14:hiddenFill xmlns:a14="http://schemas.microsoft.com/office/drawing/2010/main">
                <a:solidFill>
                  <a:srgbClr val="FFFFFF"/>
                </a:solidFill>
              </a14:hiddenFill>
            </a:ext>
          </a:extLst>
        </p:spPr>
      </p:pic>
      <p:sp>
        <p:nvSpPr>
          <p:cNvPr id="4" name="Speech Bubble: Rectangle 3">
            <a:extLst>
              <a:ext uri="{FF2B5EF4-FFF2-40B4-BE49-F238E27FC236}">
                <a16:creationId xmlns:a16="http://schemas.microsoft.com/office/drawing/2014/main" id="{FCC41A3B-D0C7-4D55-8998-BD964FBAF542}"/>
              </a:ext>
            </a:extLst>
          </p:cNvPr>
          <p:cNvSpPr/>
          <p:nvPr/>
        </p:nvSpPr>
        <p:spPr>
          <a:xfrm>
            <a:off x="6916420" y="466089"/>
            <a:ext cx="5194300" cy="3266461"/>
          </a:xfrm>
          <a:prstGeom prst="wedgeRectCallout">
            <a:avLst>
              <a:gd name="adj1" fmla="val -53498"/>
              <a:gd name="adj2" fmla="val 83444"/>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tlCol="0" anchor="ctr"/>
          <a:lstStyle/>
          <a:p>
            <a:pPr algn="ctr"/>
            <a:r>
              <a:rPr lang="lt-LT" sz="1400" i="1" dirty="0">
                <a:solidFill>
                  <a:schemeClr val="tx1"/>
                </a:solidFill>
              </a:rPr>
              <a:t>„</a:t>
            </a:r>
            <a:r>
              <a:rPr lang="en-US" sz="1400" i="1" dirty="0">
                <a:solidFill>
                  <a:schemeClr val="tx1"/>
                </a:solidFill>
              </a:rPr>
              <a:t>It is important for us that E</a:t>
            </a:r>
            <a:r>
              <a:rPr lang="lt-LT" sz="1400" i="1" dirty="0">
                <a:solidFill>
                  <a:schemeClr val="tx1"/>
                </a:solidFill>
              </a:rPr>
              <a:t>HRA</a:t>
            </a:r>
            <a:r>
              <a:rPr lang="en-US" sz="1400" i="1" dirty="0">
                <a:solidFill>
                  <a:schemeClr val="tx1"/>
                </a:solidFill>
              </a:rPr>
              <a:t> has incredible power - to inspire, guide and unite. It is necessary to unite patient organizations and services. We have rolled back a bit in uniting people over common goals and objectives. With a decrease in funding such a rollback is dangerous. But between themselves became scattered. Funding is declining, the GF is leaving and in these conditions it is simply necessary to unite people. But not by the artificial conditions of grants, but by common goals. That's when services will improve and become sustainable.”</a:t>
            </a:r>
            <a:endParaRPr lang="ru-RU" sz="1400" i="1" dirty="0">
              <a:solidFill>
                <a:schemeClr val="tx1"/>
              </a:solidFill>
            </a:endParaRPr>
          </a:p>
        </p:txBody>
      </p:sp>
      <p:sp>
        <p:nvSpPr>
          <p:cNvPr id="5" name="Speech Bubble: Rectangle 4">
            <a:extLst>
              <a:ext uri="{FF2B5EF4-FFF2-40B4-BE49-F238E27FC236}">
                <a16:creationId xmlns:a16="http://schemas.microsoft.com/office/drawing/2014/main" id="{8372BDA0-84FB-46B4-AFCA-F3B0794DFF17}"/>
              </a:ext>
            </a:extLst>
          </p:cNvPr>
          <p:cNvSpPr/>
          <p:nvPr/>
        </p:nvSpPr>
        <p:spPr>
          <a:xfrm>
            <a:off x="134130" y="2113280"/>
            <a:ext cx="3342640" cy="1879600"/>
          </a:xfrm>
          <a:prstGeom prst="wedgeRectCallout">
            <a:avLst>
              <a:gd name="adj1" fmla="val 57038"/>
              <a:gd name="adj2" fmla="val 8101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lt-LT" dirty="0"/>
              <a:t>„</a:t>
            </a:r>
            <a:r>
              <a:rPr lang="lt-LT" dirty="0" err="1"/>
              <a:t>Thanks</a:t>
            </a:r>
            <a:r>
              <a:rPr lang="lt-LT" dirty="0"/>
              <a:t> to </a:t>
            </a:r>
            <a:r>
              <a:rPr lang="lt-LT" dirty="0" err="1"/>
              <a:t>campaigns</a:t>
            </a:r>
            <a:r>
              <a:rPr lang="lt-LT" dirty="0"/>
              <a:t> </a:t>
            </a:r>
            <a:r>
              <a:rPr lang="lt-LT" dirty="0" err="1"/>
              <a:t>and</a:t>
            </a:r>
            <a:r>
              <a:rPr lang="lt-LT" dirty="0"/>
              <a:t> </a:t>
            </a:r>
            <a:r>
              <a:rPr lang="lt-LT" dirty="0" err="1"/>
              <a:t>projects</a:t>
            </a:r>
            <a:r>
              <a:rPr lang="lt-LT" dirty="0"/>
              <a:t> </a:t>
            </a:r>
            <a:r>
              <a:rPr lang="lt-LT" dirty="0" err="1"/>
              <a:t>implemented</a:t>
            </a:r>
            <a:r>
              <a:rPr lang="lt-LT" dirty="0"/>
              <a:t> </a:t>
            </a:r>
            <a:r>
              <a:rPr lang="lt-LT" dirty="0" err="1"/>
              <a:t>by</a:t>
            </a:r>
            <a:r>
              <a:rPr lang="lt-LT" dirty="0"/>
              <a:t> EHRA, </a:t>
            </a:r>
            <a:r>
              <a:rPr lang="lt-LT" dirty="0" err="1"/>
              <a:t>in</a:t>
            </a:r>
            <a:r>
              <a:rPr lang="lt-LT" dirty="0"/>
              <a:t> </a:t>
            </a:r>
            <a:r>
              <a:rPr lang="lt-LT" dirty="0" err="1"/>
              <a:t>our</a:t>
            </a:r>
            <a:r>
              <a:rPr lang="lt-LT" dirty="0"/>
              <a:t> </a:t>
            </a:r>
            <a:r>
              <a:rPr lang="lt-LT" dirty="0" err="1"/>
              <a:t>country</a:t>
            </a:r>
            <a:r>
              <a:rPr lang="lt-LT" dirty="0"/>
              <a:t> </a:t>
            </a:r>
            <a:r>
              <a:rPr lang="lt-LT" dirty="0" err="1"/>
              <a:t>NGOs</a:t>
            </a:r>
            <a:r>
              <a:rPr lang="lt-LT" dirty="0"/>
              <a:t> </a:t>
            </a:r>
            <a:r>
              <a:rPr lang="lt-LT" dirty="0" err="1"/>
              <a:t>have</a:t>
            </a:r>
            <a:r>
              <a:rPr lang="lt-LT" dirty="0"/>
              <a:t> </a:t>
            </a:r>
            <a:r>
              <a:rPr lang="lt-LT" dirty="0" err="1"/>
              <a:t>social</a:t>
            </a:r>
            <a:r>
              <a:rPr lang="lt-LT" dirty="0"/>
              <a:t> </a:t>
            </a:r>
            <a:r>
              <a:rPr lang="lt-LT" dirty="0" err="1"/>
              <a:t>contracting</a:t>
            </a:r>
            <a:r>
              <a:rPr lang="lt-LT" dirty="0"/>
              <a:t> </a:t>
            </a:r>
            <a:r>
              <a:rPr lang="lt-LT" dirty="0" err="1"/>
              <a:t>for</a:t>
            </a:r>
            <a:r>
              <a:rPr lang="lt-LT" dirty="0"/>
              <a:t> </a:t>
            </a:r>
            <a:r>
              <a:rPr lang="lt-LT" dirty="0" err="1"/>
              <a:t>the</a:t>
            </a:r>
            <a:r>
              <a:rPr lang="lt-LT" dirty="0"/>
              <a:t> </a:t>
            </a:r>
            <a:r>
              <a:rPr lang="lt-LT" dirty="0" err="1"/>
              <a:t>harm</a:t>
            </a:r>
            <a:r>
              <a:rPr lang="lt-LT" dirty="0"/>
              <a:t> </a:t>
            </a:r>
            <a:r>
              <a:rPr lang="lt-LT" dirty="0" err="1"/>
              <a:t>reduction</a:t>
            </a:r>
            <a:r>
              <a:rPr lang="lt-LT" dirty="0"/>
              <a:t> </a:t>
            </a:r>
            <a:r>
              <a:rPr lang="lt-LT" dirty="0" err="1"/>
              <a:t>services</a:t>
            </a:r>
            <a:r>
              <a:rPr lang="lt-LT" dirty="0"/>
              <a:t>.“</a:t>
            </a:r>
            <a:endParaRPr lang="ru-RU" dirty="0"/>
          </a:p>
        </p:txBody>
      </p:sp>
      <p:sp>
        <p:nvSpPr>
          <p:cNvPr id="6" name="Speech Bubble: Rectangle 5">
            <a:extLst>
              <a:ext uri="{FF2B5EF4-FFF2-40B4-BE49-F238E27FC236}">
                <a16:creationId xmlns:a16="http://schemas.microsoft.com/office/drawing/2014/main" id="{E06FD72C-4632-4BF2-921B-BE19D8D82608}"/>
              </a:ext>
            </a:extLst>
          </p:cNvPr>
          <p:cNvSpPr/>
          <p:nvPr/>
        </p:nvSpPr>
        <p:spPr>
          <a:xfrm>
            <a:off x="3636790" y="111760"/>
            <a:ext cx="3078970" cy="2519680"/>
          </a:xfrm>
          <a:prstGeom prst="wedgeRectCallout">
            <a:avLst>
              <a:gd name="adj1" fmla="val -12883"/>
              <a:gd name="adj2" fmla="val 12798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lt-LT" i="1" dirty="0"/>
              <a:t>„I</a:t>
            </a:r>
            <a:r>
              <a:rPr lang="en-US" i="1" dirty="0" err="1"/>
              <a:t>nclusion</a:t>
            </a:r>
            <a:r>
              <a:rPr lang="en-US" i="1" dirty="0"/>
              <a:t> of harm reduction in the health agenda in most countries and during international events is one of the very important achievements of </a:t>
            </a:r>
            <a:r>
              <a:rPr lang="lt-LT" i="1" dirty="0"/>
              <a:t>EHRA.“</a:t>
            </a:r>
            <a:endParaRPr lang="en-US" i="1" dirty="0"/>
          </a:p>
        </p:txBody>
      </p:sp>
    </p:spTree>
    <p:extLst>
      <p:ext uri="{BB962C8B-B14F-4D97-AF65-F5344CB8AC3E}">
        <p14:creationId xmlns:p14="http://schemas.microsoft.com/office/powerpoint/2010/main" val="3713249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53016-71AE-4519-95CF-CBD338AEC98C}"/>
              </a:ext>
            </a:extLst>
          </p:cNvPr>
          <p:cNvSpPr>
            <a:spLocks noGrp="1"/>
          </p:cNvSpPr>
          <p:nvPr>
            <p:ph type="title"/>
          </p:nvPr>
        </p:nvSpPr>
        <p:spPr>
          <a:xfrm>
            <a:off x="646111" y="150757"/>
            <a:ext cx="9404723" cy="603922"/>
          </a:xfrm>
        </p:spPr>
        <p:txBody>
          <a:bodyPr/>
          <a:lstStyle/>
          <a:p>
            <a:pPr algn="ctr"/>
            <a:r>
              <a:rPr lang="en-US" sz="1600" b="1" dirty="0"/>
              <a:t>What actions / products / achievements for this strategic task do you consider most important?</a:t>
            </a:r>
          </a:p>
        </p:txBody>
      </p:sp>
      <p:graphicFrame>
        <p:nvGraphicFramePr>
          <p:cNvPr id="8" name="Content Placeholder 7">
            <a:extLst>
              <a:ext uri="{FF2B5EF4-FFF2-40B4-BE49-F238E27FC236}">
                <a16:creationId xmlns:a16="http://schemas.microsoft.com/office/drawing/2014/main" id="{E4D8FF11-17E2-4090-9163-B18A6253668F}"/>
              </a:ext>
            </a:extLst>
          </p:cNvPr>
          <p:cNvGraphicFramePr>
            <a:graphicFrameLocks noGrp="1"/>
          </p:cNvGraphicFramePr>
          <p:nvPr>
            <p:ph idx="1"/>
            <p:extLst>
              <p:ext uri="{D42A27DB-BD31-4B8C-83A1-F6EECF244321}">
                <p14:modId xmlns:p14="http://schemas.microsoft.com/office/powerpoint/2010/main" val="1136603660"/>
              </p:ext>
            </p:extLst>
          </p:nvPr>
        </p:nvGraphicFramePr>
        <p:xfrm>
          <a:off x="152401" y="944880"/>
          <a:ext cx="9519919" cy="561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5183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079E2-4118-4016-A063-437A1BFD4C3E}"/>
              </a:ext>
            </a:extLst>
          </p:cNvPr>
          <p:cNvSpPr>
            <a:spLocks noGrp="1"/>
          </p:cNvSpPr>
          <p:nvPr>
            <p:ph type="title"/>
          </p:nvPr>
        </p:nvSpPr>
        <p:spPr>
          <a:xfrm>
            <a:off x="645130" y="99957"/>
            <a:ext cx="9404723" cy="847762"/>
          </a:xfrm>
        </p:spPr>
        <p:txBody>
          <a:bodyPr/>
          <a:lstStyle/>
          <a:p>
            <a:pPr algn="ctr"/>
            <a:r>
              <a:rPr lang="en-US" sz="2400" b="1" dirty="0"/>
              <a:t>Which of the activities of EHRA for this strategic objective should be continued and developed in the next 5 years?</a:t>
            </a:r>
          </a:p>
        </p:txBody>
      </p:sp>
      <p:sp>
        <p:nvSpPr>
          <p:cNvPr id="7" name="Content Placeholder 6">
            <a:extLst>
              <a:ext uri="{FF2B5EF4-FFF2-40B4-BE49-F238E27FC236}">
                <a16:creationId xmlns:a16="http://schemas.microsoft.com/office/drawing/2014/main" id="{B07B4E2A-3C1C-46A0-B064-542992854CED}"/>
              </a:ext>
            </a:extLst>
          </p:cNvPr>
          <p:cNvSpPr>
            <a:spLocks noGrp="1"/>
          </p:cNvSpPr>
          <p:nvPr>
            <p:ph idx="1"/>
          </p:nvPr>
        </p:nvSpPr>
        <p:spPr>
          <a:xfrm>
            <a:off x="487680" y="1239520"/>
            <a:ext cx="9562173" cy="5049519"/>
          </a:xfrm>
        </p:spPr>
        <p:txBody>
          <a:bodyPr>
            <a:normAutofit/>
          </a:bodyPr>
          <a:lstStyle/>
          <a:p>
            <a:r>
              <a:rPr lang="en-US" dirty="0"/>
              <a:t>Ensuring the sustainability of services;</a:t>
            </a:r>
          </a:p>
          <a:p>
            <a:r>
              <a:rPr lang="en-US" dirty="0"/>
              <a:t>Providing technical support and capacity building;</a:t>
            </a:r>
          </a:p>
          <a:p>
            <a:r>
              <a:rPr lang="en-US" dirty="0"/>
              <a:t>Budget monitoring;</a:t>
            </a:r>
          </a:p>
          <a:p>
            <a:r>
              <a:rPr lang="en-US" dirty="0"/>
              <a:t>Community-led monitoring of the access to and quality of services;</a:t>
            </a:r>
            <a:endParaRPr lang="en-US" dirty="0">
              <a:highlight>
                <a:srgbClr val="FFFF00"/>
              </a:highlight>
            </a:endParaRPr>
          </a:p>
          <a:p>
            <a:r>
              <a:rPr lang="en-US" dirty="0"/>
              <a:t>Creating broad coalitions for budget advocacy;</a:t>
            </a:r>
          </a:p>
          <a:p>
            <a:r>
              <a:rPr lang="en-US" dirty="0"/>
              <a:t>Identify and apply the most appropriate harm reduction financing models at the local level;</a:t>
            </a:r>
          </a:p>
          <a:p>
            <a:r>
              <a:rPr lang="en-US" dirty="0"/>
              <a:t>Improving the quality of service</a:t>
            </a:r>
            <a:r>
              <a:rPr lang="lt-LT" dirty="0"/>
              <a:t>s</a:t>
            </a:r>
            <a:r>
              <a:rPr lang="en-US" dirty="0"/>
              <a:t>;</a:t>
            </a:r>
          </a:p>
          <a:p>
            <a:r>
              <a:rPr lang="en-US" dirty="0"/>
              <a:t>More attention to each region;</a:t>
            </a:r>
          </a:p>
          <a:p>
            <a:r>
              <a:rPr lang="en-US" dirty="0"/>
              <a:t>Research</a:t>
            </a:r>
            <a:r>
              <a:rPr lang="lt-LT" dirty="0" err="1"/>
              <a:t>es</a:t>
            </a:r>
            <a:r>
              <a:rPr lang="en-US" dirty="0"/>
              <a:t>;</a:t>
            </a:r>
          </a:p>
          <a:p>
            <a:r>
              <a:rPr lang="en-US" dirty="0"/>
              <a:t>Strengthening the organizational sustainability of the members of </a:t>
            </a:r>
            <a:r>
              <a:rPr lang="lt-LT" dirty="0"/>
              <a:t>EHRA.</a:t>
            </a:r>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599086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C53D1-9398-420B-A672-5669762C46C4}"/>
              </a:ext>
            </a:extLst>
          </p:cNvPr>
          <p:cNvSpPr>
            <a:spLocks noGrp="1"/>
          </p:cNvSpPr>
          <p:nvPr>
            <p:ph type="title"/>
          </p:nvPr>
        </p:nvSpPr>
        <p:spPr>
          <a:xfrm>
            <a:off x="121920" y="239358"/>
            <a:ext cx="10505440" cy="990002"/>
          </a:xfrm>
        </p:spPr>
        <p:txBody>
          <a:bodyPr/>
          <a:lstStyle/>
          <a:p>
            <a:pPr algn="ctr"/>
            <a:r>
              <a:rPr lang="en-US" sz="2400" b="1" dirty="0"/>
              <a:t>What activities on this strategic objective are, in your opinion, </a:t>
            </a:r>
            <a:r>
              <a:rPr lang="en-US" sz="2400" b="1" dirty="0">
                <a:solidFill>
                  <a:schemeClr val="tx2">
                    <a:lumMod val="60000"/>
                    <a:lumOff val="40000"/>
                  </a:schemeClr>
                </a:solidFill>
              </a:rPr>
              <a:t>not effective</a:t>
            </a:r>
            <a:r>
              <a:rPr lang="en-US" sz="2400" b="1" dirty="0"/>
              <a:t> for achieving influence at the regional level?</a:t>
            </a:r>
          </a:p>
        </p:txBody>
      </p:sp>
      <p:sp>
        <p:nvSpPr>
          <p:cNvPr id="3" name="Content Placeholder 2">
            <a:extLst>
              <a:ext uri="{FF2B5EF4-FFF2-40B4-BE49-F238E27FC236}">
                <a16:creationId xmlns:a16="http://schemas.microsoft.com/office/drawing/2014/main" id="{FC56B28E-D77D-4285-8C90-1DBA96103733}"/>
              </a:ext>
            </a:extLst>
          </p:cNvPr>
          <p:cNvSpPr>
            <a:spLocks noGrp="1"/>
          </p:cNvSpPr>
          <p:nvPr>
            <p:ph idx="1"/>
          </p:nvPr>
        </p:nvSpPr>
        <p:spPr>
          <a:xfrm>
            <a:off x="487680" y="1706880"/>
            <a:ext cx="11013440" cy="4663439"/>
          </a:xfrm>
        </p:spPr>
        <p:txBody>
          <a:bodyPr>
            <a:normAutofit/>
          </a:bodyPr>
          <a:lstStyle/>
          <a:p>
            <a:r>
              <a:rPr lang="en-US" dirty="0"/>
              <a:t>A regional (multi-country) approach is not effective (for example, as in the case of the former Yugoslav</a:t>
            </a:r>
            <a:r>
              <a:rPr lang="lt-LT" dirty="0" err="1"/>
              <a:t>ia</a:t>
            </a:r>
            <a:r>
              <a:rPr lang="en-US" dirty="0"/>
              <a:t> countries);</a:t>
            </a:r>
          </a:p>
          <a:p>
            <a:r>
              <a:rPr lang="en-US" dirty="0"/>
              <a:t>Emphasis on rights, </a:t>
            </a:r>
            <a:r>
              <a:rPr lang="lt-LT" dirty="0" err="1"/>
              <a:t>but</a:t>
            </a:r>
            <a:r>
              <a:rPr lang="lt-LT" dirty="0"/>
              <a:t> </a:t>
            </a:r>
            <a:r>
              <a:rPr lang="lt-LT" dirty="0" err="1"/>
              <a:t>not</a:t>
            </a:r>
            <a:r>
              <a:rPr lang="lt-LT" dirty="0"/>
              <a:t> </a:t>
            </a:r>
            <a:r>
              <a:rPr lang="lt-LT" dirty="0" err="1"/>
              <a:t>on</a:t>
            </a:r>
            <a:r>
              <a:rPr lang="lt-LT" dirty="0"/>
              <a:t> </a:t>
            </a:r>
            <a:r>
              <a:rPr lang="lt-LT" dirty="0" err="1"/>
              <a:t>health</a:t>
            </a:r>
            <a:r>
              <a:rPr lang="lt-LT" dirty="0"/>
              <a:t>;</a:t>
            </a:r>
            <a:endParaRPr lang="en-US" dirty="0"/>
          </a:p>
          <a:p>
            <a:r>
              <a:rPr lang="lt-LT" dirty="0"/>
              <a:t>To p</a:t>
            </a:r>
            <a:r>
              <a:rPr lang="en-US" dirty="0"/>
              <a:t>ay attention to the rapidly changing drug situation in the region and have a mechanism to provide feedback not only to the</a:t>
            </a:r>
            <a:r>
              <a:rPr lang="lt-LT" dirty="0"/>
              <a:t> EHRA</a:t>
            </a:r>
            <a:r>
              <a:rPr lang="en-US" dirty="0"/>
              <a:t> members, but also for each interested person</a:t>
            </a:r>
            <a:r>
              <a:rPr lang="lt-LT" dirty="0"/>
              <a:t>/ </a:t>
            </a:r>
            <a:r>
              <a:rPr lang="lt-LT" dirty="0" err="1"/>
              <a:t>organization</a:t>
            </a:r>
            <a:r>
              <a:rPr lang="lt-LT" dirty="0"/>
              <a:t>;</a:t>
            </a:r>
            <a:endParaRPr lang="en-US" dirty="0"/>
          </a:p>
          <a:p>
            <a:r>
              <a:rPr lang="en-US" dirty="0"/>
              <a:t>Separating people, but not uniting;</a:t>
            </a:r>
          </a:p>
          <a:p>
            <a:r>
              <a:rPr lang="en-US" dirty="0"/>
              <a:t>The design of sustainability of harm reduction programs is obsolete in some countries;</a:t>
            </a:r>
          </a:p>
          <a:p>
            <a:r>
              <a:rPr lang="en-US" dirty="0"/>
              <a:t>Researches, which do not comply with the needs in particular country;</a:t>
            </a:r>
          </a:p>
          <a:p>
            <a:r>
              <a:rPr lang="en-US" dirty="0"/>
              <a:t>One-off T-shirt actions.</a:t>
            </a:r>
            <a:endParaRPr lang="ru-RU" dirty="0"/>
          </a:p>
        </p:txBody>
      </p:sp>
    </p:spTree>
    <p:extLst>
      <p:ext uri="{BB962C8B-B14F-4D97-AF65-F5344CB8AC3E}">
        <p14:creationId xmlns:p14="http://schemas.microsoft.com/office/powerpoint/2010/main" val="39778728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И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docProps/app.xml><?xml version="1.0" encoding="utf-8"?>
<Properties xmlns="http://schemas.openxmlformats.org/officeDocument/2006/extended-properties" xmlns:vt="http://schemas.openxmlformats.org/officeDocument/2006/docPropsVTypes">
  <Template>Ion</Template>
  <TotalTime>793</TotalTime>
  <Words>2438</Words>
  <Application>Microsoft Office PowerPoint</Application>
  <PresentationFormat>Widescreen</PresentationFormat>
  <Paragraphs>189</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Century Gothic</vt:lpstr>
      <vt:lpstr>Wingdings 3</vt:lpstr>
      <vt:lpstr>Ион</vt:lpstr>
      <vt:lpstr>Results of the Assessment of the Implementation of EHRA Strategic Framework for 2018-2019 </vt:lpstr>
      <vt:lpstr>47 members: English – 11 members Russian – 37 members</vt:lpstr>
      <vt:lpstr>Support, which EHRA members in the last two years (respondents selected few options)</vt:lpstr>
      <vt:lpstr>Comments/ suggestions to EHRA mission and vision</vt:lpstr>
      <vt:lpstr>Strategic Objective 1</vt:lpstr>
      <vt:lpstr>PowerPoint Presentation</vt:lpstr>
      <vt:lpstr>What actions / products / achievements for this strategic task do you consider most important?</vt:lpstr>
      <vt:lpstr>Which of the activities of EHRA for this strategic objective should be continued and developed in the next 5 years?</vt:lpstr>
      <vt:lpstr>What activities on this strategic objective are, in your opinion, not effective for achieving influence at the regional level?</vt:lpstr>
      <vt:lpstr>Strategic Objective 2 </vt:lpstr>
      <vt:lpstr>Какие акции/продукты/достижения по этой стратегической задаче вы считаете наиболее важными?</vt:lpstr>
      <vt:lpstr>Which of the activities of EHRA for this strategic objective should be continued and developed in the next 5 years?</vt:lpstr>
      <vt:lpstr>What activities on this strategic objective are, in your opinion, not effective for achieving influence at the regional level?</vt:lpstr>
      <vt:lpstr>Strategic objective 3</vt:lpstr>
      <vt:lpstr>PowerPoint Presentation</vt:lpstr>
      <vt:lpstr>What actions / products / achievements for this strategic task do you consider most important?</vt:lpstr>
      <vt:lpstr>Which of the activities of EHRA for this strategic objective should be continued and developed in the next 5 years?</vt:lpstr>
      <vt:lpstr>What activities on this strategic objective are, in your opinion, not effective for achieving influence at the regional level?</vt:lpstr>
      <vt:lpstr>Strategic objective 4</vt:lpstr>
      <vt:lpstr>PowerPoint Presentation</vt:lpstr>
      <vt:lpstr>What actions / products / achievements for this strategic task do you consider most important?</vt:lpstr>
      <vt:lpstr>Which of the activities of EHRA for this strategic objective should be continued and developed in the next 5 years?</vt:lpstr>
      <vt:lpstr>What activities on this strategic objective are, in your opinion, not effective for achieving influence at the regional level?</vt:lpstr>
      <vt:lpstr>EHRA strategic priorities for the next 5 years (I)</vt:lpstr>
      <vt:lpstr>EHRA strategic priorities for the next 5 years (II)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Microsoft Office</dc:creator>
  <cp:lastModifiedBy>Eliza Kurcevic</cp:lastModifiedBy>
  <cp:revision>45</cp:revision>
  <dcterms:created xsi:type="dcterms:W3CDTF">2018-02-02T12:03:45Z</dcterms:created>
  <dcterms:modified xsi:type="dcterms:W3CDTF">2019-07-08T19:13:21Z</dcterms:modified>
</cp:coreProperties>
</file>