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7" r:id="rId1"/>
  </p:sldMasterIdLst>
  <p:notesMasterIdLst>
    <p:notesMasterId r:id="rId10"/>
  </p:notesMasterIdLst>
  <p:sldIdLst>
    <p:sldId id="321" r:id="rId2"/>
    <p:sldId id="263" r:id="rId3"/>
    <p:sldId id="288" r:id="rId4"/>
    <p:sldId id="280" r:id="rId5"/>
    <p:sldId id="291" r:id="rId6"/>
    <p:sldId id="265" r:id="rId7"/>
    <p:sldId id="315" r:id="rId8"/>
    <p:sldId id="260" r:id="rId9"/>
  </p:sldIdLst>
  <p:sldSz cx="9144000" cy="6858000" type="screen4x3"/>
  <p:notesSz cx="6858000" cy="9144000"/>
  <p:embeddedFontLs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
      <p:font typeface="Comfortaa" pitchFamily="2" charset="0"/>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92288F68-8BD8-0045-BDFC-CBF71F9C63C2}">
          <p14:sldIdLst>
            <p14:sldId id="321"/>
            <p14:sldId id="263"/>
            <p14:sldId id="288"/>
            <p14:sldId id="280"/>
            <p14:sldId id="291"/>
            <p14:sldId id="265"/>
            <p14:sldId id="315"/>
            <p14:sldId id="260"/>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4"/>
    <p:restoredTop sz="77975"/>
  </p:normalViewPr>
  <p:slideViewPr>
    <p:cSldViewPr snapToGrid="0">
      <p:cViewPr varScale="1">
        <p:scale>
          <a:sx n="73" d="100"/>
          <a:sy n="73" d="100"/>
        </p:scale>
        <p:origin x="2264"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 costs are spent for law enforcement, prisons to ruin lives of people and their families. In case of personal drug use and possession there is crime but there no victim.  Crime is created by law just because people are using substances which occasionally are not legal.</a:t>
            </a:r>
          </a:p>
          <a:p>
            <a:r>
              <a:rPr lang="en-US" dirty="0"/>
              <a:t>Possible arguments:</a:t>
            </a:r>
          </a:p>
          <a:p>
            <a:pPr marL="342900" indent="-342900" algn="just">
              <a:buFont typeface="+mj-lt"/>
              <a:buAutoNum type="arabicPeriod"/>
            </a:pPr>
            <a:r>
              <a:rPr lang="en-US" sz="1200" dirty="0">
                <a:solidFill>
                  <a:srgbClr val="888888"/>
                </a:solidFill>
              </a:rPr>
              <a:t>Access to HIV </a:t>
            </a:r>
            <a:r>
              <a:rPr lang="en-GB" sz="1200" dirty="0">
                <a:solidFill>
                  <a:srgbClr val="888888"/>
                </a:solidFill>
              </a:rPr>
              <a:t>services for key populations is their basic </a:t>
            </a:r>
            <a:r>
              <a:rPr lang="en-GB" sz="1200" dirty="0">
                <a:solidFill>
                  <a:srgbClr val="FF0000"/>
                </a:solidFill>
              </a:rPr>
              <a:t>human right </a:t>
            </a:r>
            <a:r>
              <a:rPr lang="en-GB" sz="1200" dirty="0">
                <a:solidFill>
                  <a:srgbClr val="888888"/>
                </a:solidFill>
              </a:rPr>
              <a:t>(right for health) </a:t>
            </a:r>
          </a:p>
          <a:p>
            <a:pPr marL="342900" indent="-342900" algn="just">
              <a:buFont typeface="+mj-lt"/>
              <a:buAutoNum type="arabicPeriod"/>
            </a:pPr>
            <a:r>
              <a:rPr lang="en-GB" sz="1200" dirty="0">
                <a:solidFill>
                  <a:srgbClr val="888888"/>
                </a:solidFill>
              </a:rPr>
              <a:t>Support of HIV prevention services for KAPs is </a:t>
            </a:r>
            <a:r>
              <a:rPr lang="en-GB" sz="1200" dirty="0">
                <a:solidFill>
                  <a:srgbClr val="FF0000"/>
                </a:solidFill>
              </a:rPr>
              <a:t>state obligation </a:t>
            </a:r>
            <a:r>
              <a:rPr lang="en-GB" sz="1200" dirty="0">
                <a:solidFill>
                  <a:srgbClr val="888888"/>
                </a:solidFill>
              </a:rPr>
              <a:t>based on the commitments to </a:t>
            </a:r>
            <a:r>
              <a:rPr lang="en-US" sz="1200" dirty="0">
                <a:solidFill>
                  <a:srgbClr val="888888"/>
                </a:solidFill>
              </a:rPr>
              <a:t>citizens\to</a:t>
            </a:r>
            <a:r>
              <a:rPr lang="en-GB" sz="1200" dirty="0">
                <a:solidFill>
                  <a:srgbClr val="888888"/>
                </a:solidFill>
              </a:rPr>
              <a:t> donors</a:t>
            </a:r>
          </a:p>
          <a:p>
            <a:pPr marL="385763" indent="-385763" algn="just">
              <a:buAutoNum type="arabicPeriod"/>
            </a:pPr>
            <a:r>
              <a:rPr lang="en-US" sz="1200" dirty="0">
                <a:solidFill>
                  <a:srgbClr val="888888"/>
                </a:solidFill>
              </a:rPr>
              <a:t>We already calculated all </a:t>
            </a:r>
            <a:r>
              <a:rPr lang="en-US" sz="1200" dirty="0">
                <a:solidFill>
                  <a:srgbClr val="FF0000"/>
                </a:solidFill>
              </a:rPr>
              <a:t>unit costs </a:t>
            </a:r>
            <a:r>
              <a:rPr lang="en-US" sz="1200" dirty="0">
                <a:solidFill>
                  <a:srgbClr val="888888"/>
                </a:solidFill>
              </a:rPr>
              <a:t>and estimated existing gaps in </a:t>
            </a:r>
            <a:r>
              <a:rPr lang="en-US" sz="1200" dirty="0">
                <a:solidFill>
                  <a:srgbClr val="FF0000"/>
                </a:solidFill>
              </a:rPr>
              <a:t>UHC and integrated health</a:t>
            </a:r>
          </a:p>
          <a:p>
            <a:pPr marL="385763" indent="-385763" algn="just">
              <a:buAutoNum type="arabicPeriod"/>
            </a:pPr>
            <a:r>
              <a:rPr lang="en-GB" sz="1200" dirty="0">
                <a:solidFill>
                  <a:srgbClr val="888888"/>
                </a:solidFill>
              </a:rPr>
              <a:t>State will benefit in </a:t>
            </a:r>
            <a:r>
              <a:rPr lang="en-GB" sz="1200" dirty="0">
                <a:solidFill>
                  <a:srgbClr val="FF0000"/>
                </a:solidFill>
              </a:rPr>
              <a:t>long-term perspective </a:t>
            </a:r>
            <a:r>
              <a:rPr lang="en-GB" sz="1200" dirty="0">
                <a:solidFill>
                  <a:srgbClr val="888888"/>
                </a:solidFill>
              </a:rPr>
              <a:t>if supports prevention now instead of paying for the treatment later </a:t>
            </a:r>
          </a:p>
          <a:p>
            <a:pPr marL="385763" indent="-385763" algn="just">
              <a:buAutoNum type="arabicPeriod"/>
            </a:pPr>
            <a:r>
              <a:rPr lang="en-US" sz="1200" dirty="0">
                <a:solidFill>
                  <a:srgbClr val="888888"/>
                </a:solidFill>
              </a:rPr>
              <a:t>HIV prevention services for key populations successfully work in other countries and are being supported by </a:t>
            </a:r>
            <a:r>
              <a:rPr lang="en-US" sz="1200" dirty="0">
                <a:solidFill>
                  <a:srgbClr val="FF0000"/>
                </a:solidFill>
              </a:rPr>
              <a:t>high ranking officials</a:t>
            </a:r>
            <a:r>
              <a:rPr lang="en-US" sz="1200" dirty="0">
                <a:solidFill>
                  <a:srgbClr val="888888"/>
                </a:solidFill>
              </a:rPr>
              <a:t> (EC, GF, UN)</a:t>
            </a:r>
          </a:p>
          <a:p>
            <a:pPr marL="0" indent="0" algn="just">
              <a:buNone/>
            </a:pPr>
            <a:r>
              <a:rPr lang="en-US" sz="1200" b="1" dirty="0">
                <a:solidFill>
                  <a:srgbClr val="7030A0"/>
                </a:solidFill>
              </a:rPr>
              <a:t>Who is interested in sustain</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478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3E1DEB45-C9F6-1343-A851-740BE17553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0A0F3D9F-DD19-D34D-A04D-2E87186D4818}" type="slidenum">
              <a:rPr lang="en-US" altLang="zh-CN">
                <a:latin typeface="Calibri" panose="020F0502020204030204" pitchFamily="34" charset="0"/>
              </a:rPr>
              <a:pPr fontAlgn="base">
                <a:spcBef>
                  <a:spcPct val="0"/>
                </a:spcBef>
                <a:spcAft>
                  <a:spcPct val="0"/>
                </a:spcAft>
              </a:pPr>
              <a:t>4</a:t>
            </a:fld>
            <a:endParaRPr lang="en-US" altLang="zh-CN">
              <a:latin typeface="Calibri" panose="020F0502020204030204" pitchFamily="34" charset="0"/>
            </a:endParaRPr>
          </a:p>
        </p:txBody>
      </p:sp>
      <p:sp>
        <p:nvSpPr>
          <p:cNvPr id="5122" name="Rectangle 7">
            <a:extLst>
              <a:ext uri="{FF2B5EF4-FFF2-40B4-BE49-F238E27FC236}">
                <a16:creationId xmlns:a16="http://schemas.microsoft.com/office/drawing/2014/main" id="{4042B8F5-468D-B147-9721-57B0492D89A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fld id="{9D0E9B0A-FCCB-8443-83A9-104F2BA3D7D4}" type="slidenum">
              <a:rPr lang="en-US" altLang="zh-CN" sz="1200">
                <a:latin typeface="Arial" panose="020B0604020202020204" pitchFamily="34" charset="0"/>
                <a:ea typeface="宋体" panose="02010600030101010101" pitchFamily="2" charset="-122"/>
              </a:rPr>
              <a:pPr algn="r" eaLnBrk="1" hangingPunct="1"/>
              <a:t>4</a:t>
            </a:fld>
            <a:endParaRPr lang="en-US" altLang="zh-CN" sz="1200">
              <a:latin typeface="Arial" panose="020B0604020202020204" pitchFamily="34" charset="0"/>
              <a:ea typeface="宋体" panose="02010600030101010101" pitchFamily="2" charset="-122"/>
            </a:endParaRPr>
          </a:p>
        </p:txBody>
      </p:sp>
      <p:sp>
        <p:nvSpPr>
          <p:cNvPr id="5123" name="Rectangle 2">
            <a:extLst>
              <a:ext uri="{FF2B5EF4-FFF2-40B4-BE49-F238E27FC236}">
                <a16:creationId xmlns:a16="http://schemas.microsoft.com/office/drawing/2014/main" id="{856BAC87-F968-6D4B-8194-FD845528AA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4" name="Rectangle 3">
            <a:extLst>
              <a:ext uri="{FF2B5EF4-FFF2-40B4-BE49-F238E27FC236}">
                <a16:creationId xmlns:a16="http://schemas.microsoft.com/office/drawing/2014/main" id="{C7BDB3FF-CFA8-D345-9DA4-A2D899FDA9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dirty="0"/>
              <a:t> Balkan countries and Russia could be sad stories – I want to give overview of recommended actions from GF and other donors for effective transitioning to domestic </a:t>
            </a:r>
            <a:r>
              <a:rPr lang="en-US" dirty="0" err="1"/>
              <a:t>fundin</a:t>
            </a:r>
            <a:r>
              <a:rPr lang="en-US" dirty="0"/>
              <a:t> (investment in systems, in monitoring, more strong political pressure using mechanisms of partners and governments as EC, World bank </a:t>
            </a:r>
            <a:r>
              <a:rPr lang="en-US" dirty="0" err="1"/>
              <a:t>etc</a:t>
            </a:r>
            <a:r>
              <a:rPr lang="en-US" dirty="0"/>
              <a:t>)</a:t>
            </a:r>
          </a:p>
          <a:p>
            <a:pPr>
              <a:spcBef>
                <a:spcPct val="0"/>
              </a:spcBef>
            </a:pPr>
            <a:endParaRPr lang="zh-CN" altLang="zh-CN" dirty="0"/>
          </a:p>
        </p:txBody>
      </p:sp>
    </p:spTree>
    <p:extLst>
      <p:ext uri="{BB962C8B-B14F-4D97-AF65-F5344CB8AC3E}">
        <p14:creationId xmlns:p14="http://schemas.microsoft.com/office/powerpoint/2010/main" val="2981437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Results of 2017 IBBS conducted in seven cities of Russia: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639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Sustainability of harm reduction quality – key issue for us now, as it is lowered during years – from comprehensive social support to limited number of procured and delivered syringes and condoms. We as regional professional networks and national communities have answers how to revitalize harm reduction which will respond to actual needs of people – such as community lead monitoring of services quality or peer review of it.</a:t>
            </a:r>
          </a:p>
          <a:p>
            <a:r>
              <a:rPr lang="en-US" dirty="0"/>
              <a:t>- Country systems of </a:t>
            </a:r>
            <a:r>
              <a:rPr lang="en-US" dirty="0">
                <a:solidFill>
                  <a:srgbClr val="FF0000"/>
                </a:solidFill>
              </a:rPr>
              <a:t>budget </a:t>
            </a:r>
            <a:r>
              <a:rPr lang="en-US" dirty="0" err="1">
                <a:solidFill>
                  <a:srgbClr val="FF0000"/>
                </a:solidFill>
              </a:rPr>
              <a:t>transperansy</a:t>
            </a:r>
            <a:r>
              <a:rPr lang="en-US" dirty="0"/>
              <a:t>, open government and e-health</a:t>
            </a:r>
          </a:p>
          <a:p>
            <a:r>
              <a:rPr lang="en-US" dirty="0"/>
              <a:t>- Civil society </a:t>
            </a:r>
            <a:r>
              <a:rPr lang="en-US" dirty="0">
                <a:solidFill>
                  <a:srgbClr val="FF0000"/>
                </a:solidFill>
              </a:rPr>
              <a:t>influence</a:t>
            </a:r>
            <a:r>
              <a:rPr lang="en-US" dirty="0"/>
              <a:t> on state decisions</a:t>
            </a:r>
          </a:p>
          <a:p>
            <a:r>
              <a:rPr lang="en-US" dirty="0">
                <a:solidFill>
                  <a:srgbClr val="FF0000"/>
                </a:solidFill>
              </a:rPr>
              <a:t>- Door is open</a:t>
            </a:r>
            <a:r>
              <a:rPr lang="en-US" dirty="0"/>
              <a:t>: Health and social system reforms are in process</a:t>
            </a:r>
          </a:p>
          <a:p>
            <a:r>
              <a:rPr lang="en-US" b="1" dirty="0">
                <a:solidFill>
                  <a:srgbClr val="FF0000"/>
                </a:solidFill>
              </a:rPr>
              <a:t>Sustainability bridge funding</a:t>
            </a:r>
          </a:p>
          <a:p>
            <a:r>
              <a:rPr lang="en-US" sz="1900" b="0" i="0" u="none" strike="noStrike" cap="none" dirty="0">
                <a:solidFill>
                  <a:schemeClr val="dk1"/>
                </a:solidFill>
                <a:latin typeface="Calibri"/>
                <a:cs typeface="Calibri"/>
                <a:sym typeface="Calibri"/>
              </a:rPr>
              <a:t>Investments into sustainability and professional technical support</a:t>
            </a:r>
          </a:p>
          <a:p>
            <a:r>
              <a:rPr lang="en-US" sz="1900" b="0" i="0" u="none" strike="noStrike" cap="none" dirty="0">
                <a:solidFill>
                  <a:schemeClr val="dk1"/>
                </a:solidFill>
                <a:latin typeface="Calibri"/>
                <a:ea typeface="Calibri"/>
                <a:cs typeface="Calibri"/>
                <a:sym typeface="Calibri"/>
              </a:rPr>
              <a:t>Improve quality of policies that can increase cost and allocative effective</a:t>
            </a:r>
            <a:r>
              <a:rPr lang="en-US" sz="1900" dirty="0">
                <a:solidFill>
                  <a:schemeClr val="dk1"/>
                </a:solidFill>
                <a:ea typeface="Calibri"/>
                <a:cs typeface="Calibri"/>
                <a:sym typeface="Calibri"/>
              </a:rPr>
              <a:t>ness, such as procurement and supply policies, treatment normative guidance, prevention standards, </a:t>
            </a:r>
            <a:r>
              <a:rPr lang="en-US" sz="1900" dirty="0" err="1">
                <a:solidFill>
                  <a:schemeClr val="dk1"/>
                </a:solidFill>
                <a:ea typeface="Calibri"/>
                <a:cs typeface="Calibri"/>
                <a:sym typeface="Calibri"/>
              </a:rPr>
              <a:t>etc</a:t>
            </a:r>
            <a:endParaRPr lang="en-US" sz="1900" dirty="0">
              <a:solidFill>
                <a:schemeClr val="dk1"/>
              </a:solidFill>
              <a:ea typeface="Calibri"/>
              <a:cs typeface="Calibri"/>
              <a:sym typeface="Calibri"/>
            </a:endParaRPr>
          </a:p>
          <a:p>
            <a:pPr lvl="1"/>
            <a:r>
              <a:rPr lang="en-US" sz="1900" dirty="0">
                <a:solidFill>
                  <a:schemeClr val="dk1"/>
                </a:solidFill>
                <a:ea typeface="Calibri"/>
                <a:cs typeface="Calibri"/>
                <a:sym typeface="Calibri"/>
              </a:rPr>
              <a:t>Establish better national policies to engage with NGOs as service providers</a:t>
            </a:r>
          </a:p>
          <a:p>
            <a:pPr lvl="1"/>
            <a:r>
              <a:rPr lang="en-US" sz="1900" dirty="0">
                <a:solidFill>
                  <a:schemeClr val="dk1"/>
                </a:solidFill>
                <a:ea typeface="Calibri"/>
                <a:cs typeface="Calibri"/>
                <a:sym typeface="Calibri"/>
              </a:rPr>
              <a:t>Inclusive national platforms to govern disease responses or broader health governance </a:t>
            </a:r>
          </a:p>
          <a:p>
            <a:pPr lvl="0"/>
            <a:r>
              <a:rPr lang="en-US" sz="1900" dirty="0">
                <a:solidFill>
                  <a:schemeClr val="dk1"/>
                </a:solidFill>
                <a:ea typeface="Calibri"/>
                <a:cs typeface="Calibri"/>
                <a:sym typeface="Calibri"/>
              </a:rPr>
              <a:t>Ensuring better implementation of </a:t>
            </a:r>
            <a:r>
              <a:rPr lang="en-US" sz="1900" b="1" dirty="0">
                <a:solidFill>
                  <a:schemeClr val="dk1"/>
                </a:solidFill>
                <a:ea typeface="Calibri"/>
                <a:cs typeface="Calibri"/>
                <a:sym typeface="Calibri"/>
              </a:rPr>
              <a:t>transition workplans </a:t>
            </a:r>
            <a:r>
              <a:rPr lang="en-US" sz="1900" dirty="0">
                <a:solidFill>
                  <a:schemeClr val="dk1"/>
                </a:solidFill>
                <a:ea typeface="Calibri"/>
                <a:cs typeface="Calibri"/>
                <a:sym typeface="Calibri"/>
              </a:rPr>
              <a:t>such as:</a:t>
            </a:r>
          </a:p>
          <a:p>
            <a:pPr lvl="1"/>
            <a:r>
              <a:rPr lang="en-US" sz="1900" dirty="0">
                <a:solidFill>
                  <a:schemeClr val="dk1"/>
                </a:solidFill>
                <a:ea typeface="Calibri"/>
                <a:cs typeface="Calibri"/>
                <a:sym typeface="Calibri"/>
              </a:rPr>
              <a:t>Supporting dialogue between parliamentarians, civil society, academics and other critical in-country stakeholders</a:t>
            </a:r>
          </a:p>
          <a:p>
            <a:pPr lvl="1"/>
            <a:r>
              <a:rPr lang="en-US" sz="1900" dirty="0">
                <a:solidFill>
                  <a:schemeClr val="dk1"/>
                </a:solidFill>
                <a:ea typeface="Calibri"/>
                <a:cs typeface="Calibri"/>
                <a:sym typeface="Calibri"/>
              </a:rPr>
              <a:t>Supporting transition monitoring, oversight and broader efforts aimed at strengthening government accountability </a:t>
            </a:r>
          </a:p>
          <a:p>
            <a:pPr lvl="0"/>
            <a:r>
              <a:rPr lang="en-US" sz="1900" dirty="0">
                <a:solidFill>
                  <a:schemeClr val="dk1"/>
                </a:solidFill>
                <a:ea typeface="Calibri"/>
                <a:cs typeface="Calibri"/>
                <a:sym typeface="Calibri"/>
              </a:rPr>
              <a:t>Piloting and championing </a:t>
            </a:r>
            <a:r>
              <a:rPr lang="en-US" sz="1900" b="1" dirty="0">
                <a:solidFill>
                  <a:schemeClr val="dk1"/>
                </a:solidFill>
                <a:ea typeface="Calibri"/>
                <a:cs typeface="Calibri"/>
                <a:sym typeface="Calibri"/>
              </a:rPr>
              <a:t>alternative domestic fundraising initiatives</a:t>
            </a:r>
            <a:r>
              <a:rPr lang="en-US" sz="1900" dirty="0">
                <a:solidFill>
                  <a:schemeClr val="dk1"/>
                </a:solidFill>
                <a:ea typeface="Calibri"/>
                <a:cs typeface="Calibri"/>
                <a:sym typeface="Calibri"/>
              </a:rPr>
              <a:t>, such as facilitating public-private partnerships, innovative financing, etc. </a:t>
            </a:r>
          </a:p>
          <a:p>
            <a:pPr lvl="0"/>
            <a:r>
              <a:rPr lang="en-US" sz="1900" dirty="0">
                <a:solidFill>
                  <a:schemeClr val="dk1"/>
                </a:solidFill>
                <a:ea typeface="Calibri"/>
                <a:cs typeface="Calibri"/>
                <a:sym typeface="Calibri"/>
              </a:rPr>
              <a:t>Emergency funds to </a:t>
            </a:r>
            <a:r>
              <a:rPr lang="en-US" sz="1900" b="1" dirty="0">
                <a:solidFill>
                  <a:schemeClr val="dk1"/>
                </a:solidFill>
                <a:ea typeface="Calibri"/>
                <a:cs typeface="Calibri"/>
                <a:sym typeface="Calibri"/>
              </a:rPr>
              <a:t>address critical service gaps </a:t>
            </a:r>
            <a:r>
              <a:rPr lang="en-US" sz="1900" dirty="0">
                <a:solidFill>
                  <a:schemeClr val="dk1"/>
                </a:solidFill>
                <a:ea typeface="Calibri"/>
                <a:cs typeface="Calibri"/>
                <a:sym typeface="Calibri"/>
              </a:rPr>
              <a:t>and/or support for re-establishment of services where they have collapsed to demonstrate what must eventually be supported domestically.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005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312431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01301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36795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ntent">
    <p:spTree>
      <p:nvGrpSpPr>
        <p:cNvPr id="1" name=""/>
        <p:cNvGrpSpPr/>
        <p:nvPr/>
      </p:nvGrpSpPr>
      <p:grpSpPr>
        <a:xfrm>
          <a:off x="0" y="0"/>
          <a:ext cx="0" cy="0"/>
          <a:chOff x="0" y="0"/>
          <a:chExt cx="0" cy="0"/>
        </a:xfrm>
      </p:grpSpPr>
      <p:pic>
        <p:nvPicPr>
          <p:cNvPr id="6" name="Picture 8" descr="Overlay-ContentSlides.png">
            <a:extLst>
              <a:ext uri="{FF2B5EF4-FFF2-40B4-BE49-F238E27FC236}">
                <a16:creationId xmlns:a16="http://schemas.microsoft.com/office/drawing/2014/main" id="{6DE6CDC8-CB02-914A-A19C-8531AE29D2A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1210" y="187326"/>
            <a:ext cx="8827294"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hu-HU"/>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dirty="0"/>
          </a:p>
        </p:txBody>
      </p:sp>
      <p:sp>
        <p:nvSpPr>
          <p:cNvPr id="10" name="Content Placeholder 2"/>
          <p:cNvSpPr>
            <a:spLocks noGrp="1"/>
          </p:cNvSpPr>
          <p:nvPr>
            <p:ph sz="half" idx="13"/>
          </p:nvPr>
        </p:nvSpPr>
        <p:spPr>
          <a:xfrm>
            <a:off x="4710953" y="3991816"/>
            <a:ext cx="3657600" cy="205740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dirty="0"/>
          </a:p>
        </p:txBody>
      </p:sp>
      <p:sp>
        <p:nvSpPr>
          <p:cNvPr id="7" name="Date Placeholder 4">
            <a:extLst>
              <a:ext uri="{FF2B5EF4-FFF2-40B4-BE49-F238E27FC236}">
                <a16:creationId xmlns:a16="http://schemas.microsoft.com/office/drawing/2014/main" id="{C59CFBD3-657E-2244-AFD3-CD7D7D0320AD}"/>
              </a:ext>
            </a:extLst>
          </p:cNvPr>
          <p:cNvSpPr>
            <a:spLocks noGrp="1"/>
          </p:cNvSpPr>
          <p:nvPr>
            <p:ph type="dt" sz="half" idx="15"/>
          </p:nvPr>
        </p:nvSpPr>
        <p:spPr/>
        <p:txBody>
          <a:bodyPr/>
          <a:lstStyle>
            <a:lvl1pPr>
              <a:defRPr/>
            </a:lvl1pPr>
          </a:lstStyle>
          <a:p>
            <a:pPr>
              <a:defRPr/>
            </a:pPr>
            <a:fld id="{49864A64-B654-DB45-8718-9EC0B5ECD3B1}" type="datetimeFigureOut">
              <a:rPr lang="en-US" altLang="hu-HU"/>
              <a:pPr>
                <a:defRPr/>
              </a:pPr>
              <a:t>10/8/19</a:t>
            </a:fld>
            <a:endParaRPr lang="en-US" altLang="hu-HU"/>
          </a:p>
        </p:txBody>
      </p:sp>
      <p:sp>
        <p:nvSpPr>
          <p:cNvPr id="8" name="Footer Placeholder 5">
            <a:extLst>
              <a:ext uri="{FF2B5EF4-FFF2-40B4-BE49-F238E27FC236}">
                <a16:creationId xmlns:a16="http://schemas.microsoft.com/office/drawing/2014/main" id="{FDA93D93-8399-0348-93DF-F1D8BE3E49D5}"/>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D5989585-74A3-784B-B93C-5314C34F5793}"/>
              </a:ext>
            </a:extLst>
          </p:cNvPr>
          <p:cNvSpPr>
            <a:spLocks noGrp="1"/>
          </p:cNvSpPr>
          <p:nvPr>
            <p:ph type="sldNum" sz="quarter" idx="17"/>
          </p:nvPr>
        </p:nvSpPr>
        <p:spPr/>
        <p:txBody>
          <a:bodyPr/>
          <a:lstStyle>
            <a:lvl1pPr>
              <a:defRPr/>
            </a:lvl1pPr>
          </a:lstStyle>
          <a:p>
            <a:pPr>
              <a:defRPr/>
            </a:pPr>
            <a:fld id="{E11ED108-50AC-1344-A855-A7C41ADCE1E5}" type="slidenum">
              <a:rPr lang="en-US" altLang="hu-HU"/>
              <a:pPr>
                <a:defRPr/>
              </a:pPr>
              <a:t>‹#›</a:t>
            </a:fld>
            <a:endParaRPr lang="en-US" altLang="hu-HU"/>
          </a:p>
        </p:txBody>
      </p:sp>
    </p:spTree>
    <p:extLst>
      <p:ext uri="{BB962C8B-B14F-4D97-AF65-F5344CB8AC3E}">
        <p14:creationId xmlns:p14="http://schemas.microsoft.com/office/powerpoint/2010/main" val="13916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9666260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140241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433707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936026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56539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668755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720645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901437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1695768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harmreductioneurasia.org/transitioning/" TargetMode="Externa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hyperlink" Target="mailto:anna@harmreductioneurasia.or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harmreductioneurasia.org/criminalization-cos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harmreductioneurasia.org/sustainabilit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98982-EB01-AA48-A92C-E2D8EAB59ADE}"/>
              </a:ext>
            </a:extLst>
          </p:cNvPr>
          <p:cNvSpPr>
            <a:spLocks noGrp="1"/>
          </p:cNvSpPr>
          <p:nvPr>
            <p:ph idx="1"/>
          </p:nvPr>
        </p:nvSpPr>
        <p:spPr>
          <a:xfrm>
            <a:off x="3774057" y="2731811"/>
            <a:ext cx="4736897" cy="1670537"/>
          </a:xfrm>
        </p:spPr>
        <p:txBody>
          <a:bodyPr>
            <a:noAutofit/>
          </a:bodyPr>
          <a:lstStyle/>
          <a:p>
            <a:pPr marL="0" indent="0">
              <a:buNone/>
            </a:pPr>
            <a:r>
              <a:rPr lang="en-US" sz="4800" b="1" u="sng" dirty="0">
                <a:solidFill>
                  <a:srgbClr val="7030A0"/>
                </a:solidFill>
                <a:latin typeface="Comfortaa"/>
              </a:rPr>
              <a:t>EECA – lost in </a:t>
            </a:r>
            <a:r>
              <a:rPr lang="en-US" sz="4800" b="1" u="sng" dirty="0">
                <a:solidFill>
                  <a:srgbClr val="7030A0"/>
                </a:solidFill>
                <a:latin typeface="Comfortaa"/>
                <a:hlinkClick r:id="rId2">
                  <a:extLst>
                    <a:ext uri="{A12FA001-AC4F-418D-AE19-62706E023703}">
                      <ahyp:hlinkClr xmlns:ahyp="http://schemas.microsoft.com/office/drawing/2018/hyperlinkcolor" val="tx"/>
                    </a:ext>
                  </a:extLst>
                </a:hlinkClick>
              </a:rPr>
              <a:t>transition</a:t>
            </a:r>
            <a:endParaRPr lang="en-US" sz="4800" b="1" u="sng" dirty="0">
              <a:solidFill>
                <a:srgbClr val="7030A0"/>
              </a:solidFill>
              <a:latin typeface="Comfortaa"/>
            </a:endParaRPr>
          </a:p>
          <a:p>
            <a:pPr marL="0" indent="0">
              <a:buNone/>
            </a:pPr>
            <a:endParaRPr lang="en-GB" sz="2400" dirty="0">
              <a:solidFill>
                <a:srgbClr val="7030A0"/>
              </a:solidFill>
            </a:endParaRPr>
          </a:p>
          <a:p>
            <a:pPr marL="0" indent="0">
              <a:buNone/>
            </a:pPr>
            <a:endParaRPr lang="en-GB" sz="3600" b="1" dirty="0">
              <a:solidFill>
                <a:srgbClr val="7030A0"/>
              </a:solidFill>
            </a:endParaRPr>
          </a:p>
        </p:txBody>
      </p:sp>
      <p:pic>
        <p:nvPicPr>
          <p:cNvPr id="4" name="Рисунок 2">
            <a:extLst>
              <a:ext uri="{FF2B5EF4-FFF2-40B4-BE49-F238E27FC236}">
                <a16:creationId xmlns:a16="http://schemas.microsoft.com/office/drawing/2014/main" id="{65D93616-75CE-724F-8D82-E62E7F45FDCB}"/>
              </a:ext>
            </a:extLst>
          </p:cNvPr>
          <p:cNvPicPr/>
          <p:nvPr/>
        </p:nvPicPr>
        <p:blipFill>
          <a:blip r:embed="rId3" cstate="screen">
            <a:extLst>
              <a:ext uri="{28A0092B-C50C-407E-A947-70E740481C1C}">
                <a14:useLocalDpi xmlns:a14="http://schemas.microsoft.com/office/drawing/2010/main"/>
              </a:ext>
            </a:extLst>
          </a:blip>
          <a:stretch>
            <a:fillRect/>
          </a:stretch>
        </p:blipFill>
        <p:spPr>
          <a:xfrm>
            <a:off x="6883877" y="157798"/>
            <a:ext cx="2024635" cy="738664"/>
          </a:xfrm>
          <a:prstGeom prst="rect">
            <a:avLst/>
          </a:prstGeom>
        </p:spPr>
      </p:pic>
      <p:sp>
        <p:nvSpPr>
          <p:cNvPr id="5" name="Rectangle 4">
            <a:extLst>
              <a:ext uri="{FF2B5EF4-FFF2-40B4-BE49-F238E27FC236}">
                <a16:creationId xmlns:a16="http://schemas.microsoft.com/office/drawing/2014/main" id="{328150D7-8A19-B84B-BCF3-846C64966B8B}"/>
              </a:ext>
            </a:extLst>
          </p:cNvPr>
          <p:cNvSpPr/>
          <p:nvPr/>
        </p:nvSpPr>
        <p:spPr>
          <a:xfrm>
            <a:off x="5693434" y="6119336"/>
            <a:ext cx="3528203" cy="738664"/>
          </a:xfrm>
          <a:prstGeom prst="rect">
            <a:avLst/>
          </a:prstGeom>
        </p:spPr>
        <p:txBody>
          <a:bodyPr wrap="square">
            <a:spAutoFit/>
          </a:bodyPr>
          <a:lstStyle/>
          <a:p>
            <a:pPr lvl="0"/>
            <a:r>
              <a:rPr lang="en-GB" u="sng" dirty="0">
                <a:solidFill>
                  <a:srgbClr val="7030A0"/>
                </a:solid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Ganna Dovbakh</a:t>
            </a:r>
          </a:p>
          <a:p>
            <a:pPr lvl="0"/>
            <a:r>
              <a:rPr lang="en-GB" dirty="0">
                <a:solidFill>
                  <a:srgbClr val="7030A0"/>
                </a:solid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anna@harmreductioneurasia.org</a:t>
            </a:r>
            <a:endParaRPr lang="en-GB" dirty="0">
              <a:solidFill>
                <a:srgbClr val="7030A0"/>
              </a:solidFill>
              <a:latin typeface="Comfortaa"/>
              <a:ea typeface="Comfortaa"/>
              <a:cs typeface="Comfortaa"/>
              <a:sym typeface="Comfortaa"/>
            </a:endParaRPr>
          </a:p>
          <a:p>
            <a:pPr lvl="0"/>
            <a:r>
              <a:rPr lang="en-GB" dirty="0">
                <a:solidFill>
                  <a:srgbClr val="7030A0"/>
                </a:solidFill>
                <a:latin typeface="Comfortaa"/>
                <a:ea typeface="Comfortaa"/>
                <a:cs typeface="Comfortaa"/>
                <a:sym typeface="Comfortaa"/>
              </a:rPr>
              <a:t>Skype: </a:t>
            </a:r>
            <a:r>
              <a:rPr lang="en-GB" dirty="0" err="1">
                <a:solidFill>
                  <a:srgbClr val="7030A0"/>
                </a:solidFill>
                <a:latin typeface="Comfortaa"/>
                <a:ea typeface="Comfortaa"/>
                <a:cs typeface="Comfortaa"/>
                <a:sym typeface="Comfortaa"/>
              </a:rPr>
              <a:t>Anna.Dovbakh</a:t>
            </a:r>
            <a:endParaRPr lang="en-GB" dirty="0">
              <a:solidFill>
                <a:srgbClr val="7030A0"/>
              </a:solidFill>
              <a:latin typeface="Comfortaa"/>
              <a:ea typeface="Comfortaa"/>
              <a:cs typeface="Comfortaa"/>
              <a:sym typeface="Comfortaa"/>
            </a:endParaRPr>
          </a:p>
        </p:txBody>
      </p:sp>
      <p:pic>
        <p:nvPicPr>
          <p:cNvPr id="6" name="Picture 5">
            <a:hlinkClick r:id="rId2"/>
            <a:extLst>
              <a:ext uri="{FF2B5EF4-FFF2-40B4-BE49-F238E27FC236}">
                <a16:creationId xmlns:a16="http://schemas.microsoft.com/office/drawing/2014/main" id="{062B4DFA-A7FC-8341-B98E-9310126C798F}"/>
              </a:ext>
            </a:extLst>
          </p:cNvPr>
          <p:cNvPicPr>
            <a:picLocks noChangeAspect="1"/>
          </p:cNvPicPr>
          <p:nvPr/>
        </p:nvPicPr>
        <p:blipFill rotWithShape="1">
          <a:blip r:embed="rId5">
            <a:alphaModFix/>
          </a:blip>
          <a:srcRect l="4449" r="9992" b="1"/>
          <a:stretch/>
        </p:blipFill>
        <p:spPr>
          <a:xfrm>
            <a:off x="112650" y="1919838"/>
            <a:ext cx="3147627" cy="3294481"/>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Tree>
    <p:extLst>
      <p:ext uri="{BB962C8B-B14F-4D97-AF65-F5344CB8AC3E}">
        <p14:creationId xmlns:p14="http://schemas.microsoft.com/office/powerpoint/2010/main" val="39823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DF35B-4F94-6E49-A6D7-C1104A85E533}"/>
              </a:ext>
            </a:extLst>
          </p:cNvPr>
          <p:cNvSpPr>
            <a:spLocks noGrp="1"/>
          </p:cNvSpPr>
          <p:nvPr>
            <p:ph type="title"/>
          </p:nvPr>
        </p:nvSpPr>
        <p:spPr/>
        <p:txBody>
          <a:bodyPr/>
          <a:lstStyle/>
          <a:p>
            <a:r>
              <a:rPr lang="en-US" dirty="0"/>
              <a:t>map</a:t>
            </a:r>
          </a:p>
        </p:txBody>
      </p:sp>
      <p:sp>
        <p:nvSpPr>
          <p:cNvPr id="3" name="TextBox 2">
            <a:extLst>
              <a:ext uri="{FF2B5EF4-FFF2-40B4-BE49-F238E27FC236}">
                <a16:creationId xmlns:a16="http://schemas.microsoft.com/office/drawing/2014/main" id="{6F057D8B-928A-6740-9D96-906CCC1DE09C}"/>
              </a:ext>
            </a:extLst>
          </p:cNvPr>
          <p:cNvSpPr txBox="1"/>
          <p:nvPr/>
        </p:nvSpPr>
        <p:spPr>
          <a:xfrm>
            <a:off x="1653134" y="6231409"/>
            <a:ext cx="6252033" cy="400110"/>
          </a:xfrm>
          <a:prstGeom prst="rect">
            <a:avLst/>
          </a:prstGeom>
          <a:noFill/>
        </p:spPr>
        <p:txBody>
          <a:bodyPr wrap="none" rtlCol="0">
            <a:spAutoFit/>
          </a:bodyPr>
          <a:lstStyle/>
          <a:p>
            <a:r>
              <a:rPr lang="en-US" sz="2000" u="sng" dirty="0">
                <a:hlinkClick r:id="rId3"/>
              </a:rPr>
              <a:t>https://harmreductioneurasia.org/criminalization-costs</a:t>
            </a:r>
            <a:endParaRPr lang="en-US" sz="2000" dirty="0"/>
          </a:p>
        </p:txBody>
      </p:sp>
      <p:sp>
        <p:nvSpPr>
          <p:cNvPr id="6" name="Content Placeholder 5">
            <a:extLst>
              <a:ext uri="{FF2B5EF4-FFF2-40B4-BE49-F238E27FC236}">
                <a16:creationId xmlns:a16="http://schemas.microsoft.com/office/drawing/2014/main" id="{D23851B1-37AB-D946-85CF-2E220065F2EC}"/>
              </a:ext>
            </a:extLst>
          </p:cNvPr>
          <p:cNvSpPr>
            <a:spLocks noGrp="1"/>
          </p:cNvSpPr>
          <p:nvPr>
            <p:ph idx="1"/>
          </p:nvPr>
        </p:nvSpPr>
        <p:spPr/>
        <p:txBody>
          <a:bodyPr/>
          <a:lstStyle/>
          <a:p>
            <a:endParaRPr lang="en-US"/>
          </a:p>
        </p:txBody>
      </p:sp>
      <p:pic>
        <p:nvPicPr>
          <p:cNvPr id="7" name="Picture 6">
            <a:hlinkClick r:id="rId3"/>
            <a:extLst>
              <a:ext uri="{FF2B5EF4-FFF2-40B4-BE49-F238E27FC236}">
                <a16:creationId xmlns:a16="http://schemas.microsoft.com/office/drawing/2014/main" id="{C584834E-DCB7-9042-91F1-F680F40769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9144000" cy="6200775"/>
          </a:xfrm>
          <a:prstGeom prst="rect">
            <a:avLst/>
          </a:prstGeom>
        </p:spPr>
      </p:pic>
    </p:spTree>
    <p:extLst>
      <p:ext uri="{BB962C8B-B14F-4D97-AF65-F5344CB8AC3E}">
        <p14:creationId xmlns:p14="http://schemas.microsoft.com/office/powerpoint/2010/main" val="1147266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27CC-D687-1F4D-9B67-4DFBD3E1BF5A}"/>
              </a:ext>
            </a:extLst>
          </p:cNvPr>
          <p:cNvSpPr>
            <a:spLocks noGrp="1"/>
          </p:cNvSpPr>
          <p:nvPr>
            <p:ph type="title"/>
          </p:nvPr>
        </p:nvSpPr>
        <p:spPr>
          <a:xfrm>
            <a:off x="575798" y="225785"/>
            <a:ext cx="7886700" cy="1325563"/>
          </a:xfrm>
        </p:spPr>
        <p:txBody>
          <a:bodyPr/>
          <a:lstStyle/>
          <a:p>
            <a:pPr algn="ctr">
              <a:defRPr/>
            </a:pPr>
            <a:r>
              <a:rPr lang="hu-HU" sz="4000" b="1" u="sng" dirty="0" err="1">
                <a:solidFill>
                  <a:srgbClr val="7030A0"/>
                </a:solidFill>
              </a:rPr>
              <a:t>Sustainable</a:t>
            </a:r>
            <a:r>
              <a:rPr lang="hu-HU" sz="4000" b="1" u="sng" dirty="0">
                <a:solidFill>
                  <a:srgbClr val="7030A0"/>
                </a:solidFill>
              </a:rPr>
              <a:t> </a:t>
            </a:r>
            <a:r>
              <a:rPr lang="en-GB" sz="4000" b="1" u="sng" dirty="0">
                <a:solidFill>
                  <a:srgbClr val="7030A0"/>
                </a:solidFill>
              </a:rPr>
              <a:t>harm</a:t>
            </a:r>
            <a:r>
              <a:rPr lang="hu-HU" sz="4000" b="1" u="sng" dirty="0">
                <a:solidFill>
                  <a:srgbClr val="7030A0"/>
                </a:solidFill>
              </a:rPr>
              <a:t> </a:t>
            </a:r>
            <a:r>
              <a:rPr lang="hu-HU" sz="4000" b="1" u="sng" dirty="0" err="1">
                <a:solidFill>
                  <a:srgbClr val="7030A0"/>
                </a:solidFill>
              </a:rPr>
              <a:t>reduction</a:t>
            </a:r>
            <a:endParaRPr lang="hu-HU" sz="4000" b="1" u="sng" dirty="0">
              <a:solidFill>
                <a:srgbClr val="7030A0"/>
              </a:solidFill>
            </a:endParaRPr>
          </a:p>
        </p:txBody>
      </p:sp>
      <p:grpSp>
        <p:nvGrpSpPr>
          <p:cNvPr id="19458" name="组合 2">
            <a:extLst>
              <a:ext uri="{FF2B5EF4-FFF2-40B4-BE49-F238E27FC236}">
                <a16:creationId xmlns:a16="http://schemas.microsoft.com/office/drawing/2014/main" id="{E357A8B4-C078-5540-8551-1C84CC9851C9}"/>
              </a:ext>
            </a:extLst>
          </p:cNvPr>
          <p:cNvGrpSpPr>
            <a:grpSpLocks/>
          </p:cNvGrpSpPr>
          <p:nvPr/>
        </p:nvGrpSpPr>
        <p:grpSpPr bwMode="auto">
          <a:xfrm>
            <a:off x="905773" y="1406769"/>
            <a:ext cx="7332453" cy="4765462"/>
            <a:chOff x="1129021" y="962313"/>
            <a:chExt cx="6896011" cy="4090392"/>
          </a:xfrm>
        </p:grpSpPr>
        <p:grpSp>
          <p:nvGrpSpPr>
            <p:cNvPr id="19459" name="组合 143">
              <a:extLst>
                <a:ext uri="{FF2B5EF4-FFF2-40B4-BE49-F238E27FC236}">
                  <a16:creationId xmlns:a16="http://schemas.microsoft.com/office/drawing/2014/main" id="{9E4F9F0C-AC99-9C4C-B137-E72F9B824676}"/>
                </a:ext>
              </a:extLst>
            </p:cNvPr>
            <p:cNvGrpSpPr>
              <a:grpSpLocks/>
            </p:cNvGrpSpPr>
            <p:nvPr/>
          </p:nvGrpSpPr>
          <p:grpSpPr bwMode="auto">
            <a:xfrm>
              <a:off x="2994479" y="1124527"/>
              <a:ext cx="5030553" cy="3436176"/>
              <a:chOff x="896938" y="1085850"/>
              <a:chExt cx="7488237" cy="5114925"/>
            </a:xfrm>
          </p:grpSpPr>
          <p:sp>
            <p:nvSpPr>
              <p:cNvPr id="34" name="Freeform 4">
                <a:extLst>
                  <a:ext uri="{FF2B5EF4-FFF2-40B4-BE49-F238E27FC236}">
                    <a16:creationId xmlns:a16="http://schemas.microsoft.com/office/drawing/2014/main" id="{BEC0691A-7FCA-4544-BCE0-1A879DFE99EF}"/>
                  </a:ext>
                </a:extLst>
              </p:cNvPr>
              <p:cNvSpPr>
                <a:spLocks/>
              </p:cNvSpPr>
              <p:nvPr/>
            </p:nvSpPr>
            <p:spPr bwMode="auto">
              <a:xfrm>
                <a:off x="2917793" y="4298303"/>
                <a:ext cx="357458" cy="248649"/>
              </a:xfrm>
              <a:custGeom>
                <a:avLst/>
                <a:gdLst/>
                <a:ahLst/>
                <a:cxnLst>
                  <a:cxn ang="0">
                    <a:pos x="983" y="171"/>
                  </a:cxn>
                  <a:cxn ang="0">
                    <a:pos x="892" y="90"/>
                  </a:cxn>
                  <a:cxn ang="0">
                    <a:pos x="791" y="36"/>
                  </a:cxn>
                  <a:cxn ang="0">
                    <a:pos x="691" y="0"/>
                  </a:cxn>
                  <a:cxn ang="0">
                    <a:pos x="579" y="0"/>
                  </a:cxn>
                  <a:cxn ang="0">
                    <a:pos x="467" y="30"/>
                  </a:cxn>
                  <a:cxn ang="0">
                    <a:pos x="344" y="36"/>
                  </a:cxn>
                  <a:cxn ang="0">
                    <a:pos x="192" y="56"/>
                  </a:cxn>
                  <a:cxn ang="0">
                    <a:pos x="119" y="126"/>
                  </a:cxn>
                  <a:cxn ang="0">
                    <a:pos x="0" y="164"/>
                  </a:cxn>
                  <a:cxn ang="0">
                    <a:pos x="136" y="236"/>
                  </a:cxn>
                  <a:cxn ang="0">
                    <a:pos x="194" y="321"/>
                  </a:cxn>
                  <a:cxn ang="0">
                    <a:pos x="301" y="345"/>
                  </a:cxn>
                  <a:cxn ang="0">
                    <a:pos x="372" y="437"/>
                  </a:cxn>
                  <a:cxn ang="0">
                    <a:pos x="472" y="522"/>
                  </a:cxn>
                  <a:cxn ang="0">
                    <a:pos x="581" y="564"/>
                  </a:cxn>
                  <a:cxn ang="0">
                    <a:pos x="706" y="546"/>
                  </a:cxn>
                  <a:cxn ang="0">
                    <a:pos x="732" y="695"/>
                  </a:cxn>
                  <a:cxn ang="0">
                    <a:pos x="838" y="765"/>
                  </a:cxn>
                  <a:cxn ang="0">
                    <a:pos x="942" y="785"/>
                  </a:cxn>
                  <a:cxn ang="0">
                    <a:pos x="970" y="773"/>
                  </a:cxn>
                  <a:cxn ang="0">
                    <a:pos x="987" y="758"/>
                  </a:cxn>
                  <a:cxn ang="0">
                    <a:pos x="990" y="744"/>
                  </a:cxn>
                  <a:cxn ang="0">
                    <a:pos x="1000" y="731"/>
                  </a:cxn>
                  <a:cxn ang="0">
                    <a:pos x="996" y="714"/>
                  </a:cxn>
                  <a:cxn ang="0">
                    <a:pos x="985" y="696"/>
                  </a:cxn>
                  <a:cxn ang="0">
                    <a:pos x="982" y="680"/>
                  </a:cxn>
                  <a:cxn ang="0">
                    <a:pos x="982" y="663"/>
                  </a:cxn>
                  <a:cxn ang="0">
                    <a:pos x="991" y="654"/>
                  </a:cxn>
                  <a:cxn ang="0">
                    <a:pos x="996" y="639"/>
                  </a:cxn>
                  <a:cxn ang="0">
                    <a:pos x="1012" y="620"/>
                  </a:cxn>
                  <a:cxn ang="0">
                    <a:pos x="1032" y="620"/>
                  </a:cxn>
                  <a:cxn ang="0">
                    <a:pos x="1045" y="590"/>
                  </a:cxn>
                  <a:cxn ang="0">
                    <a:pos x="1065" y="473"/>
                  </a:cxn>
                  <a:cxn ang="0">
                    <a:pos x="1113" y="417"/>
                  </a:cxn>
                  <a:cxn ang="0">
                    <a:pos x="1029" y="353"/>
                  </a:cxn>
                  <a:cxn ang="0">
                    <a:pos x="975" y="272"/>
                  </a:cxn>
                  <a:cxn ang="0">
                    <a:pos x="983" y="171"/>
                  </a:cxn>
                </a:cxnLst>
                <a:rect l="0" t="0" r="r" b="b"/>
                <a:pathLst>
                  <a:path w="1113" h="785">
                    <a:moveTo>
                      <a:pt x="983" y="171"/>
                    </a:moveTo>
                    <a:lnTo>
                      <a:pt x="892" y="90"/>
                    </a:lnTo>
                    <a:lnTo>
                      <a:pt x="791" y="36"/>
                    </a:lnTo>
                    <a:lnTo>
                      <a:pt x="691" y="0"/>
                    </a:lnTo>
                    <a:lnTo>
                      <a:pt x="579" y="0"/>
                    </a:lnTo>
                    <a:lnTo>
                      <a:pt x="467" y="30"/>
                    </a:lnTo>
                    <a:lnTo>
                      <a:pt x="344" y="36"/>
                    </a:lnTo>
                    <a:lnTo>
                      <a:pt x="192" y="56"/>
                    </a:lnTo>
                    <a:lnTo>
                      <a:pt x="119" y="126"/>
                    </a:lnTo>
                    <a:lnTo>
                      <a:pt x="0" y="164"/>
                    </a:lnTo>
                    <a:lnTo>
                      <a:pt x="136" y="236"/>
                    </a:lnTo>
                    <a:lnTo>
                      <a:pt x="194" y="321"/>
                    </a:lnTo>
                    <a:lnTo>
                      <a:pt x="301" y="345"/>
                    </a:lnTo>
                    <a:lnTo>
                      <a:pt x="372" y="437"/>
                    </a:lnTo>
                    <a:lnTo>
                      <a:pt x="472" y="522"/>
                    </a:lnTo>
                    <a:lnTo>
                      <a:pt x="581" y="564"/>
                    </a:lnTo>
                    <a:lnTo>
                      <a:pt x="706" y="546"/>
                    </a:lnTo>
                    <a:lnTo>
                      <a:pt x="732" y="695"/>
                    </a:lnTo>
                    <a:lnTo>
                      <a:pt x="838" y="765"/>
                    </a:lnTo>
                    <a:lnTo>
                      <a:pt x="942" y="785"/>
                    </a:lnTo>
                    <a:lnTo>
                      <a:pt x="970" y="773"/>
                    </a:lnTo>
                    <a:lnTo>
                      <a:pt x="987" y="758"/>
                    </a:lnTo>
                    <a:lnTo>
                      <a:pt x="990" y="744"/>
                    </a:lnTo>
                    <a:lnTo>
                      <a:pt x="1000" y="731"/>
                    </a:lnTo>
                    <a:lnTo>
                      <a:pt x="996" y="714"/>
                    </a:lnTo>
                    <a:lnTo>
                      <a:pt x="985" y="696"/>
                    </a:lnTo>
                    <a:lnTo>
                      <a:pt x="982" y="680"/>
                    </a:lnTo>
                    <a:lnTo>
                      <a:pt x="982" y="663"/>
                    </a:lnTo>
                    <a:lnTo>
                      <a:pt x="991" y="654"/>
                    </a:lnTo>
                    <a:lnTo>
                      <a:pt x="996" y="639"/>
                    </a:lnTo>
                    <a:lnTo>
                      <a:pt x="1012" y="620"/>
                    </a:lnTo>
                    <a:lnTo>
                      <a:pt x="1032" y="620"/>
                    </a:lnTo>
                    <a:lnTo>
                      <a:pt x="1045" y="590"/>
                    </a:lnTo>
                    <a:lnTo>
                      <a:pt x="1065" y="473"/>
                    </a:lnTo>
                    <a:lnTo>
                      <a:pt x="1113" y="417"/>
                    </a:lnTo>
                    <a:lnTo>
                      <a:pt x="1029" y="353"/>
                    </a:lnTo>
                    <a:lnTo>
                      <a:pt x="975" y="272"/>
                    </a:lnTo>
                    <a:lnTo>
                      <a:pt x="983" y="17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5" name="Freeform 5">
                <a:extLst>
                  <a:ext uri="{FF2B5EF4-FFF2-40B4-BE49-F238E27FC236}">
                    <a16:creationId xmlns:a16="http://schemas.microsoft.com/office/drawing/2014/main" id="{897C88E9-24BD-1648-B40D-1F5D4B1FC6C7}"/>
                  </a:ext>
                </a:extLst>
              </p:cNvPr>
              <p:cNvSpPr>
                <a:spLocks/>
              </p:cNvSpPr>
              <p:nvPr/>
            </p:nvSpPr>
            <p:spPr bwMode="auto">
              <a:xfrm>
                <a:off x="5004400" y="1086766"/>
                <a:ext cx="3380775" cy="4419259"/>
              </a:xfrm>
              <a:custGeom>
                <a:avLst/>
                <a:gdLst/>
                <a:ahLst/>
                <a:cxnLst>
                  <a:cxn ang="0">
                    <a:pos x="1937" y="3022"/>
                  </a:cxn>
                  <a:cxn ang="0">
                    <a:pos x="3024" y="2878"/>
                  </a:cxn>
                  <a:cxn ang="0">
                    <a:pos x="2977" y="2196"/>
                  </a:cxn>
                  <a:cxn ang="0">
                    <a:pos x="1465" y="1370"/>
                  </a:cxn>
                  <a:cxn ang="0">
                    <a:pos x="591" y="1155"/>
                  </a:cxn>
                  <a:cxn ang="0">
                    <a:pos x="47" y="2028"/>
                  </a:cxn>
                  <a:cxn ang="0">
                    <a:pos x="224" y="2830"/>
                  </a:cxn>
                  <a:cxn ang="0">
                    <a:pos x="508" y="3787"/>
                  </a:cxn>
                  <a:cxn ang="0">
                    <a:pos x="591" y="4469"/>
                  </a:cxn>
                  <a:cxn ang="0">
                    <a:pos x="454" y="5759"/>
                  </a:cxn>
                  <a:cxn ang="0">
                    <a:pos x="721" y="6193"/>
                  </a:cxn>
                  <a:cxn ang="0">
                    <a:pos x="213" y="6827"/>
                  </a:cxn>
                  <a:cxn ang="0">
                    <a:pos x="284" y="7557"/>
                  </a:cxn>
                  <a:cxn ang="0">
                    <a:pos x="780" y="8239"/>
                  </a:cxn>
                  <a:cxn ang="0">
                    <a:pos x="1264" y="8753"/>
                  </a:cxn>
                  <a:cxn ang="0">
                    <a:pos x="1488" y="9316"/>
                  </a:cxn>
                  <a:cxn ang="0">
                    <a:pos x="1949" y="9663"/>
                  </a:cxn>
                  <a:cxn ang="0">
                    <a:pos x="2611" y="10357"/>
                  </a:cxn>
                  <a:cxn ang="0">
                    <a:pos x="3402" y="10596"/>
                  </a:cxn>
                  <a:cxn ang="0">
                    <a:pos x="3891" y="11419"/>
                  </a:cxn>
                  <a:cxn ang="0">
                    <a:pos x="3821" y="11706"/>
                  </a:cxn>
                  <a:cxn ang="0">
                    <a:pos x="3372" y="12675"/>
                  </a:cxn>
                  <a:cxn ang="0">
                    <a:pos x="4423" y="13142"/>
                  </a:cxn>
                  <a:cxn ang="0">
                    <a:pos x="5793" y="13573"/>
                  </a:cxn>
                  <a:cxn ang="0">
                    <a:pos x="6549" y="13621"/>
                  </a:cxn>
                  <a:cxn ang="0">
                    <a:pos x="6030" y="12747"/>
                  </a:cxn>
                  <a:cxn ang="0">
                    <a:pos x="6408" y="12137"/>
                  </a:cxn>
                  <a:cxn ang="0">
                    <a:pos x="6030" y="11443"/>
                  </a:cxn>
                  <a:cxn ang="0">
                    <a:pos x="5781" y="10581"/>
                  </a:cxn>
                  <a:cxn ang="0">
                    <a:pos x="6348" y="10162"/>
                  </a:cxn>
                  <a:cxn ang="0">
                    <a:pos x="7175" y="9732"/>
                  </a:cxn>
                  <a:cxn ang="0">
                    <a:pos x="7920" y="10103"/>
                  </a:cxn>
                  <a:cxn ang="0">
                    <a:pos x="8711" y="9911"/>
                  </a:cxn>
                  <a:cxn ang="0">
                    <a:pos x="9621" y="10079"/>
                  </a:cxn>
                  <a:cxn ang="0">
                    <a:pos x="9361" y="9433"/>
                  </a:cxn>
                  <a:cxn ang="0">
                    <a:pos x="9349" y="8727"/>
                  </a:cxn>
                  <a:cxn ang="0">
                    <a:pos x="10483" y="8368"/>
                  </a:cxn>
                  <a:cxn ang="0">
                    <a:pos x="9011" y="485"/>
                  </a:cxn>
                  <a:cxn ang="0">
                    <a:pos x="9720" y="903"/>
                  </a:cxn>
                  <a:cxn ang="0">
                    <a:pos x="9035" y="939"/>
                  </a:cxn>
                  <a:cxn ang="0">
                    <a:pos x="7407" y="700"/>
                  </a:cxn>
                  <a:cxn ang="0">
                    <a:pos x="7466" y="1334"/>
                  </a:cxn>
                  <a:cxn ang="0">
                    <a:pos x="7075" y="1146"/>
                  </a:cxn>
                  <a:cxn ang="0">
                    <a:pos x="6391" y="1454"/>
                  </a:cxn>
                  <a:cxn ang="0">
                    <a:pos x="5942" y="1598"/>
                  </a:cxn>
                  <a:cxn ang="0">
                    <a:pos x="5775" y="1550"/>
                  </a:cxn>
                  <a:cxn ang="0">
                    <a:pos x="5113" y="1897"/>
                  </a:cxn>
                  <a:cxn ang="0">
                    <a:pos x="4465" y="2615"/>
                  </a:cxn>
                  <a:cxn ang="0">
                    <a:pos x="4205" y="2064"/>
                  </a:cxn>
                  <a:cxn ang="0">
                    <a:pos x="3619" y="1624"/>
                  </a:cxn>
                  <a:cxn ang="0">
                    <a:pos x="3875" y="2495"/>
                  </a:cxn>
                  <a:cxn ang="0">
                    <a:pos x="3697" y="2890"/>
                  </a:cxn>
                  <a:cxn ang="0">
                    <a:pos x="2918" y="3524"/>
                  </a:cxn>
                  <a:cxn ang="0">
                    <a:pos x="2729" y="3835"/>
                  </a:cxn>
                  <a:cxn ang="0">
                    <a:pos x="2304" y="3979"/>
                  </a:cxn>
                  <a:cxn ang="0">
                    <a:pos x="2319" y="4288"/>
                  </a:cxn>
                  <a:cxn ang="0">
                    <a:pos x="1571" y="3548"/>
                  </a:cxn>
                  <a:cxn ang="0">
                    <a:pos x="910" y="2698"/>
                  </a:cxn>
                </a:cxnLst>
                <a:rect l="0" t="0" r="r" b="b"/>
                <a:pathLst>
                  <a:path w="10483" h="13892">
                    <a:moveTo>
                      <a:pt x="910" y="2698"/>
                    </a:moveTo>
                    <a:lnTo>
                      <a:pt x="945" y="2603"/>
                    </a:lnTo>
                    <a:lnTo>
                      <a:pt x="1087" y="2651"/>
                    </a:lnTo>
                    <a:lnTo>
                      <a:pt x="1252" y="2770"/>
                    </a:lnTo>
                    <a:lnTo>
                      <a:pt x="1441" y="2842"/>
                    </a:lnTo>
                    <a:lnTo>
                      <a:pt x="1654" y="2902"/>
                    </a:lnTo>
                    <a:lnTo>
                      <a:pt x="1937" y="3022"/>
                    </a:lnTo>
                    <a:lnTo>
                      <a:pt x="2185" y="3057"/>
                    </a:lnTo>
                    <a:lnTo>
                      <a:pt x="2292" y="3117"/>
                    </a:lnTo>
                    <a:lnTo>
                      <a:pt x="2516" y="3117"/>
                    </a:lnTo>
                    <a:lnTo>
                      <a:pt x="2682" y="3105"/>
                    </a:lnTo>
                    <a:lnTo>
                      <a:pt x="2762" y="3030"/>
                    </a:lnTo>
                    <a:lnTo>
                      <a:pt x="2882" y="2974"/>
                    </a:lnTo>
                    <a:lnTo>
                      <a:pt x="3024" y="2878"/>
                    </a:lnTo>
                    <a:lnTo>
                      <a:pt x="3119" y="2770"/>
                    </a:lnTo>
                    <a:lnTo>
                      <a:pt x="3189" y="2627"/>
                    </a:lnTo>
                    <a:lnTo>
                      <a:pt x="3166" y="2555"/>
                    </a:lnTo>
                    <a:lnTo>
                      <a:pt x="3095" y="2459"/>
                    </a:lnTo>
                    <a:lnTo>
                      <a:pt x="3036" y="2351"/>
                    </a:lnTo>
                    <a:lnTo>
                      <a:pt x="3087" y="2223"/>
                    </a:lnTo>
                    <a:lnTo>
                      <a:pt x="2977" y="2196"/>
                    </a:lnTo>
                    <a:lnTo>
                      <a:pt x="2835" y="2100"/>
                    </a:lnTo>
                    <a:lnTo>
                      <a:pt x="2658" y="2004"/>
                    </a:lnTo>
                    <a:lnTo>
                      <a:pt x="2504" y="1957"/>
                    </a:lnTo>
                    <a:lnTo>
                      <a:pt x="2363" y="1837"/>
                    </a:lnTo>
                    <a:lnTo>
                      <a:pt x="2150" y="1669"/>
                    </a:lnTo>
                    <a:lnTo>
                      <a:pt x="1817" y="1475"/>
                    </a:lnTo>
                    <a:lnTo>
                      <a:pt x="1465" y="1370"/>
                    </a:lnTo>
                    <a:lnTo>
                      <a:pt x="1240" y="1370"/>
                    </a:lnTo>
                    <a:lnTo>
                      <a:pt x="1158" y="1466"/>
                    </a:lnTo>
                    <a:lnTo>
                      <a:pt x="1028" y="1346"/>
                    </a:lnTo>
                    <a:lnTo>
                      <a:pt x="931" y="1445"/>
                    </a:lnTo>
                    <a:lnTo>
                      <a:pt x="933" y="1310"/>
                    </a:lnTo>
                    <a:lnTo>
                      <a:pt x="721" y="1262"/>
                    </a:lnTo>
                    <a:lnTo>
                      <a:pt x="591" y="1155"/>
                    </a:lnTo>
                    <a:lnTo>
                      <a:pt x="425" y="1107"/>
                    </a:lnTo>
                    <a:lnTo>
                      <a:pt x="295" y="1155"/>
                    </a:lnTo>
                    <a:lnTo>
                      <a:pt x="193" y="1206"/>
                    </a:lnTo>
                    <a:lnTo>
                      <a:pt x="59" y="1478"/>
                    </a:lnTo>
                    <a:lnTo>
                      <a:pt x="0" y="1669"/>
                    </a:lnTo>
                    <a:lnTo>
                      <a:pt x="16" y="1864"/>
                    </a:lnTo>
                    <a:lnTo>
                      <a:pt x="47" y="2028"/>
                    </a:lnTo>
                    <a:lnTo>
                      <a:pt x="201" y="2124"/>
                    </a:lnTo>
                    <a:lnTo>
                      <a:pt x="295" y="2136"/>
                    </a:lnTo>
                    <a:lnTo>
                      <a:pt x="343" y="2292"/>
                    </a:lnTo>
                    <a:lnTo>
                      <a:pt x="413" y="2447"/>
                    </a:lnTo>
                    <a:lnTo>
                      <a:pt x="307" y="2579"/>
                    </a:lnTo>
                    <a:lnTo>
                      <a:pt x="224" y="2710"/>
                    </a:lnTo>
                    <a:lnTo>
                      <a:pt x="224" y="2830"/>
                    </a:lnTo>
                    <a:lnTo>
                      <a:pt x="307" y="2926"/>
                    </a:lnTo>
                    <a:lnTo>
                      <a:pt x="390" y="3081"/>
                    </a:lnTo>
                    <a:lnTo>
                      <a:pt x="473" y="3201"/>
                    </a:lnTo>
                    <a:lnTo>
                      <a:pt x="543" y="3357"/>
                    </a:lnTo>
                    <a:lnTo>
                      <a:pt x="508" y="3476"/>
                    </a:lnTo>
                    <a:lnTo>
                      <a:pt x="461" y="3608"/>
                    </a:lnTo>
                    <a:lnTo>
                      <a:pt x="508" y="3787"/>
                    </a:lnTo>
                    <a:lnTo>
                      <a:pt x="449" y="3859"/>
                    </a:lnTo>
                    <a:lnTo>
                      <a:pt x="532" y="3943"/>
                    </a:lnTo>
                    <a:lnTo>
                      <a:pt x="579" y="4075"/>
                    </a:lnTo>
                    <a:lnTo>
                      <a:pt x="638" y="4170"/>
                    </a:lnTo>
                    <a:lnTo>
                      <a:pt x="721" y="4290"/>
                    </a:lnTo>
                    <a:lnTo>
                      <a:pt x="662" y="4398"/>
                    </a:lnTo>
                    <a:lnTo>
                      <a:pt x="591" y="4469"/>
                    </a:lnTo>
                    <a:lnTo>
                      <a:pt x="768" y="4613"/>
                    </a:lnTo>
                    <a:lnTo>
                      <a:pt x="921" y="4673"/>
                    </a:lnTo>
                    <a:lnTo>
                      <a:pt x="992" y="4793"/>
                    </a:lnTo>
                    <a:lnTo>
                      <a:pt x="1075" y="4900"/>
                    </a:lnTo>
                    <a:lnTo>
                      <a:pt x="898" y="5175"/>
                    </a:lnTo>
                    <a:lnTo>
                      <a:pt x="673" y="5475"/>
                    </a:lnTo>
                    <a:lnTo>
                      <a:pt x="454" y="5759"/>
                    </a:lnTo>
                    <a:lnTo>
                      <a:pt x="224" y="5953"/>
                    </a:lnTo>
                    <a:lnTo>
                      <a:pt x="272" y="5989"/>
                    </a:lnTo>
                    <a:lnTo>
                      <a:pt x="402" y="5929"/>
                    </a:lnTo>
                    <a:lnTo>
                      <a:pt x="425" y="6037"/>
                    </a:lnTo>
                    <a:lnTo>
                      <a:pt x="449" y="6133"/>
                    </a:lnTo>
                    <a:lnTo>
                      <a:pt x="543" y="6193"/>
                    </a:lnTo>
                    <a:lnTo>
                      <a:pt x="721" y="6193"/>
                    </a:lnTo>
                    <a:lnTo>
                      <a:pt x="784" y="6322"/>
                    </a:lnTo>
                    <a:lnTo>
                      <a:pt x="673" y="6300"/>
                    </a:lnTo>
                    <a:lnTo>
                      <a:pt x="543" y="6348"/>
                    </a:lnTo>
                    <a:lnTo>
                      <a:pt x="378" y="6432"/>
                    </a:lnTo>
                    <a:lnTo>
                      <a:pt x="252" y="6532"/>
                    </a:lnTo>
                    <a:lnTo>
                      <a:pt x="154" y="6623"/>
                    </a:lnTo>
                    <a:lnTo>
                      <a:pt x="213" y="6827"/>
                    </a:lnTo>
                    <a:lnTo>
                      <a:pt x="165" y="6923"/>
                    </a:lnTo>
                    <a:lnTo>
                      <a:pt x="189" y="7054"/>
                    </a:lnTo>
                    <a:lnTo>
                      <a:pt x="260" y="7162"/>
                    </a:lnTo>
                    <a:lnTo>
                      <a:pt x="236" y="7305"/>
                    </a:lnTo>
                    <a:lnTo>
                      <a:pt x="134" y="7399"/>
                    </a:lnTo>
                    <a:lnTo>
                      <a:pt x="201" y="7449"/>
                    </a:lnTo>
                    <a:lnTo>
                      <a:pt x="284" y="7557"/>
                    </a:lnTo>
                    <a:lnTo>
                      <a:pt x="331" y="7676"/>
                    </a:lnTo>
                    <a:lnTo>
                      <a:pt x="378" y="7808"/>
                    </a:lnTo>
                    <a:lnTo>
                      <a:pt x="402" y="7940"/>
                    </a:lnTo>
                    <a:lnTo>
                      <a:pt x="425" y="8071"/>
                    </a:lnTo>
                    <a:lnTo>
                      <a:pt x="591" y="8095"/>
                    </a:lnTo>
                    <a:lnTo>
                      <a:pt x="721" y="8131"/>
                    </a:lnTo>
                    <a:lnTo>
                      <a:pt x="780" y="8239"/>
                    </a:lnTo>
                    <a:lnTo>
                      <a:pt x="898" y="8191"/>
                    </a:lnTo>
                    <a:lnTo>
                      <a:pt x="1028" y="8191"/>
                    </a:lnTo>
                    <a:lnTo>
                      <a:pt x="1181" y="8287"/>
                    </a:lnTo>
                    <a:lnTo>
                      <a:pt x="1134" y="8502"/>
                    </a:lnTo>
                    <a:lnTo>
                      <a:pt x="1193" y="8610"/>
                    </a:lnTo>
                    <a:lnTo>
                      <a:pt x="1146" y="8729"/>
                    </a:lnTo>
                    <a:lnTo>
                      <a:pt x="1264" y="8753"/>
                    </a:lnTo>
                    <a:lnTo>
                      <a:pt x="1374" y="8925"/>
                    </a:lnTo>
                    <a:lnTo>
                      <a:pt x="1465" y="8969"/>
                    </a:lnTo>
                    <a:lnTo>
                      <a:pt x="1666" y="9160"/>
                    </a:lnTo>
                    <a:lnTo>
                      <a:pt x="1772" y="9244"/>
                    </a:lnTo>
                    <a:lnTo>
                      <a:pt x="1677" y="9292"/>
                    </a:lnTo>
                    <a:lnTo>
                      <a:pt x="1607" y="9376"/>
                    </a:lnTo>
                    <a:lnTo>
                      <a:pt x="1488" y="9316"/>
                    </a:lnTo>
                    <a:lnTo>
                      <a:pt x="1345" y="9344"/>
                    </a:lnTo>
                    <a:lnTo>
                      <a:pt x="1347" y="9519"/>
                    </a:lnTo>
                    <a:lnTo>
                      <a:pt x="1477" y="9555"/>
                    </a:lnTo>
                    <a:lnTo>
                      <a:pt x="1522" y="9703"/>
                    </a:lnTo>
                    <a:lnTo>
                      <a:pt x="1571" y="9783"/>
                    </a:lnTo>
                    <a:lnTo>
                      <a:pt x="1725" y="9711"/>
                    </a:lnTo>
                    <a:lnTo>
                      <a:pt x="1949" y="9663"/>
                    </a:lnTo>
                    <a:lnTo>
                      <a:pt x="2055" y="9687"/>
                    </a:lnTo>
                    <a:lnTo>
                      <a:pt x="2174" y="9806"/>
                    </a:lnTo>
                    <a:lnTo>
                      <a:pt x="2233" y="9938"/>
                    </a:lnTo>
                    <a:lnTo>
                      <a:pt x="2256" y="10082"/>
                    </a:lnTo>
                    <a:lnTo>
                      <a:pt x="2433" y="10094"/>
                    </a:lnTo>
                    <a:lnTo>
                      <a:pt x="2528" y="10225"/>
                    </a:lnTo>
                    <a:lnTo>
                      <a:pt x="2611" y="10357"/>
                    </a:lnTo>
                    <a:lnTo>
                      <a:pt x="2658" y="10453"/>
                    </a:lnTo>
                    <a:lnTo>
                      <a:pt x="2847" y="10417"/>
                    </a:lnTo>
                    <a:lnTo>
                      <a:pt x="2965" y="10465"/>
                    </a:lnTo>
                    <a:lnTo>
                      <a:pt x="3087" y="10422"/>
                    </a:lnTo>
                    <a:lnTo>
                      <a:pt x="3189" y="10489"/>
                    </a:lnTo>
                    <a:lnTo>
                      <a:pt x="3260" y="10584"/>
                    </a:lnTo>
                    <a:lnTo>
                      <a:pt x="3402" y="10596"/>
                    </a:lnTo>
                    <a:lnTo>
                      <a:pt x="3556" y="10644"/>
                    </a:lnTo>
                    <a:lnTo>
                      <a:pt x="3766" y="10721"/>
                    </a:lnTo>
                    <a:lnTo>
                      <a:pt x="3927" y="10821"/>
                    </a:lnTo>
                    <a:lnTo>
                      <a:pt x="3939" y="10976"/>
                    </a:lnTo>
                    <a:lnTo>
                      <a:pt x="3927" y="11120"/>
                    </a:lnTo>
                    <a:lnTo>
                      <a:pt x="3880" y="11287"/>
                    </a:lnTo>
                    <a:lnTo>
                      <a:pt x="3891" y="11419"/>
                    </a:lnTo>
                    <a:lnTo>
                      <a:pt x="3702" y="11479"/>
                    </a:lnTo>
                    <a:lnTo>
                      <a:pt x="3584" y="11479"/>
                    </a:lnTo>
                    <a:lnTo>
                      <a:pt x="3490" y="11575"/>
                    </a:lnTo>
                    <a:lnTo>
                      <a:pt x="3478" y="11694"/>
                    </a:lnTo>
                    <a:lnTo>
                      <a:pt x="3584" y="11694"/>
                    </a:lnTo>
                    <a:lnTo>
                      <a:pt x="3714" y="11610"/>
                    </a:lnTo>
                    <a:lnTo>
                      <a:pt x="3821" y="11706"/>
                    </a:lnTo>
                    <a:lnTo>
                      <a:pt x="3750" y="11838"/>
                    </a:lnTo>
                    <a:lnTo>
                      <a:pt x="3608" y="11898"/>
                    </a:lnTo>
                    <a:lnTo>
                      <a:pt x="3501" y="12037"/>
                    </a:lnTo>
                    <a:lnTo>
                      <a:pt x="3584" y="12113"/>
                    </a:lnTo>
                    <a:lnTo>
                      <a:pt x="3442" y="12352"/>
                    </a:lnTo>
                    <a:lnTo>
                      <a:pt x="3301" y="12520"/>
                    </a:lnTo>
                    <a:lnTo>
                      <a:pt x="3372" y="12675"/>
                    </a:lnTo>
                    <a:lnTo>
                      <a:pt x="3513" y="12687"/>
                    </a:lnTo>
                    <a:lnTo>
                      <a:pt x="3679" y="12735"/>
                    </a:lnTo>
                    <a:lnTo>
                      <a:pt x="3856" y="12891"/>
                    </a:lnTo>
                    <a:lnTo>
                      <a:pt x="3986" y="12999"/>
                    </a:lnTo>
                    <a:lnTo>
                      <a:pt x="4057" y="13082"/>
                    </a:lnTo>
                    <a:lnTo>
                      <a:pt x="4222" y="13082"/>
                    </a:lnTo>
                    <a:lnTo>
                      <a:pt x="4423" y="13142"/>
                    </a:lnTo>
                    <a:lnTo>
                      <a:pt x="4600" y="13202"/>
                    </a:lnTo>
                    <a:lnTo>
                      <a:pt x="4907" y="13202"/>
                    </a:lnTo>
                    <a:lnTo>
                      <a:pt x="5084" y="13310"/>
                    </a:lnTo>
                    <a:lnTo>
                      <a:pt x="5415" y="13346"/>
                    </a:lnTo>
                    <a:lnTo>
                      <a:pt x="5522" y="13405"/>
                    </a:lnTo>
                    <a:lnTo>
                      <a:pt x="5722" y="13441"/>
                    </a:lnTo>
                    <a:lnTo>
                      <a:pt x="5793" y="13573"/>
                    </a:lnTo>
                    <a:lnTo>
                      <a:pt x="5982" y="13657"/>
                    </a:lnTo>
                    <a:lnTo>
                      <a:pt x="6136" y="13693"/>
                    </a:lnTo>
                    <a:lnTo>
                      <a:pt x="6183" y="13812"/>
                    </a:lnTo>
                    <a:lnTo>
                      <a:pt x="6307" y="13892"/>
                    </a:lnTo>
                    <a:lnTo>
                      <a:pt x="6467" y="13812"/>
                    </a:lnTo>
                    <a:lnTo>
                      <a:pt x="6502" y="13740"/>
                    </a:lnTo>
                    <a:lnTo>
                      <a:pt x="6549" y="13621"/>
                    </a:lnTo>
                    <a:lnTo>
                      <a:pt x="6467" y="13477"/>
                    </a:lnTo>
                    <a:lnTo>
                      <a:pt x="6325" y="13358"/>
                    </a:lnTo>
                    <a:lnTo>
                      <a:pt x="6219" y="13214"/>
                    </a:lnTo>
                    <a:lnTo>
                      <a:pt x="6207" y="13094"/>
                    </a:lnTo>
                    <a:lnTo>
                      <a:pt x="6195" y="12927"/>
                    </a:lnTo>
                    <a:lnTo>
                      <a:pt x="6148" y="12831"/>
                    </a:lnTo>
                    <a:lnTo>
                      <a:pt x="6030" y="12747"/>
                    </a:lnTo>
                    <a:lnTo>
                      <a:pt x="5894" y="12725"/>
                    </a:lnTo>
                    <a:lnTo>
                      <a:pt x="5959" y="12604"/>
                    </a:lnTo>
                    <a:lnTo>
                      <a:pt x="6065" y="12556"/>
                    </a:lnTo>
                    <a:lnTo>
                      <a:pt x="6148" y="12328"/>
                    </a:lnTo>
                    <a:lnTo>
                      <a:pt x="6100" y="12157"/>
                    </a:lnTo>
                    <a:lnTo>
                      <a:pt x="6254" y="12197"/>
                    </a:lnTo>
                    <a:lnTo>
                      <a:pt x="6408" y="12137"/>
                    </a:lnTo>
                    <a:lnTo>
                      <a:pt x="6537" y="11981"/>
                    </a:lnTo>
                    <a:lnTo>
                      <a:pt x="6431" y="11850"/>
                    </a:lnTo>
                    <a:lnTo>
                      <a:pt x="6431" y="11694"/>
                    </a:lnTo>
                    <a:lnTo>
                      <a:pt x="6348" y="11563"/>
                    </a:lnTo>
                    <a:lnTo>
                      <a:pt x="6266" y="11467"/>
                    </a:lnTo>
                    <a:lnTo>
                      <a:pt x="6136" y="11419"/>
                    </a:lnTo>
                    <a:lnTo>
                      <a:pt x="6030" y="11443"/>
                    </a:lnTo>
                    <a:lnTo>
                      <a:pt x="5935" y="11371"/>
                    </a:lnTo>
                    <a:lnTo>
                      <a:pt x="5841" y="11204"/>
                    </a:lnTo>
                    <a:lnTo>
                      <a:pt x="5722" y="11132"/>
                    </a:lnTo>
                    <a:lnTo>
                      <a:pt x="5758" y="10964"/>
                    </a:lnTo>
                    <a:lnTo>
                      <a:pt x="5841" y="10857"/>
                    </a:lnTo>
                    <a:lnTo>
                      <a:pt x="5781" y="10737"/>
                    </a:lnTo>
                    <a:lnTo>
                      <a:pt x="5781" y="10581"/>
                    </a:lnTo>
                    <a:lnTo>
                      <a:pt x="5805" y="10438"/>
                    </a:lnTo>
                    <a:lnTo>
                      <a:pt x="5935" y="10318"/>
                    </a:lnTo>
                    <a:lnTo>
                      <a:pt x="6041" y="10422"/>
                    </a:lnTo>
                    <a:lnTo>
                      <a:pt x="6189" y="10541"/>
                    </a:lnTo>
                    <a:lnTo>
                      <a:pt x="6278" y="10486"/>
                    </a:lnTo>
                    <a:lnTo>
                      <a:pt x="6219" y="10246"/>
                    </a:lnTo>
                    <a:lnTo>
                      <a:pt x="6348" y="10162"/>
                    </a:lnTo>
                    <a:lnTo>
                      <a:pt x="6408" y="10067"/>
                    </a:lnTo>
                    <a:lnTo>
                      <a:pt x="6573" y="9971"/>
                    </a:lnTo>
                    <a:lnTo>
                      <a:pt x="6786" y="9768"/>
                    </a:lnTo>
                    <a:lnTo>
                      <a:pt x="6892" y="9756"/>
                    </a:lnTo>
                    <a:lnTo>
                      <a:pt x="7010" y="9839"/>
                    </a:lnTo>
                    <a:lnTo>
                      <a:pt x="7081" y="9780"/>
                    </a:lnTo>
                    <a:lnTo>
                      <a:pt x="7175" y="9732"/>
                    </a:lnTo>
                    <a:lnTo>
                      <a:pt x="7234" y="9815"/>
                    </a:lnTo>
                    <a:lnTo>
                      <a:pt x="7376" y="9827"/>
                    </a:lnTo>
                    <a:lnTo>
                      <a:pt x="7494" y="9827"/>
                    </a:lnTo>
                    <a:lnTo>
                      <a:pt x="7636" y="9995"/>
                    </a:lnTo>
                    <a:lnTo>
                      <a:pt x="7790" y="10067"/>
                    </a:lnTo>
                    <a:lnTo>
                      <a:pt x="7849" y="10198"/>
                    </a:lnTo>
                    <a:lnTo>
                      <a:pt x="7920" y="10103"/>
                    </a:lnTo>
                    <a:lnTo>
                      <a:pt x="8050" y="10103"/>
                    </a:lnTo>
                    <a:lnTo>
                      <a:pt x="8156" y="10139"/>
                    </a:lnTo>
                    <a:lnTo>
                      <a:pt x="8239" y="10031"/>
                    </a:lnTo>
                    <a:lnTo>
                      <a:pt x="8368" y="9923"/>
                    </a:lnTo>
                    <a:lnTo>
                      <a:pt x="8534" y="9923"/>
                    </a:lnTo>
                    <a:lnTo>
                      <a:pt x="8640" y="10002"/>
                    </a:lnTo>
                    <a:lnTo>
                      <a:pt x="8711" y="9911"/>
                    </a:lnTo>
                    <a:lnTo>
                      <a:pt x="8865" y="9911"/>
                    </a:lnTo>
                    <a:lnTo>
                      <a:pt x="8983" y="10007"/>
                    </a:lnTo>
                    <a:lnTo>
                      <a:pt x="9054" y="10103"/>
                    </a:lnTo>
                    <a:lnTo>
                      <a:pt x="9243" y="10103"/>
                    </a:lnTo>
                    <a:lnTo>
                      <a:pt x="9337" y="10007"/>
                    </a:lnTo>
                    <a:lnTo>
                      <a:pt x="9455" y="10079"/>
                    </a:lnTo>
                    <a:lnTo>
                      <a:pt x="9621" y="10079"/>
                    </a:lnTo>
                    <a:lnTo>
                      <a:pt x="9715" y="9947"/>
                    </a:lnTo>
                    <a:lnTo>
                      <a:pt x="9727" y="9768"/>
                    </a:lnTo>
                    <a:lnTo>
                      <a:pt x="9621" y="9696"/>
                    </a:lnTo>
                    <a:lnTo>
                      <a:pt x="9455" y="9684"/>
                    </a:lnTo>
                    <a:lnTo>
                      <a:pt x="9349" y="9624"/>
                    </a:lnTo>
                    <a:lnTo>
                      <a:pt x="9290" y="9516"/>
                    </a:lnTo>
                    <a:lnTo>
                      <a:pt x="9361" y="9433"/>
                    </a:lnTo>
                    <a:lnTo>
                      <a:pt x="9479" y="9361"/>
                    </a:lnTo>
                    <a:lnTo>
                      <a:pt x="9378" y="9254"/>
                    </a:lnTo>
                    <a:lnTo>
                      <a:pt x="9420" y="9121"/>
                    </a:lnTo>
                    <a:lnTo>
                      <a:pt x="9644" y="9050"/>
                    </a:lnTo>
                    <a:lnTo>
                      <a:pt x="9526" y="8955"/>
                    </a:lnTo>
                    <a:lnTo>
                      <a:pt x="9420" y="8882"/>
                    </a:lnTo>
                    <a:lnTo>
                      <a:pt x="9349" y="8727"/>
                    </a:lnTo>
                    <a:lnTo>
                      <a:pt x="9384" y="8631"/>
                    </a:lnTo>
                    <a:lnTo>
                      <a:pt x="9585" y="8619"/>
                    </a:lnTo>
                    <a:lnTo>
                      <a:pt x="9786" y="8583"/>
                    </a:lnTo>
                    <a:lnTo>
                      <a:pt x="9951" y="8499"/>
                    </a:lnTo>
                    <a:lnTo>
                      <a:pt x="10152" y="8439"/>
                    </a:lnTo>
                    <a:lnTo>
                      <a:pt x="10353" y="8439"/>
                    </a:lnTo>
                    <a:lnTo>
                      <a:pt x="10483" y="8368"/>
                    </a:lnTo>
                    <a:lnTo>
                      <a:pt x="10481" y="4"/>
                    </a:lnTo>
                    <a:lnTo>
                      <a:pt x="8926" y="0"/>
                    </a:lnTo>
                    <a:lnTo>
                      <a:pt x="9011" y="162"/>
                    </a:lnTo>
                    <a:lnTo>
                      <a:pt x="9070" y="209"/>
                    </a:lnTo>
                    <a:lnTo>
                      <a:pt x="9011" y="293"/>
                    </a:lnTo>
                    <a:lnTo>
                      <a:pt x="8952" y="377"/>
                    </a:lnTo>
                    <a:lnTo>
                      <a:pt x="9011" y="485"/>
                    </a:lnTo>
                    <a:lnTo>
                      <a:pt x="9118" y="461"/>
                    </a:lnTo>
                    <a:lnTo>
                      <a:pt x="9259" y="533"/>
                    </a:lnTo>
                    <a:lnTo>
                      <a:pt x="9330" y="544"/>
                    </a:lnTo>
                    <a:lnTo>
                      <a:pt x="9342" y="676"/>
                    </a:lnTo>
                    <a:lnTo>
                      <a:pt x="9484" y="832"/>
                    </a:lnTo>
                    <a:lnTo>
                      <a:pt x="9615" y="847"/>
                    </a:lnTo>
                    <a:lnTo>
                      <a:pt x="9720" y="903"/>
                    </a:lnTo>
                    <a:lnTo>
                      <a:pt x="9661" y="1059"/>
                    </a:lnTo>
                    <a:lnTo>
                      <a:pt x="9661" y="1191"/>
                    </a:lnTo>
                    <a:lnTo>
                      <a:pt x="9661" y="1322"/>
                    </a:lnTo>
                    <a:lnTo>
                      <a:pt x="9590" y="1334"/>
                    </a:lnTo>
                    <a:lnTo>
                      <a:pt x="9496" y="1227"/>
                    </a:lnTo>
                    <a:lnTo>
                      <a:pt x="9318" y="1107"/>
                    </a:lnTo>
                    <a:lnTo>
                      <a:pt x="9035" y="939"/>
                    </a:lnTo>
                    <a:lnTo>
                      <a:pt x="8692" y="820"/>
                    </a:lnTo>
                    <a:lnTo>
                      <a:pt x="8385" y="664"/>
                    </a:lnTo>
                    <a:lnTo>
                      <a:pt x="8043" y="544"/>
                    </a:lnTo>
                    <a:lnTo>
                      <a:pt x="7854" y="568"/>
                    </a:lnTo>
                    <a:lnTo>
                      <a:pt x="7501" y="544"/>
                    </a:lnTo>
                    <a:lnTo>
                      <a:pt x="7513" y="676"/>
                    </a:lnTo>
                    <a:lnTo>
                      <a:pt x="7407" y="700"/>
                    </a:lnTo>
                    <a:lnTo>
                      <a:pt x="7525" y="856"/>
                    </a:lnTo>
                    <a:lnTo>
                      <a:pt x="7548" y="939"/>
                    </a:lnTo>
                    <a:lnTo>
                      <a:pt x="7690" y="999"/>
                    </a:lnTo>
                    <a:lnTo>
                      <a:pt x="7725" y="1146"/>
                    </a:lnTo>
                    <a:lnTo>
                      <a:pt x="7619" y="1227"/>
                    </a:lnTo>
                    <a:lnTo>
                      <a:pt x="7489" y="1215"/>
                    </a:lnTo>
                    <a:lnTo>
                      <a:pt x="7466" y="1334"/>
                    </a:lnTo>
                    <a:lnTo>
                      <a:pt x="7537" y="1406"/>
                    </a:lnTo>
                    <a:lnTo>
                      <a:pt x="7454" y="1466"/>
                    </a:lnTo>
                    <a:lnTo>
                      <a:pt x="7300" y="1466"/>
                    </a:lnTo>
                    <a:lnTo>
                      <a:pt x="7277" y="1322"/>
                    </a:lnTo>
                    <a:lnTo>
                      <a:pt x="7336" y="1203"/>
                    </a:lnTo>
                    <a:lnTo>
                      <a:pt x="7223" y="1116"/>
                    </a:lnTo>
                    <a:lnTo>
                      <a:pt x="7075" y="1146"/>
                    </a:lnTo>
                    <a:lnTo>
                      <a:pt x="6922" y="1262"/>
                    </a:lnTo>
                    <a:lnTo>
                      <a:pt x="6875" y="1406"/>
                    </a:lnTo>
                    <a:lnTo>
                      <a:pt x="6804" y="1406"/>
                    </a:lnTo>
                    <a:lnTo>
                      <a:pt x="6686" y="1370"/>
                    </a:lnTo>
                    <a:lnTo>
                      <a:pt x="6615" y="1406"/>
                    </a:lnTo>
                    <a:lnTo>
                      <a:pt x="6521" y="1382"/>
                    </a:lnTo>
                    <a:lnTo>
                      <a:pt x="6391" y="1454"/>
                    </a:lnTo>
                    <a:lnTo>
                      <a:pt x="6344" y="1562"/>
                    </a:lnTo>
                    <a:lnTo>
                      <a:pt x="6355" y="1657"/>
                    </a:lnTo>
                    <a:lnTo>
                      <a:pt x="6225" y="1669"/>
                    </a:lnTo>
                    <a:lnTo>
                      <a:pt x="6143" y="1741"/>
                    </a:lnTo>
                    <a:lnTo>
                      <a:pt x="6072" y="1669"/>
                    </a:lnTo>
                    <a:lnTo>
                      <a:pt x="5942" y="1705"/>
                    </a:lnTo>
                    <a:lnTo>
                      <a:pt x="5942" y="1598"/>
                    </a:lnTo>
                    <a:lnTo>
                      <a:pt x="6036" y="1562"/>
                    </a:lnTo>
                    <a:lnTo>
                      <a:pt x="6011" y="1430"/>
                    </a:lnTo>
                    <a:lnTo>
                      <a:pt x="6023" y="1298"/>
                    </a:lnTo>
                    <a:lnTo>
                      <a:pt x="5864" y="1265"/>
                    </a:lnTo>
                    <a:lnTo>
                      <a:pt x="5788" y="1346"/>
                    </a:lnTo>
                    <a:lnTo>
                      <a:pt x="5739" y="1442"/>
                    </a:lnTo>
                    <a:lnTo>
                      <a:pt x="5775" y="1550"/>
                    </a:lnTo>
                    <a:lnTo>
                      <a:pt x="5763" y="1609"/>
                    </a:lnTo>
                    <a:lnTo>
                      <a:pt x="5687" y="1624"/>
                    </a:lnTo>
                    <a:lnTo>
                      <a:pt x="5574" y="1562"/>
                    </a:lnTo>
                    <a:lnTo>
                      <a:pt x="5420" y="1633"/>
                    </a:lnTo>
                    <a:lnTo>
                      <a:pt x="5290" y="1705"/>
                    </a:lnTo>
                    <a:lnTo>
                      <a:pt x="5219" y="1861"/>
                    </a:lnTo>
                    <a:lnTo>
                      <a:pt x="5113" y="1897"/>
                    </a:lnTo>
                    <a:lnTo>
                      <a:pt x="4971" y="1980"/>
                    </a:lnTo>
                    <a:lnTo>
                      <a:pt x="4948" y="2088"/>
                    </a:lnTo>
                    <a:lnTo>
                      <a:pt x="4711" y="2163"/>
                    </a:lnTo>
                    <a:lnTo>
                      <a:pt x="4725" y="2351"/>
                    </a:lnTo>
                    <a:lnTo>
                      <a:pt x="4690" y="2519"/>
                    </a:lnTo>
                    <a:lnTo>
                      <a:pt x="4623" y="2552"/>
                    </a:lnTo>
                    <a:lnTo>
                      <a:pt x="4465" y="2615"/>
                    </a:lnTo>
                    <a:lnTo>
                      <a:pt x="4264" y="2531"/>
                    </a:lnTo>
                    <a:lnTo>
                      <a:pt x="4209" y="2462"/>
                    </a:lnTo>
                    <a:lnTo>
                      <a:pt x="4123" y="2435"/>
                    </a:lnTo>
                    <a:lnTo>
                      <a:pt x="4028" y="2363"/>
                    </a:lnTo>
                    <a:lnTo>
                      <a:pt x="4028" y="2232"/>
                    </a:lnTo>
                    <a:lnTo>
                      <a:pt x="4099" y="2124"/>
                    </a:lnTo>
                    <a:lnTo>
                      <a:pt x="4205" y="2064"/>
                    </a:lnTo>
                    <a:lnTo>
                      <a:pt x="4300" y="2028"/>
                    </a:lnTo>
                    <a:lnTo>
                      <a:pt x="4406" y="1968"/>
                    </a:lnTo>
                    <a:lnTo>
                      <a:pt x="4324" y="1873"/>
                    </a:lnTo>
                    <a:lnTo>
                      <a:pt x="4209" y="1744"/>
                    </a:lnTo>
                    <a:lnTo>
                      <a:pt x="4028" y="1657"/>
                    </a:lnTo>
                    <a:lnTo>
                      <a:pt x="3780" y="1681"/>
                    </a:lnTo>
                    <a:lnTo>
                      <a:pt x="3619" y="1624"/>
                    </a:lnTo>
                    <a:lnTo>
                      <a:pt x="3650" y="1741"/>
                    </a:lnTo>
                    <a:lnTo>
                      <a:pt x="3757" y="1849"/>
                    </a:lnTo>
                    <a:lnTo>
                      <a:pt x="3768" y="1957"/>
                    </a:lnTo>
                    <a:lnTo>
                      <a:pt x="3766" y="2103"/>
                    </a:lnTo>
                    <a:lnTo>
                      <a:pt x="3768" y="2280"/>
                    </a:lnTo>
                    <a:lnTo>
                      <a:pt x="3721" y="2423"/>
                    </a:lnTo>
                    <a:lnTo>
                      <a:pt x="3875" y="2495"/>
                    </a:lnTo>
                    <a:lnTo>
                      <a:pt x="3946" y="2627"/>
                    </a:lnTo>
                    <a:lnTo>
                      <a:pt x="3969" y="2734"/>
                    </a:lnTo>
                    <a:lnTo>
                      <a:pt x="3898" y="2890"/>
                    </a:lnTo>
                    <a:lnTo>
                      <a:pt x="3969" y="3081"/>
                    </a:lnTo>
                    <a:lnTo>
                      <a:pt x="3863" y="3033"/>
                    </a:lnTo>
                    <a:lnTo>
                      <a:pt x="3780" y="3022"/>
                    </a:lnTo>
                    <a:lnTo>
                      <a:pt x="3697" y="2890"/>
                    </a:lnTo>
                    <a:lnTo>
                      <a:pt x="3615" y="2890"/>
                    </a:lnTo>
                    <a:lnTo>
                      <a:pt x="3438" y="2854"/>
                    </a:lnTo>
                    <a:lnTo>
                      <a:pt x="3284" y="3105"/>
                    </a:lnTo>
                    <a:lnTo>
                      <a:pt x="3107" y="3165"/>
                    </a:lnTo>
                    <a:lnTo>
                      <a:pt x="3024" y="3297"/>
                    </a:lnTo>
                    <a:lnTo>
                      <a:pt x="2906" y="3392"/>
                    </a:lnTo>
                    <a:lnTo>
                      <a:pt x="2918" y="3524"/>
                    </a:lnTo>
                    <a:lnTo>
                      <a:pt x="3000" y="3572"/>
                    </a:lnTo>
                    <a:lnTo>
                      <a:pt x="3107" y="3740"/>
                    </a:lnTo>
                    <a:lnTo>
                      <a:pt x="3225" y="3895"/>
                    </a:lnTo>
                    <a:lnTo>
                      <a:pt x="3130" y="3931"/>
                    </a:lnTo>
                    <a:lnTo>
                      <a:pt x="3060" y="3895"/>
                    </a:lnTo>
                    <a:lnTo>
                      <a:pt x="2918" y="3931"/>
                    </a:lnTo>
                    <a:lnTo>
                      <a:pt x="2729" y="3835"/>
                    </a:lnTo>
                    <a:lnTo>
                      <a:pt x="2563" y="3931"/>
                    </a:lnTo>
                    <a:lnTo>
                      <a:pt x="2516" y="3847"/>
                    </a:lnTo>
                    <a:lnTo>
                      <a:pt x="2611" y="3799"/>
                    </a:lnTo>
                    <a:lnTo>
                      <a:pt x="2457" y="3680"/>
                    </a:lnTo>
                    <a:lnTo>
                      <a:pt x="2244" y="3668"/>
                    </a:lnTo>
                    <a:lnTo>
                      <a:pt x="2138" y="3823"/>
                    </a:lnTo>
                    <a:lnTo>
                      <a:pt x="2304" y="3979"/>
                    </a:lnTo>
                    <a:lnTo>
                      <a:pt x="2386" y="4051"/>
                    </a:lnTo>
                    <a:lnTo>
                      <a:pt x="2493" y="3991"/>
                    </a:lnTo>
                    <a:lnTo>
                      <a:pt x="2575" y="4122"/>
                    </a:lnTo>
                    <a:lnTo>
                      <a:pt x="2611" y="4242"/>
                    </a:lnTo>
                    <a:lnTo>
                      <a:pt x="2528" y="4338"/>
                    </a:lnTo>
                    <a:lnTo>
                      <a:pt x="2398" y="4338"/>
                    </a:lnTo>
                    <a:lnTo>
                      <a:pt x="2319" y="4288"/>
                    </a:lnTo>
                    <a:lnTo>
                      <a:pt x="2221" y="4266"/>
                    </a:lnTo>
                    <a:lnTo>
                      <a:pt x="2032" y="4134"/>
                    </a:lnTo>
                    <a:lnTo>
                      <a:pt x="1866" y="4075"/>
                    </a:lnTo>
                    <a:lnTo>
                      <a:pt x="1725" y="4015"/>
                    </a:lnTo>
                    <a:lnTo>
                      <a:pt x="1748" y="3835"/>
                    </a:lnTo>
                    <a:lnTo>
                      <a:pt x="1701" y="3704"/>
                    </a:lnTo>
                    <a:lnTo>
                      <a:pt x="1571" y="3548"/>
                    </a:lnTo>
                    <a:lnTo>
                      <a:pt x="1677" y="3428"/>
                    </a:lnTo>
                    <a:lnTo>
                      <a:pt x="1607" y="3213"/>
                    </a:lnTo>
                    <a:lnTo>
                      <a:pt x="1488" y="3129"/>
                    </a:lnTo>
                    <a:lnTo>
                      <a:pt x="1323" y="3081"/>
                    </a:lnTo>
                    <a:lnTo>
                      <a:pt x="1240" y="2938"/>
                    </a:lnTo>
                    <a:lnTo>
                      <a:pt x="1020" y="2731"/>
                    </a:lnTo>
                    <a:lnTo>
                      <a:pt x="910" y="269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dirty="0">
                  <a:solidFill>
                    <a:sysClr val="windowText" lastClr="000000"/>
                  </a:solidFill>
                  <a:latin typeface="+mn-lt"/>
                </a:endParaRPr>
              </a:p>
            </p:txBody>
          </p:sp>
          <p:sp>
            <p:nvSpPr>
              <p:cNvPr id="36" name="Freeform 6">
                <a:extLst>
                  <a:ext uri="{FF2B5EF4-FFF2-40B4-BE49-F238E27FC236}">
                    <a16:creationId xmlns:a16="http://schemas.microsoft.com/office/drawing/2014/main" id="{04B17BCC-1DA7-E042-A543-81C66C23244A}"/>
                  </a:ext>
                </a:extLst>
              </p:cNvPr>
              <p:cNvSpPr>
                <a:spLocks/>
              </p:cNvSpPr>
              <p:nvPr/>
            </p:nvSpPr>
            <p:spPr bwMode="auto">
              <a:xfrm>
                <a:off x="4674935" y="4160397"/>
                <a:ext cx="1599947" cy="992506"/>
              </a:xfrm>
              <a:custGeom>
                <a:avLst/>
                <a:gdLst/>
                <a:ahLst/>
                <a:cxnLst>
                  <a:cxn ang="0">
                    <a:pos x="520" y="340"/>
                  </a:cxn>
                  <a:cxn ang="0">
                    <a:pos x="496" y="691"/>
                  </a:cxn>
                  <a:cxn ang="0">
                    <a:pos x="197" y="1018"/>
                  </a:cxn>
                  <a:cxn ang="0">
                    <a:pos x="94" y="1529"/>
                  </a:cxn>
                  <a:cxn ang="0">
                    <a:pos x="187" y="1730"/>
                  </a:cxn>
                  <a:cxn ang="0">
                    <a:pos x="512" y="1824"/>
                  </a:cxn>
                  <a:cxn ang="0">
                    <a:pos x="937" y="1792"/>
                  </a:cxn>
                  <a:cxn ang="0">
                    <a:pos x="1307" y="1608"/>
                  </a:cxn>
                  <a:cxn ang="0">
                    <a:pos x="1685" y="1665"/>
                  </a:cxn>
                  <a:cxn ang="0">
                    <a:pos x="1960" y="1848"/>
                  </a:cxn>
                  <a:cxn ang="0">
                    <a:pos x="2189" y="2279"/>
                  </a:cxn>
                  <a:cxn ang="0">
                    <a:pos x="2134" y="2416"/>
                  </a:cxn>
                  <a:cxn ang="0">
                    <a:pos x="1913" y="2463"/>
                  </a:cxn>
                  <a:cxn ang="0">
                    <a:pos x="1803" y="2734"/>
                  </a:cxn>
                  <a:cxn ang="0">
                    <a:pos x="1921" y="2846"/>
                  </a:cxn>
                  <a:cxn ang="0">
                    <a:pos x="2118" y="2590"/>
                  </a:cxn>
                  <a:cxn ang="0">
                    <a:pos x="2417" y="2287"/>
                  </a:cxn>
                  <a:cxn ang="0">
                    <a:pos x="2763" y="2279"/>
                  </a:cxn>
                  <a:cxn ang="0">
                    <a:pos x="2976" y="2439"/>
                  </a:cxn>
                  <a:cxn ang="0">
                    <a:pos x="3283" y="2534"/>
                  </a:cxn>
                  <a:cxn ang="0">
                    <a:pos x="3063" y="2678"/>
                  </a:cxn>
                  <a:cxn ang="0">
                    <a:pos x="3267" y="2814"/>
                  </a:cxn>
                  <a:cxn ang="0">
                    <a:pos x="3330" y="3117"/>
                  </a:cxn>
                  <a:cxn ang="0">
                    <a:pos x="3685" y="2878"/>
                  </a:cxn>
                  <a:cxn ang="0">
                    <a:pos x="3850" y="2846"/>
                  </a:cxn>
                  <a:cxn ang="0">
                    <a:pos x="3590" y="2678"/>
                  </a:cxn>
                  <a:cxn ang="0">
                    <a:pos x="3551" y="2386"/>
                  </a:cxn>
                  <a:cxn ang="0">
                    <a:pos x="3889" y="2239"/>
                  </a:cxn>
                  <a:cxn ang="0">
                    <a:pos x="4220" y="2056"/>
                  </a:cxn>
                  <a:cxn ang="0">
                    <a:pos x="4510" y="1915"/>
                  </a:cxn>
                  <a:cxn ang="0">
                    <a:pos x="4909" y="1755"/>
                  </a:cxn>
                  <a:cxn ang="0">
                    <a:pos x="4956" y="1316"/>
                  </a:cxn>
                  <a:cxn ang="0">
                    <a:pos x="4598" y="989"/>
                  </a:cxn>
                  <a:cxn ang="0">
                    <a:pos x="4208" y="826"/>
                  </a:cxn>
                  <a:cxn ang="0">
                    <a:pos x="3864" y="754"/>
                  </a:cxn>
                  <a:cxn ang="0">
                    <a:pos x="3542" y="559"/>
                  </a:cxn>
                  <a:cxn ang="0">
                    <a:pos x="3252" y="277"/>
                  </a:cxn>
                  <a:cxn ang="0">
                    <a:pos x="2962" y="0"/>
                  </a:cxn>
                  <a:cxn ang="0">
                    <a:pos x="2464" y="93"/>
                  </a:cxn>
                  <a:cxn ang="0">
                    <a:pos x="2275" y="348"/>
                  </a:cxn>
                  <a:cxn ang="0">
                    <a:pos x="2126" y="364"/>
                  </a:cxn>
                  <a:cxn ang="0">
                    <a:pos x="1866" y="324"/>
                  </a:cxn>
                  <a:cxn ang="0">
                    <a:pos x="1685" y="332"/>
                  </a:cxn>
                  <a:cxn ang="0">
                    <a:pos x="1338" y="300"/>
                  </a:cxn>
                  <a:cxn ang="0">
                    <a:pos x="811" y="181"/>
                  </a:cxn>
                </a:cxnLst>
                <a:rect l="0" t="0" r="r" b="b"/>
                <a:pathLst>
                  <a:path w="4956" h="3117">
                    <a:moveTo>
                      <a:pt x="685" y="204"/>
                    </a:moveTo>
                    <a:lnTo>
                      <a:pt x="559" y="244"/>
                    </a:lnTo>
                    <a:lnTo>
                      <a:pt x="520" y="340"/>
                    </a:lnTo>
                    <a:lnTo>
                      <a:pt x="370" y="364"/>
                    </a:lnTo>
                    <a:lnTo>
                      <a:pt x="386" y="564"/>
                    </a:lnTo>
                    <a:lnTo>
                      <a:pt x="496" y="691"/>
                    </a:lnTo>
                    <a:lnTo>
                      <a:pt x="488" y="835"/>
                    </a:lnTo>
                    <a:lnTo>
                      <a:pt x="346" y="899"/>
                    </a:lnTo>
                    <a:lnTo>
                      <a:pt x="197" y="1018"/>
                    </a:lnTo>
                    <a:lnTo>
                      <a:pt x="126" y="1210"/>
                    </a:lnTo>
                    <a:lnTo>
                      <a:pt x="126" y="1339"/>
                    </a:lnTo>
                    <a:lnTo>
                      <a:pt x="94" y="1529"/>
                    </a:lnTo>
                    <a:lnTo>
                      <a:pt x="0" y="1617"/>
                    </a:lnTo>
                    <a:lnTo>
                      <a:pt x="102" y="1641"/>
                    </a:lnTo>
                    <a:lnTo>
                      <a:pt x="187" y="1730"/>
                    </a:lnTo>
                    <a:lnTo>
                      <a:pt x="244" y="1649"/>
                    </a:lnTo>
                    <a:lnTo>
                      <a:pt x="346" y="1760"/>
                    </a:lnTo>
                    <a:lnTo>
                      <a:pt x="512" y="1824"/>
                    </a:lnTo>
                    <a:lnTo>
                      <a:pt x="716" y="1824"/>
                    </a:lnTo>
                    <a:lnTo>
                      <a:pt x="811" y="1920"/>
                    </a:lnTo>
                    <a:lnTo>
                      <a:pt x="937" y="1792"/>
                    </a:lnTo>
                    <a:lnTo>
                      <a:pt x="1071" y="1824"/>
                    </a:lnTo>
                    <a:lnTo>
                      <a:pt x="1189" y="1681"/>
                    </a:lnTo>
                    <a:lnTo>
                      <a:pt x="1307" y="1608"/>
                    </a:lnTo>
                    <a:lnTo>
                      <a:pt x="1472" y="1585"/>
                    </a:lnTo>
                    <a:lnTo>
                      <a:pt x="1598" y="1577"/>
                    </a:lnTo>
                    <a:lnTo>
                      <a:pt x="1685" y="1665"/>
                    </a:lnTo>
                    <a:lnTo>
                      <a:pt x="1779" y="1638"/>
                    </a:lnTo>
                    <a:lnTo>
                      <a:pt x="1866" y="1784"/>
                    </a:lnTo>
                    <a:lnTo>
                      <a:pt x="1960" y="1848"/>
                    </a:lnTo>
                    <a:lnTo>
                      <a:pt x="2023" y="1992"/>
                    </a:lnTo>
                    <a:lnTo>
                      <a:pt x="2134" y="2146"/>
                    </a:lnTo>
                    <a:lnTo>
                      <a:pt x="2189" y="2279"/>
                    </a:lnTo>
                    <a:lnTo>
                      <a:pt x="2267" y="2367"/>
                    </a:lnTo>
                    <a:lnTo>
                      <a:pt x="2204" y="2415"/>
                    </a:lnTo>
                    <a:lnTo>
                      <a:pt x="2134" y="2416"/>
                    </a:lnTo>
                    <a:lnTo>
                      <a:pt x="2031" y="2359"/>
                    </a:lnTo>
                    <a:lnTo>
                      <a:pt x="1937" y="2375"/>
                    </a:lnTo>
                    <a:lnTo>
                      <a:pt x="1913" y="2463"/>
                    </a:lnTo>
                    <a:lnTo>
                      <a:pt x="1897" y="2535"/>
                    </a:lnTo>
                    <a:lnTo>
                      <a:pt x="1866" y="2654"/>
                    </a:lnTo>
                    <a:lnTo>
                      <a:pt x="1803" y="2734"/>
                    </a:lnTo>
                    <a:lnTo>
                      <a:pt x="1716" y="2718"/>
                    </a:lnTo>
                    <a:lnTo>
                      <a:pt x="1819" y="2814"/>
                    </a:lnTo>
                    <a:lnTo>
                      <a:pt x="1921" y="2846"/>
                    </a:lnTo>
                    <a:lnTo>
                      <a:pt x="2047" y="2766"/>
                    </a:lnTo>
                    <a:lnTo>
                      <a:pt x="2047" y="2662"/>
                    </a:lnTo>
                    <a:lnTo>
                      <a:pt x="2118" y="2590"/>
                    </a:lnTo>
                    <a:lnTo>
                      <a:pt x="2252" y="2582"/>
                    </a:lnTo>
                    <a:lnTo>
                      <a:pt x="2307" y="2439"/>
                    </a:lnTo>
                    <a:lnTo>
                      <a:pt x="2417" y="2287"/>
                    </a:lnTo>
                    <a:lnTo>
                      <a:pt x="2551" y="2207"/>
                    </a:lnTo>
                    <a:lnTo>
                      <a:pt x="2685" y="2231"/>
                    </a:lnTo>
                    <a:lnTo>
                      <a:pt x="2763" y="2279"/>
                    </a:lnTo>
                    <a:lnTo>
                      <a:pt x="2803" y="2407"/>
                    </a:lnTo>
                    <a:lnTo>
                      <a:pt x="2874" y="2463"/>
                    </a:lnTo>
                    <a:lnTo>
                      <a:pt x="2976" y="2439"/>
                    </a:lnTo>
                    <a:lnTo>
                      <a:pt x="3110" y="2415"/>
                    </a:lnTo>
                    <a:lnTo>
                      <a:pt x="3226" y="2446"/>
                    </a:lnTo>
                    <a:lnTo>
                      <a:pt x="3283" y="2534"/>
                    </a:lnTo>
                    <a:lnTo>
                      <a:pt x="3259" y="2630"/>
                    </a:lnTo>
                    <a:lnTo>
                      <a:pt x="3157" y="2670"/>
                    </a:lnTo>
                    <a:lnTo>
                      <a:pt x="3063" y="2678"/>
                    </a:lnTo>
                    <a:lnTo>
                      <a:pt x="3078" y="2758"/>
                    </a:lnTo>
                    <a:lnTo>
                      <a:pt x="3173" y="2782"/>
                    </a:lnTo>
                    <a:lnTo>
                      <a:pt x="3267" y="2814"/>
                    </a:lnTo>
                    <a:lnTo>
                      <a:pt x="3299" y="2918"/>
                    </a:lnTo>
                    <a:lnTo>
                      <a:pt x="3285" y="3044"/>
                    </a:lnTo>
                    <a:lnTo>
                      <a:pt x="3330" y="3117"/>
                    </a:lnTo>
                    <a:lnTo>
                      <a:pt x="3440" y="3061"/>
                    </a:lnTo>
                    <a:lnTo>
                      <a:pt x="3511" y="2965"/>
                    </a:lnTo>
                    <a:lnTo>
                      <a:pt x="3685" y="2878"/>
                    </a:lnTo>
                    <a:lnTo>
                      <a:pt x="3905" y="2894"/>
                    </a:lnTo>
                    <a:lnTo>
                      <a:pt x="3929" y="2822"/>
                    </a:lnTo>
                    <a:lnTo>
                      <a:pt x="3850" y="2846"/>
                    </a:lnTo>
                    <a:lnTo>
                      <a:pt x="3763" y="2806"/>
                    </a:lnTo>
                    <a:lnTo>
                      <a:pt x="3685" y="2798"/>
                    </a:lnTo>
                    <a:lnTo>
                      <a:pt x="3590" y="2678"/>
                    </a:lnTo>
                    <a:lnTo>
                      <a:pt x="3527" y="2582"/>
                    </a:lnTo>
                    <a:lnTo>
                      <a:pt x="3527" y="2487"/>
                    </a:lnTo>
                    <a:lnTo>
                      <a:pt x="3551" y="2386"/>
                    </a:lnTo>
                    <a:lnTo>
                      <a:pt x="3669" y="2303"/>
                    </a:lnTo>
                    <a:lnTo>
                      <a:pt x="3779" y="2263"/>
                    </a:lnTo>
                    <a:lnTo>
                      <a:pt x="3889" y="2239"/>
                    </a:lnTo>
                    <a:lnTo>
                      <a:pt x="4015" y="2143"/>
                    </a:lnTo>
                    <a:lnTo>
                      <a:pt x="4149" y="2143"/>
                    </a:lnTo>
                    <a:lnTo>
                      <a:pt x="4220" y="2056"/>
                    </a:lnTo>
                    <a:lnTo>
                      <a:pt x="4362" y="2024"/>
                    </a:lnTo>
                    <a:lnTo>
                      <a:pt x="4495" y="2034"/>
                    </a:lnTo>
                    <a:lnTo>
                      <a:pt x="4510" y="1915"/>
                    </a:lnTo>
                    <a:lnTo>
                      <a:pt x="4606" y="1817"/>
                    </a:lnTo>
                    <a:lnTo>
                      <a:pt x="4725" y="1816"/>
                    </a:lnTo>
                    <a:lnTo>
                      <a:pt x="4909" y="1755"/>
                    </a:lnTo>
                    <a:lnTo>
                      <a:pt x="4897" y="1625"/>
                    </a:lnTo>
                    <a:lnTo>
                      <a:pt x="4944" y="1456"/>
                    </a:lnTo>
                    <a:lnTo>
                      <a:pt x="4956" y="1316"/>
                    </a:lnTo>
                    <a:lnTo>
                      <a:pt x="4944" y="1158"/>
                    </a:lnTo>
                    <a:lnTo>
                      <a:pt x="4790" y="1061"/>
                    </a:lnTo>
                    <a:lnTo>
                      <a:pt x="4598" y="989"/>
                    </a:lnTo>
                    <a:lnTo>
                      <a:pt x="4418" y="934"/>
                    </a:lnTo>
                    <a:lnTo>
                      <a:pt x="4279" y="922"/>
                    </a:lnTo>
                    <a:lnTo>
                      <a:pt x="4208" y="826"/>
                    </a:lnTo>
                    <a:lnTo>
                      <a:pt x="4105" y="759"/>
                    </a:lnTo>
                    <a:lnTo>
                      <a:pt x="3985" y="802"/>
                    </a:lnTo>
                    <a:lnTo>
                      <a:pt x="3864" y="754"/>
                    </a:lnTo>
                    <a:lnTo>
                      <a:pt x="3674" y="789"/>
                    </a:lnTo>
                    <a:lnTo>
                      <a:pt x="3633" y="702"/>
                    </a:lnTo>
                    <a:lnTo>
                      <a:pt x="3542" y="559"/>
                    </a:lnTo>
                    <a:lnTo>
                      <a:pt x="3452" y="431"/>
                    </a:lnTo>
                    <a:lnTo>
                      <a:pt x="3275" y="419"/>
                    </a:lnTo>
                    <a:lnTo>
                      <a:pt x="3252" y="277"/>
                    </a:lnTo>
                    <a:lnTo>
                      <a:pt x="3192" y="146"/>
                    </a:lnTo>
                    <a:lnTo>
                      <a:pt x="3075" y="24"/>
                    </a:lnTo>
                    <a:lnTo>
                      <a:pt x="2962" y="0"/>
                    </a:lnTo>
                    <a:lnTo>
                      <a:pt x="2745" y="47"/>
                    </a:lnTo>
                    <a:lnTo>
                      <a:pt x="2590" y="119"/>
                    </a:lnTo>
                    <a:lnTo>
                      <a:pt x="2464" y="93"/>
                    </a:lnTo>
                    <a:lnTo>
                      <a:pt x="2330" y="181"/>
                    </a:lnTo>
                    <a:lnTo>
                      <a:pt x="2275" y="260"/>
                    </a:lnTo>
                    <a:lnTo>
                      <a:pt x="2275" y="348"/>
                    </a:lnTo>
                    <a:lnTo>
                      <a:pt x="2299" y="428"/>
                    </a:lnTo>
                    <a:lnTo>
                      <a:pt x="2222" y="441"/>
                    </a:lnTo>
                    <a:lnTo>
                      <a:pt x="2126" y="364"/>
                    </a:lnTo>
                    <a:lnTo>
                      <a:pt x="2000" y="364"/>
                    </a:lnTo>
                    <a:lnTo>
                      <a:pt x="1929" y="428"/>
                    </a:lnTo>
                    <a:lnTo>
                      <a:pt x="1866" y="324"/>
                    </a:lnTo>
                    <a:lnTo>
                      <a:pt x="1795" y="348"/>
                    </a:lnTo>
                    <a:lnTo>
                      <a:pt x="1740" y="404"/>
                    </a:lnTo>
                    <a:lnTo>
                      <a:pt x="1685" y="332"/>
                    </a:lnTo>
                    <a:lnTo>
                      <a:pt x="1590" y="340"/>
                    </a:lnTo>
                    <a:lnTo>
                      <a:pt x="1472" y="356"/>
                    </a:lnTo>
                    <a:lnTo>
                      <a:pt x="1338" y="300"/>
                    </a:lnTo>
                    <a:lnTo>
                      <a:pt x="1212" y="276"/>
                    </a:lnTo>
                    <a:lnTo>
                      <a:pt x="1047" y="189"/>
                    </a:lnTo>
                    <a:lnTo>
                      <a:pt x="811" y="181"/>
                    </a:lnTo>
                    <a:lnTo>
                      <a:pt x="685" y="20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7" name="Freeform 7">
                <a:extLst>
                  <a:ext uri="{FF2B5EF4-FFF2-40B4-BE49-F238E27FC236}">
                    <a16:creationId xmlns:a16="http://schemas.microsoft.com/office/drawing/2014/main" id="{6FA6B35D-DBD2-7A40-8948-32ACA383BE29}"/>
                  </a:ext>
                </a:extLst>
              </p:cNvPr>
              <p:cNvSpPr>
                <a:spLocks/>
              </p:cNvSpPr>
              <p:nvPr/>
            </p:nvSpPr>
            <p:spPr bwMode="auto">
              <a:xfrm>
                <a:off x="5060387" y="4661873"/>
                <a:ext cx="346690" cy="367749"/>
              </a:xfrm>
              <a:custGeom>
                <a:avLst/>
                <a:gdLst/>
                <a:ahLst/>
                <a:cxnLst>
                  <a:cxn ang="0">
                    <a:pos x="0" y="102"/>
                  </a:cxn>
                  <a:cxn ang="0">
                    <a:pos x="95" y="154"/>
                  </a:cxn>
                  <a:cxn ang="0">
                    <a:pos x="163" y="221"/>
                  </a:cxn>
                  <a:cxn ang="0">
                    <a:pos x="228" y="221"/>
                  </a:cxn>
                  <a:cxn ang="0">
                    <a:pos x="234" y="335"/>
                  </a:cxn>
                  <a:cxn ang="0">
                    <a:pos x="270" y="431"/>
                  </a:cxn>
                  <a:cxn ang="0">
                    <a:pos x="347" y="473"/>
                  </a:cxn>
                  <a:cxn ang="0">
                    <a:pos x="371" y="545"/>
                  </a:cxn>
                  <a:cxn ang="0">
                    <a:pos x="429" y="580"/>
                  </a:cxn>
                  <a:cxn ang="0">
                    <a:pos x="510" y="642"/>
                  </a:cxn>
                  <a:cxn ang="0">
                    <a:pos x="501" y="760"/>
                  </a:cxn>
                  <a:cxn ang="0">
                    <a:pos x="548" y="832"/>
                  </a:cxn>
                  <a:cxn ang="0">
                    <a:pos x="530" y="886"/>
                  </a:cxn>
                  <a:cxn ang="0">
                    <a:pos x="560" y="964"/>
                  </a:cxn>
                  <a:cxn ang="0">
                    <a:pos x="512" y="1047"/>
                  </a:cxn>
                  <a:cxn ang="0">
                    <a:pos x="530" y="1143"/>
                  </a:cxn>
                  <a:cxn ang="0">
                    <a:pos x="613" y="1157"/>
                  </a:cxn>
                  <a:cxn ang="0">
                    <a:pos x="677" y="1077"/>
                  </a:cxn>
                  <a:cxn ang="0">
                    <a:pos x="707" y="963"/>
                  </a:cxn>
                  <a:cxn ang="0">
                    <a:pos x="725" y="883"/>
                  </a:cxn>
                  <a:cxn ang="0">
                    <a:pos x="746" y="799"/>
                  </a:cxn>
                  <a:cxn ang="0">
                    <a:pos x="837" y="783"/>
                  </a:cxn>
                  <a:cxn ang="0">
                    <a:pos x="943" y="840"/>
                  </a:cxn>
                  <a:cxn ang="0">
                    <a:pos x="1013" y="840"/>
                  </a:cxn>
                  <a:cxn ang="0">
                    <a:pos x="1078" y="790"/>
                  </a:cxn>
                  <a:cxn ang="0">
                    <a:pos x="1001" y="705"/>
                  </a:cxn>
                  <a:cxn ang="0">
                    <a:pos x="943" y="570"/>
                  </a:cxn>
                  <a:cxn ang="0">
                    <a:pos x="835" y="418"/>
                  </a:cxn>
                  <a:cxn ang="0">
                    <a:pos x="772" y="271"/>
                  </a:cxn>
                  <a:cxn ang="0">
                    <a:pos x="677" y="206"/>
                  </a:cxn>
                  <a:cxn ang="0">
                    <a:pos x="589" y="62"/>
                  </a:cxn>
                  <a:cxn ang="0">
                    <a:pos x="494" y="87"/>
                  </a:cxn>
                  <a:cxn ang="0">
                    <a:pos x="406" y="0"/>
                  </a:cxn>
                  <a:cxn ang="0">
                    <a:pos x="274" y="9"/>
                  </a:cxn>
                  <a:cxn ang="0">
                    <a:pos x="116" y="30"/>
                  </a:cxn>
                  <a:cxn ang="0">
                    <a:pos x="0" y="102"/>
                  </a:cxn>
                </a:cxnLst>
                <a:rect l="0" t="0" r="r" b="b"/>
                <a:pathLst>
                  <a:path w="1078" h="1157">
                    <a:moveTo>
                      <a:pt x="0" y="102"/>
                    </a:moveTo>
                    <a:lnTo>
                      <a:pt x="95" y="154"/>
                    </a:lnTo>
                    <a:lnTo>
                      <a:pt x="163" y="221"/>
                    </a:lnTo>
                    <a:lnTo>
                      <a:pt x="228" y="221"/>
                    </a:lnTo>
                    <a:lnTo>
                      <a:pt x="234" y="335"/>
                    </a:lnTo>
                    <a:lnTo>
                      <a:pt x="270" y="431"/>
                    </a:lnTo>
                    <a:lnTo>
                      <a:pt x="347" y="473"/>
                    </a:lnTo>
                    <a:lnTo>
                      <a:pt x="371" y="545"/>
                    </a:lnTo>
                    <a:lnTo>
                      <a:pt x="429" y="580"/>
                    </a:lnTo>
                    <a:lnTo>
                      <a:pt x="510" y="642"/>
                    </a:lnTo>
                    <a:lnTo>
                      <a:pt x="501" y="760"/>
                    </a:lnTo>
                    <a:lnTo>
                      <a:pt x="548" y="832"/>
                    </a:lnTo>
                    <a:lnTo>
                      <a:pt x="530" y="886"/>
                    </a:lnTo>
                    <a:lnTo>
                      <a:pt x="560" y="964"/>
                    </a:lnTo>
                    <a:lnTo>
                      <a:pt x="512" y="1047"/>
                    </a:lnTo>
                    <a:lnTo>
                      <a:pt x="530" y="1143"/>
                    </a:lnTo>
                    <a:lnTo>
                      <a:pt x="613" y="1157"/>
                    </a:lnTo>
                    <a:lnTo>
                      <a:pt x="677" y="1077"/>
                    </a:lnTo>
                    <a:lnTo>
                      <a:pt x="707" y="963"/>
                    </a:lnTo>
                    <a:lnTo>
                      <a:pt x="725" y="883"/>
                    </a:lnTo>
                    <a:lnTo>
                      <a:pt x="746" y="799"/>
                    </a:lnTo>
                    <a:lnTo>
                      <a:pt x="837" y="783"/>
                    </a:lnTo>
                    <a:lnTo>
                      <a:pt x="943" y="840"/>
                    </a:lnTo>
                    <a:lnTo>
                      <a:pt x="1013" y="840"/>
                    </a:lnTo>
                    <a:lnTo>
                      <a:pt x="1078" y="790"/>
                    </a:lnTo>
                    <a:lnTo>
                      <a:pt x="1001" y="705"/>
                    </a:lnTo>
                    <a:lnTo>
                      <a:pt x="943" y="570"/>
                    </a:lnTo>
                    <a:lnTo>
                      <a:pt x="835" y="418"/>
                    </a:lnTo>
                    <a:lnTo>
                      <a:pt x="772" y="271"/>
                    </a:lnTo>
                    <a:lnTo>
                      <a:pt x="677" y="206"/>
                    </a:lnTo>
                    <a:lnTo>
                      <a:pt x="589" y="62"/>
                    </a:lnTo>
                    <a:lnTo>
                      <a:pt x="494" y="87"/>
                    </a:lnTo>
                    <a:lnTo>
                      <a:pt x="406" y="0"/>
                    </a:lnTo>
                    <a:lnTo>
                      <a:pt x="274" y="9"/>
                    </a:lnTo>
                    <a:lnTo>
                      <a:pt x="116" y="30"/>
                    </a:lnTo>
                    <a:lnTo>
                      <a:pt x="0" y="10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8" name="Freeform 8">
                <a:extLst>
                  <a:ext uri="{FF2B5EF4-FFF2-40B4-BE49-F238E27FC236}">
                    <a16:creationId xmlns:a16="http://schemas.microsoft.com/office/drawing/2014/main" id="{271E2813-1F36-3C46-AFB3-73CB6A824153}"/>
                  </a:ext>
                </a:extLst>
              </p:cNvPr>
              <p:cNvSpPr>
                <a:spLocks/>
              </p:cNvSpPr>
              <p:nvPr/>
            </p:nvSpPr>
            <p:spPr bwMode="auto">
              <a:xfrm>
                <a:off x="4748149" y="3654742"/>
                <a:ext cx="826890" cy="645651"/>
              </a:xfrm>
              <a:custGeom>
                <a:avLst/>
                <a:gdLst/>
                <a:ahLst/>
                <a:cxnLst>
                  <a:cxn ang="0">
                    <a:pos x="1250" y="1949"/>
                  </a:cxn>
                  <a:cxn ang="0">
                    <a:pos x="1460" y="1925"/>
                  </a:cxn>
                  <a:cxn ang="0">
                    <a:pos x="1566" y="1940"/>
                  </a:cxn>
                  <a:cxn ang="0">
                    <a:pos x="1704" y="2021"/>
                  </a:cxn>
                  <a:cxn ang="0">
                    <a:pos x="1903" y="1957"/>
                  </a:cxn>
                  <a:cxn ang="0">
                    <a:pos x="2074" y="2020"/>
                  </a:cxn>
                  <a:cxn ang="0">
                    <a:pos x="2050" y="1852"/>
                  </a:cxn>
                  <a:cxn ang="0">
                    <a:pos x="2238" y="1683"/>
                  </a:cxn>
                  <a:cxn ang="0">
                    <a:pos x="2319" y="1638"/>
                  </a:cxn>
                  <a:cxn ang="0">
                    <a:pos x="2139" y="1448"/>
                  </a:cxn>
                  <a:cxn ang="0">
                    <a:pos x="2281" y="1246"/>
                  </a:cxn>
                  <a:cxn ang="0">
                    <a:pos x="2472" y="1222"/>
                  </a:cxn>
                  <a:cxn ang="0">
                    <a:pos x="2458" y="1087"/>
                  </a:cxn>
                  <a:cxn ang="0">
                    <a:pos x="2169" y="856"/>
                  </a:cxn>
                  <a:cxn ang="0">
                    <a:pos x="1940" y="658"/>
                  </a:cxn>
                  <a:cxn ang="0">
                    <a:pos x="1927" y="428"/>
                  </a:cxn>
                  <a:cxn ang="0">
                    <a:pos x="1820" y="120"/>
                  </a:cxn>
                  <a:cxn ang="0">
                    <a:pos x="1571" y="168"/>
                  </a:cxn>
                  <a:cxn ang="0">
                    <a:pos x="1382" y="23"/>
                  </a:cxn>
                  <a:cxn ang="0">
                    <a:pos x="1098" y="100"/>
                  </a:cxn>
                  <a:cxn ang="0">
                    <a:pos x="900" y="146"/>
                  </a:cxn>
                  <a:cxn ang="0">
                    <a:pos x="792" y="383"/>
                  </a:cxn>
                  <a:cxn ang="0">
                    <a:pos x="666" y="593"/>
                  </a:cxn>
                  <a:cxn ang="0">
                    <a:pos x="639" y="848"/>
                  </a:cxn>
                  <a:cxn ang="0">
                    <a:pos x="432" y="885"/>
                  </a:cxn>
                  <a:cxn ang="0">
                    <a:pos x="279" y="985"/>
                  </a:cxn>
                  <a:cxn ang="0">
                    <a:pos x="44" y="976"/>
                  </a:cxn>
                  <a:cxn ang="0">
                    <a:pos x="81" y="1168"/>
                  </a:cxn>
                  <a:cxn ang="0">
                    <a:pos x="198" y="1350"/>
                  </a:cxn>
                  <a:cxn ang="0">
                    <a:pos x="99" y="1487"/>
                  </a:cxn>
                  <a:cxn ang="0">
                    <a:pos x="0" y="1624"/>
                  </a:cxn>
                  <a:cxn ang="0">
                    <a:pos x="89" y="1713"/>
                  </a:cxn>
                  <a:cxn ang="0">
                    <a:pos x="126" y="1870"/>
                  </a:cxn>
                  <a:cxn ang="0">
                    <a:pos x="293" y="1931"/>
                  </a:cxn>
                  <a:cxn ang="0">
                    <a:pos x="463" y="1795"/>
                  </a:cxn>
                  <a:cxn ang="0">
                    <a:pos x="822" y="1781"/>
                  </a:cxn>
                  <a:cxn ang="0">
                    <a:pos x="1119" y="1895"/>
                  </a:cxn>
                </a:cxnLst>
                <a:rect l="0" t="0" r="r" b="b"/>
                <a:pathLst>
                  <a:path w="2565" h="2030">
                    <a:moveTo>
                      <a:pt x="1119" y="1895"/>
                    </a:moveTo>
                    <a:lnTo>
                      <a:pt x="1250" y="1949"/>
                    </a:lnTo>
                    <a:lnTo>
                      <a:pt x="1347" y="1934"/>
                    </a:lnTo>
                    <a:lnTo>
                      <a:pt x="1460" y="1925"/>
                    </a:lnTo>
                    <a:lnTo>
                      <a:pt x="1516" y="1997"/>
                    </a:lnTo>
                    <a:lnTo>
                      <a:pt x="1566" y="1940"/>
                    </a:lnTo>
                    <a:lnTo>
                      <a:pt x="1640" y="1916"/>
                    </a:lnTo>
                    <a:lnTo>
                      <a:pt x="1704" y="2021"/>
                    </a:lnTo>
                    <a:lnTo>
                      <a:pt x="1773" y="1956"/>
                    </a:lnTo>
                    <a:lnTo>
                      <a:pt x="1903" y="1957"/>
                    </a:lnTo>
                    <a:lnTo>
                      <a:pt x="1992" y="2030"/>
                    </a:lnTo>
                    <a:lnTo>
                      <a:pt x="2074" y="2020"/>
                    </a:lnTo>
                    <a:lnTo>
                      <a:pt x="2051" y="1940"/>
                    </a:lnTo>
                    <a:lnTo>
                      <a:pt x="2050" y="1852"/>
                    </a:lnTo>
                    <a:lnTo>
                      <a:pt x="2103" y="1775"/>
                    </a:lnTo>
                    <a:lnTo>
                      <a:pt x="2238" y="1683"/>
                    </a:lnTo>
                    <a:lnTo>
                      <a:pt x="2364" y="1712"/>
                    </a:lnTo>
                    <a:lnTo>
                      <a:pt x="2319" y="1638"/>
                    </a:lnTo>
                    <a:lnTo>
                      <a:pt x="2269" y="1485"/>
                    </a:lnTo>
                    <a:lnTo>
                      <a:pt x="2139" y="1448"/>
                    </a:lnTo>
                    <a:lnTo>
                      <a:pt x="2139" y="1274"/>
                    </a:lnTo>
                    <a:lnTo>
                      <a:pt x="2281" y="1246"/>
                    </a:lnTo>
                    <a:lnTo>
                      <a:pt x="2401" y="1305"/>
                    </a:lnTo>
                    <a:lnTo>
                      <a:pt x="2472" y="1222"/>
                    </a:lnTo>
                    <a:lnTo>
                      <a:pt x="2565" y="1174"/>
                    </a:lnTo>
                    <a:lnTo>
                      <a:pt x="2458" y="1087"/>
                    </a:lnTo>
                    <a:lnTo>
                      <a:pt x="2264" y="900"/>
                    </a:lnTo>
                    <a:lnTo>
                      <a:pt x="2169" y="856"/>
                    </a:lnTo>
                    <a:lnTo>
                      <a:pt x="2057" y="682"/>
                    </a:lnTo>
                    <a:lnTo>
                      <a:pt x="1940" y="658"/>
                    </a:lnTo>
                    <a:lnTo>
                      <a:pt x="1988" y="538"/>
                    </a:lnTo>
                    <a:lnTo>
                      <a:pt x="1927" y="428"/>
                    </a:lnTo>
                    <a:lnTo>
                      <a:pt x="1974" y="216"/>
                    </a:lnTo>
                    <a:lnTo>
                      <a:pt x="1820" y="120"/>
                    </a:lnTo>
                    <a:lnTo>
                      <a:pt x="1690" y="120"/>
                    </a:lnTo>
                    <a:lnTo>
                      <a:pt x="1571" y="168"/>
                    </a:lnTo>
                    <a:lnTo>
                      <a:pt x="1516" y="62"/>
                    </a:lnTo>
                    <a:lnTo>
                      <a:pt x="1382" y="23"/>
                    </a:lnTo>
                    <a:lnTo>
                      <a:pt x="1219" y="0"/>
                    </a:lnTo>
                    <a:lnTo>
                      <a:pt x="1098" y="100"/>
                    </a:lnTo>
                    <a:lnTo>
                      <a:pt x="1018" y="128"/>
                    </a:lnTo>
                    <a:lnTo>
                      <a:pt x="900" y="146"/>
                    </a:lnTo>
                    <a:lnTo>
                      <a:pt x="855" y="238"/>
                    </a:lnTo>
                    <a:lnTo>
                      <a:pt x="792" y="383"/>
                    </a:lnTo>
                    <a:lnTo>
                      <a:pt x="720" y="493"/>
                    </a:lnTo>
                    <a:lnTo>
                      <a:pt x="666" y="593"/>
                    </a:lnTo>
                    <a:lnTo>
                      <a:pt x="648" y="739"/>
                    </a:lnTo>
                    <a:lnTo>
                      <a:pt x="639" y="848"/>
                    </a:lnTo>
                    <a:lnTo>
                      <a:pt x="549" y="821"/>
                    </a:lnTo>
                    <a:lnTo>
                      <a:pt x="432" y="885"/>
                    </a:lnTo>
                    <a:lnTo>
                      <a:pt x="342" y="930"/>
                    </a:lnTo>
                    <a:lnTo>
                      <a:pt x="279" y="985"/>
                    </a:lnTo>
                    <a:lnTo>
                      <a:pt x="162" y="949"/>
                    </a:lnTo>
                    <a:lnTo>
                      <a:pt x="44" y="976"/>
                    </a:lnTo>
                    <a:lnTo>
                      <a:pt x="81" y="1068"/>
                    </a:lnTo>
                    <a:lnTo>
                      <a:pt x="81" y="1168"/>
                    </a:lnTo>
                    <a:lnTo>
                      <a:pt x="126" y="1269"/>
                    </a:lnTo>
                    <a:lnTo>
                      <a:pt x="198" y="1350"/>
                    </a:lnTo>
                    <a:lnTo>
                      <a:pt x="207" y="1451"/>
                    </a:lnTo>
                    <a:lnTo>
                      <a:pt x="99" y="1487"/>
                    </a:lnTo>
                    <a:lnTo>
                      <a:pt x="44" y="1551"/>
                    </a:lnTo>
                    <a:lnTo>
                      <a:pt x="0" y="1624"/>
                    </a:lnTo>
                    <a:lnTo>
                      <a:pt x="0" y="1703"/>
                    </a:lnTo>
                    <a:lnTo>
                      <a:pt x="89" y="1713"/>
                    </a:lnTo>
                    <a:lnTo>
                      <a:pt x="144" y="1797"/>
                    </a:lnTo>
                    <a:lnTo>
                      <a:pt x="126" y="1870"/>
                    </a:lnTo>
                    <a:lnTo>
                      <a:pt x="145" y="1957"/>
                    </a:lnTo>
                    <a:lnTo>
                      <a:pt x="293" y="1931"/>
                    </a:lnTo>
                    <a:lnTo>
                      <a:pt x="334" y="1837"/>
                    </a:lnTo>
                    <a:lnTo>
                      <a:pt x="463" y="1795"/>
                    </a:lnTo>
                    <a:lnTo>
                      <a:pt x="587" y="1773"/>
                    </a:lnTo>
                    <a:lnTo>
                      <a:pt x="822" y="1781"/>
                    </a:lnTo>
                    <a:lnTo>
                      <a:pt x="986" y="1868"/>
                    </a:lnTo>
                    <a:lnTo>
                      <a:pt x="1119" y="189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39" name="Freeform 9">
                <a:extLst>
                  <a:ext uri="{FF2B5EF4-FFF2-40B4-BE49-F238E27FC236}">
                    <a16:creationId xmlns:a16="http://schemas.microsoft.com/office/drawing/2014/main" id="{17D3D5D5-9F52-CE41-B41C-570BF06EB35C}"/>
                  </a:ext>
                </a:extLst>
              </p:cNvPr>
              <p:cNvSpPr>
                <a:spLocks/>
              </p:cNvSpPr>
              <p:nvPr/>
            </p:nvSpPr>
            <p:spPr bwMode="auto">
              <a:xfrm>
                <a:off x="4405766" y="1402278"/>
                <a:ext cx="945324" cy="1707109"/>
              </a:xfrm>
              <a:custGeom>
                <a:avLst/>
                <a:gdLst/>
                <a:ahLst/>
                <a:cxnLst>
                  <a:cxn ang="0">
                    <a:pos x="90" y="748"/>
                  </a:cxn>
                  <a:cxn ang="0">
                    <a:pos x="287" y="912"/>
                  </a:cxn>
                  <a:cxn ang="0">
                    <a:pos x="531" y="1004"/>
                  </a:cxn>
                  <a:cxn ang="0">
                    <a:pos x="666" y="1140"/>
                  </a:cxn>
                  <a:cxn ang="0">
                    <a:pos x="711" y="1405"/>
                  </a:cxn>
                  <a:cxn ang="0">
                    <a:pos x="756" y="1660"/>
                  </a:cxn>
                  <a:cxn ang="0">
                    <a:pos x="891" y="1815"/>
                  </a:cxn>
                  <a:cxn ang="0">
                    <a:pos x="810" y="2043"/>
                  </a:cxn>
                  <a:cxn ang="0">
                    <a:pos x="930" y="2327"/>
                  </a:cxn>
                  <a:cxn ang="0">
                    <a:pos x="1134" y="2490"/>
                  </a:cxn>
                  <a:cxn ang="0">
                    <a:pos x="1260" y="2764"/>
                  </a:cxn>
                  <a:cxn ang="0">
                    <a:pos x="1107" y="2910"/>
                  </a:cxn>
                  <a:cxn ang="0">
                    <a:pos x="927" y="3147"/>
                  </a:cxn>
                  <a:cxn ang="0">
                    <a:pos x="792" y="3375"/>
                  </a:cxn>
                  <a:cxn ang="0">
                    <a:pos x="522" y="3768"/>
                  </a:cxn>
                  <a:cxn ang="0">
                    <a:pos x="333" y="3831"/>
                  </a:cxn>
                  <a:cxn ang="0">
                    <a:pos x="287" y="4041"/>
                  </a:cxn>
                  <a:cxn ang="0">
                    <a:pos x="369" y="4388"/>
                  </a:cxn>
                  <a:cxn ang="0">
                    <a:pos x="459" y="4698"/>
                  </a:cxn>
                  <a:cxn ang="0">
                    <a:pos x="396" y="4908"/>
                  </a:cxn>
                  <a:cxn ang="0">
                    <a:pos x="495" y="5045"/>
                  </a:cxn>
                  <a:cxn ang="0">
                    <a:pos x="621" y="5181"/>
                  </a:cxn>
                  <a:cxn ang="0">
                    <a:pos x="819" y="5263"/>
                  </a:cxn>
                  <a:cxn ang="0">
                    <a:pos x="1017" y="5327"/>
                  </a:cxn>
                  <a:cxn ang="0">
                    <a:pos x="1350" y="5227"/>
                  </a:cxn>
                  <a:cxn ang="0">
                    <a:pos x="1684" y="5091"/>
                  </a:cxn>
                  <a:cxn ang="0">
                    <a:pos x="2106" y="5063"/>
                  </a:cxn>
                  <a:cxn ang="0">
                    <a:pos x="2081" y="4959"/>
                  </a:cxn>
                  <a:cxn ang="0">
                    <a:pos x="2533" y="4474"/>
                  </a:cxn>
                  <a:cxn ang="0">
                    <a:pos x="2929" y="3906"/>
                  </a:cxn>
                  <a:cxn ang="0">
                    <a:pos x="2777" y="3678"/>
                  </a:cxn>
                  <a:cxn ang="0">
                    <a:pos x="2445" y="3475"/>
                  </a:cxn>
                  <a:cxn ang="0">
                    <a:pos x="2575" y="3298"/>
                  </a:cxn>
                  <a:cxn ang="0">
                    <a:pos x="2388" y="2950"/>
                  </a:cxn>
                  <a:cxn ang="0">
                    <a:pos x="2362" y="2793"/>
                  </a:cxn>
                  <a:cxn ang="0">
                    <a:pos x="2365" y="2478"/>
                  </a:cxn>
                  <a:cxn ang="0">
                    <a:pos x="2326" y="2206"/>
                  </a:cxn>
                  <a:cxn ang="0">
                    <a:pos x="2163" y="1931"/>
                  </a:cxn>
                  <a:cxn ang="0">
                    <a:pos x="2080" y="1715"/>
                  </a:cxn>
                  <a:cxn ang="0">
                    <a:pos x="2267" y="1452"/>
                  </a:cxn>
                  <a:cxn ang="0">
                    <a:pos x="2148" y="1139"/>
                  </a:cxn>
                  <a:cxn ang="0">
                    <a:pos x="1903" y="1033"/>
                  </a:cxn>
                  <a:cxn ang="0">
                    <a:pos x="1856" y="672"/>
                  </a:cxn>
                  <a:cxn ang="0">
                    <a:pos x="2048" y="210"/>
                  </a:cxn>
                  <a:cxn ang="0">
                    <a:pos x="1836" y="174"/>
                  </a:cxn>
                  <a:cxn ang="0">
                    <a:pos x="1665" y="9"/>
                  </a:cxn>
                  <a:cxn ang="0">
                    <a:pos x="1485" y="55"/>
                  </a:cxn>
                  <a:cxn ang="0">
                    <a:pos x="1242" y="174"/>
                  </a:cxn>
                  <a:cxn ang="0">
                    <a:pos x="1188" y="493"/>
                  </a:cxn>
                  <a:cxn ang="0">
                    <a:pos x="1116" y="696"/>
                  </a:cxn>
                  <a:cxn ang="0">
                    <a:pos x="1026" y="857"/>
                  </a:cxn>
                  <a:cxn ang="0">
                    <a:pos x="864" y="793"/>
                  </a:cxn>
                  <a:cxn ang="0">
                    <a:pos x="666" y="848"/>
                  </a:cxn>
                  <a:cxn ang="0">
                    <a:pos x="435" y="771"/>
                  </a:cxn>
                  <a:cxn ang="0">
                    <a:pos x="315" y="566"/>
                  </a:cxn>
                  <a:cxn ang="0">
                    <a:pos x="135" y="520"/>
                  </a:cxn>
                  <a:cxn ang="0">
                    <a:pos x="0" y="630"/>
                  </a:cxn>
                </a:cxnLst>
                <a:rect l="0" t="0" r="r" b="b"/>
                <a:pathLst>
                  <a:path w="2929" h="5367">
                    <a:moveTo>
                      <a:pt x="0" y="630"/>
                    </a:moveTo>
                    <a:lnTo>
                      <a:pt x="90" y="748"/>
                    </a:lnTo>
                    <a:lnTo>
                      <a:pt x="198" y="830"/>
                    </a:lnTo>
                    <a:lnTo>
                      <a:pt x="287" y="912"/>
                    </a:lnTo>
                    <a:lnTo>
                      <a:pt x="378" y="985"/>
                    </a:lnTo>
                    <a:lnTo>
                      <a:pt x="531" y="1004"/>
                    </a:lnTo>
                    <a:lnTo>
                      <a:pt x="603" y="1077"/>
                    </a:lnTo>
                    <a:lnTo>
                      <a:pt x="666" y="1140"/>
                    </a:lnTo>
                    <a:lnTo>
                      <a:pt x="720" y="1231"/>
                    </a:lnTo>
                    <a:lnTo>
                      <a:pt x="711" y="1405"/>
                    </a:lnTo>
                    <a:lnTo>
                      <a:pt x="792" y="1542"/>
                    </a:lnTo>
                    <a:lnTo>
                      <a:pt x="756" y="1660"/>
                    </a:lnTo>
                    <a:lnTo>
                      <a:pt x="772" y="1764"/>
                    </a:lnTo>
                    <a:lnTo>
                      <a:pt x="891" y="1815"/>
                    </a:lnTo>
                    <a:lnTo>
                      <a:pt x="864" y="1971"/>
                    </a:lnTo>
                    <a:lnTo>
                      <a:pt x="810" y="2043"/>
                    </a:lnTo>
                    <a:lnTo>
                      <a:pt x="846" y="2208"/>
                    </a:lnTo>
                    <a:lnTo>
                      <a:pt x="930" y="2327"/>
                    </a:lnTo>
                    <a:lnTo>
                      <a:pt x="931" y="2408"/>
                    </a:lnTo>
                    <a:lnTo>
                      <a:pt x="1134" y="2490"/>
                    </a:lnTo>
                    <a:lnTo>
                      <a:pt x="1215" y="2600"/>
                    </a:lnTo>
                    <a:lnTo>
                      <a:pt x="1260" y="2764"/>
                    </a:lnTo>
                    <a:lnTo>
                      <a:pt x="1260" y="2856"/>
                    </a:lnTo>
                    <a:lnTo>
                      <a:pt x="1107" y="2910"/>
                    </a:lnTo>
                    <a:lnTo>
                      <a:pt x="1062" y="3047"/>
                    </a:lnTo>
                    <a:lnTo>
                      <a:pt x="927" y="3147"/>
                    </a:lnTo>
                    <a:lnTo>
                      <a:pt x="900" y="3275"/>
                    </a:lnTo>
                    <a:lnTo>
                      <a:pt x="792" y="3375"/>
                    </a:lnTo>
                    <a:lnTo>
                      <a:pt x="630" y="3576"/>
                    </a:lnTo>
                    <a:lnTo>
                      <a:pt x="522" y="3768"/>
                    </a:lnTo>
                    <a:lnTo>
                      <a:pt x="414" y="3759"/>
                    </a:lnTo>
                    <a:lnTo>
                      <a:pt x="333" y="3831"/>
                    </a:lnTo>
                    <a:lnTo>
                      <a:pt x="350" y="3932"/>
                    </a:lnTo>
                    <a:lnTo>
                      <a:pt x="287" y="4041"/>
                    </a:lnTo>
                    <a:lnTo>
                      <a:pt x="350" y="4178"/>
                    </a:lnTo>
                    <a:lnTo>
                      <a:pt x="369" y="4388"/>
                    </a:lnTo>
                    <a:lnTo>
                      <a:pt x="441" y="4571"/>
                    </a:lnTo>
                    <a:lnTo>
                      <a:pt x="459" y="4698"/>
                    </a:lnTo>
                    <a:lnTo>
                      <a:pt x="396" y="4826"/>
                    </a:lnTo>
                    <a:lnTo>
                      <a:pt x="396" y="4908"/>
                    </a:lnTo>
                    <a:lnTo>
                      <a:pt x="405" y="5063"/>
                    </a:lnTo>
                    <a:lnTo>
                      <a:pt x="495" y="5045"/>
                    </a:lnTo>
                    <a:lnTo>
                      <a:pt x="522" y="5181"/>
                    </a:lnTo>
                    <a:lnTo>
                      <a:pt x="621" y="5181"/>
                    </a:lnTo>
                    <a:lnTo>
                      <a:pt x="702" y="5309"/>
                    </a:lnTo>
                    <a:lnTo>
                      <a:pt x="819" y="5263"/>
                    </a:lnTo>
                    <a:lnTo>
                      <a:pt x="851" y="5367"/>
                    </a:lnTo>
                    <a:lnTo>
                      <a:pt x="1017" y="5327"/>
                    </a:lnTo>
                    <a:lnTo>
                      <a:pt x="1206" y="5309"/>
                    </a:lnTo>
                    <a:lnTo>
                      <a:pt x="1350" y="5227"/>
                    </a:lnTo>
                    <a:lnTo>
                      <a:pt x="1548" y="5190"/>
                    </a:lnTo>
                    <a:lnTo>
                      <a:pt x="1684" y="5091"/>
                    </a:lnTo>
                    <a:lnTo>
                      <a:pt x="1881" y="5072"/>
                    </a:lnTo>
                    <a:lnTo>
                      <a:pt x="2106" y="5063"/>
                    </a:lnTo>
                    <a:lnTo>
                      <a:pt x="2125" y="4995"/>
                    </a:lnTo>
                    <a:lnTo>
                      <a:pt x="2081" y="4959"/>
                    </a:lnTo>
                    <a:lnTo>
                      <a:pt x="2309" y="4764"/>
                    </a:lnTo>
                    <a:lnTo>
                      <a:pt x="2533" y="4474"/>
                    </a:lnTo>
                    <a:lnTo>
                      <a:pt x="2752" y="4182"/>
                    </a:lnTo>
                    <a:lnTo>
                      <a:pt x="2929" y="3906"/>
                    </a:lnTo>
                    <a:lnTo>
                      <a:pt x="2845" y="3796"/>
                    </a:lnTo>
                    <a:lnTo>
                      <a:pt x="2777" y="3678"/>
                    </a:lnTo>
                    <a:lnTo>
                      <a:pt x="2624" y="3621"/>
                    </a:lnTo>
                    <a:lnTo>
                      <a:pt x="2445" y="3475"/>
                    </a:lnTo>
                    <a:lnTo>
                      <a:pt x="2517" y="3404"/>
                    </a:lnTo>
                    <a:lnTo>
                      <a:pt x="2575" y="3298"/>
                    </a:lnTo>
                    <a:lnTo>
                      <a:pt x="2439" y="3091"/>
                    </a:lnTo>
                    <a:lnTo>
                      <a:pt x="2388" y="2950"/>
                    </a:lnTo>
                    <a:lnTo>
                      <a:pt x="2303" y="2865"/>
                    </a:lnTo>
                    <a:lnTo>
                      <a:pt x="2362" y="2793"/>
                    </a:lnTo>
                    <a:lnTo>
                      <a:pt x="2317" y="2610"/>
                    </a:lnTo>
                    <a:lnTo>
                      <a:pt x="2365" y="2478"/>
                    </a:lnTo>
                    <a:lnTo>
                      <a:pt x="2399" y="2364"/>
                    </a:lnTo>
                    <a:lnTo>
                      <a:pt x="2326" y="2206"/>
                    </a:lnTo>
                    <a:lnTo>
                      <a:pt x="2240" y="2076"/>
                    </a:lnTo>
                    <a:lnTo>
                      <a:pt x="2163" y="1931"/>
                    </a:lnTo>
                    <a:lnTo>
                      <a:pt x="2077" y="1832"/>
                    </a:lnTo>
                    <a:lnTo>
                      <a:pt x="2080" y="1715"/>
                    </a:lnTo>
                    <a:lnTo>
                      <a:pt x="2161" y="1583"/>
                    </a:lnTo>
                    <a:lnTo>
                      <a:pt x="2267" y="1452"/>
                    </a:lnTo>
                    <a:lnTo>
                      <a:pt x="2201" y="1308"/>
                    </a:lnTo>
                    <a:lnTo>
                      <a:pt x="2148" y="1139"/>
                    </a:lnTo>
                    <a:lnTo>
                      <a:pt x="2058" y="1128"/>
                    </a:lnTo>
                    <a:lnTo>
                      <a:pt x="1903" y="1033"/>
                    </a:lnTo>
                    <a:lnTo>
                      <a:pt x="1871" y="867"/>
                    </a:lnTo>
                    <a:lnTo>
                      <a:pt x="1856" y="672"/>
                    </a:lnTo>
                    <a:lnTo>
                      <a:pt x="1915" y="481"/>
                    </a:lnTo>
                    <a:lnTo>
                      <a:pt x="2048" y="210"/>
                    </a:lnTo>
                    <a:lnTo>
                      <a:pt x="1944" y="183"/>
                    </a:lnTo>
                    <a:lnTo>
                      <a:pt x="1836" y="174"/>
                    </a:lnTo>
                    <a:lnTo>
                      <a:pt x="1755" y="82"/>
                    </a:lnTo>
                    <a:lnTo>
                      <a:pt x="1665" y="9"/>
                    </a:lnTo>
                    <a:lnTo>
                      <a:pt x="1566" y="0"/>
                    </a:lnTo>
                    <a:lnTo>
                      <a:pt x="1485" y="55"/>
                    </a:lnTo>
                    <a:lnTo>
                      <a:pt x="1350" y="64"/>
                    </a:lnTo>
                    <a:lnTo>
                      <a:pt x="1242" y="174"/>
                    </a:lnTo>
                    <a:lnTo>
                      <a:pt x="1188" y="319"/>
                    </a:lnTo>
                    <a:lnTo>
                      <a:pt x="1188" y="493"/>
                    </a:lnTo>
                    <a:lnTo>
                      <a:pt x="1182" y="668"/>
                    </a:lnTo>
                    <a:lnTo>
                      <a:pt x="1116" y="696"/>
                    </a:lnTo>
                    <a:lnTo>
                      <a:pt x="1071" y="803"/>
                    </a:lnTo>
                    <a:lnTo>
                      <a:pt x="1026" y="857"/>
                    </a:lnTo>
                    <a:lnTo>
                      <a:pt x="945" y="812"/>
                    </a:lnTo>
                    <a:lnTo>
                      <a:pt x="864" y="793"/>
                    </a:lnTo>
                    <a:lnTo>
                      <a:pt x="756" y="766"/>
                    </a:lnTo>
                    <a:lnTo>
                      <a:pt x="666" y="848"/>
                    </a:lnTo>
                    <a:lnTo>
                      <a:pt x="522" y="830"/>
                    </a:lnTo>
                    <a:lnTo>
                      <a:pt x="435" y="771"/>
                    </a:lnTo>
                    <a:lnTo>
                      <a:pt x="369" y="684"/>
                    </a:lnTo>
                    <a:lnTo>
                      <a:pt x="315" y="566"/>
                    </a:lnTo>
                    <a:lnTo>
                      <a:pt x="224" y="502"/>
                    </a:lnTo>
                    <a:lnTo>
                      <a:pt x="135" y="520"/>
                    </a:lnTo>
                    <a:lnTo>
                      <a:pt x="108" y="612"/>
                    </a:lnTo>
                    <a:lnTo>
                      <a:pt x="0" y="63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0" name="Freeform 10">
                <a:extLst>
                  <a:ext uri="{FF2B5EF4-FFF2-40B4-BE49-F238E27FC236}">
                    <a16:creationId xmlns:a16="http://schemas.microsoft.com/office/drawing/2014/main" id="{E7DC7D90-E768-7F45-8006-B389759BA5B5}"/>
                  </a:ext>
                </a:extLst>
              </p:cNvPr>
              <p:cNvSpPr>
                <a:spLocks/>
              </p:cNvSpPr>
              <p:nvPr/>
            </p:nvSpPr>
            <p:spPr bwMode="auto">
              <a:xfrm>
                <a:off x="3688696" y="1602868"/>
                <a:ext cx="1016386" cy="2164706"/>
              </a:xfrm>
              <a:custGeom>
                <a:avLst/>
                <a:gdLst/>
                <a:ahLst/>
                <a:cxnLst>
                  <a:cxn ang="0">
                    <a:pos x="2317" y="122"/>
                  </a:cxn>
                  <a:cxn ang="0">
                    <a:pos x="2603" y="353"/>
                  </a:cxn>
                  <a:cxn ang="0">
                    <a:pos x="2944" y="599"/>
                  </a:cxn>
                  <a:cxn ang="0">
                    <a:pos x="2981" y="1034"/>
                  </a:cxn>
                  <a:cxn ang="0">
                    <a:pos x="3090" y="1341"/>
                  </a:cxn>
                  <a:cxn ang="0">
                    <a:pos x="3154" y="1694"/>
                  </a:cxn>
                  <a:cxn ang="0">
                    <a:pos x="2849" y="1820"/>
                  </a:cxn>
                  <a:cxn ang="0">
                    <a:pos x="2668" y="1876"/>
                  </a:cxn>
                  <a:cxn ang="0">
                    <a:pos x="2550" y="2195"/>
                  </a:cxn>
                  <a:cxn ang="0">
                    <a:pos x="2534" y="2514"/>
                  </a:cxn>
                  <a:cxn ang="0">
                    <a:pos x="2306" y="2913"/>
                  </a:cxn>
                  <a:cxn ang="0">
                    <a:pos x="1889" y="3161"/>
                  </a:cxn>
                  <a:cxn ang="0">
                    <a:pos x="1711" y="3449"/>
                  </a:cxn>
                  <a:cxn ang="0">
                    <a:pos x="1582" y="3807"/>
                  </a:cxn>
                  <a:cxn ang="0">
                    <a:pos x="1550" y="4222"/>
                  </a:cxn>
                  <a:cxn ang="0">
                    <a:pos x="1692" y="4477"/>
                  </a:cxn>
                  <a:cxn ang="0">
                    <a:pos x="1952" y="4685"/>
                  </a:cxn>
                  <a:cxn ang="0">
                    <a:pos x="1912" y="4869"/>
                  </a:cxn>
                  <a:cxn ang="0">
                    <a:pos x="1818" y="5244"/>
                  </a:cxn>
                  <a:cxn ang="0">
                    <a:pos x="1535" y="5347"/>
                  </a:cxn>
                  <a:cxn ang="0">
                    <a:pos x="1417" y="5651"/>
                  </a:cxn>
                  <a:cxn ang="0">
                    <a:pos x="1440" y="5922"/>
                  </a:cxn>
                  <a:cxn ang="0">
                    <a:pos x="1354" y="6337"/>
                  </a:cxn>
                  <a:cxn ang="0">
                    <a:pos x="1015" y="6489"/>
                  </a:cxn>
                  <a:cxn ang="0">
                    <a:pos x="842" y="6704"/>
                  </a:cxn>
                  <a:cxn ang="0">
                    <a:pos x="529" y="6801"/>
                  </a:cxn>
                  <a:cxn ang="0">
                    <a:pos x="378" y="6473"/>
                  </a:cxn>
                  <a:cxn ang="0">
                    <a:pos x="394" y="6201"/>
                  </a:cxn>
                  <a:cxn ang="0">
                    <a:pos x="175" y="5694"/>
                  </a:cxn>
                  <a:cxn ang="0">
                    <a:pos x="63" y="5403"/>
                  </a:cxn>
                  <a:cxn ang="0">
                    <a:pos x="118" y="5292"/>
                  </a:cxn>
                  <a:cxn ang="0">
                    <a:pos x="220" y="5012"/>
                  </a:cxn>
                  <a:cxn ang="0">
                    <a:pos x="299" y="4749"/>
                  </a:cxn>
                  <a:cxn ang="0">
                    <a:pos x="401" y="4493"/>
                  </a:cxn>
                  <a:cxn ang="0">
                    <a:pos x="386" y="4238"/>
                  </a:cxn>
                  <a:cxn ang="0">
                    <a:pos x="291" y="3903"/>
                  </a:cxn>
                  <a:cxn ang="0">
                    <a:pos x="244" y="3536"/>
                  </a:cxn>
                  <a:cxn ang="0">
                    <a:pos x="236" y="3161"/>
                  </a:cxn>
                  <a:cxn ang="0">
                    <a:pos x="456" y="2738"/>
                  </a:cxn>
                  <a:cxn ang="0">
                    <a:pos x="740" y="2682"/>
                  </a:cxn>
                  <a:cxn ang="0">
                    <a:pos x="677" y="2460"/>
                  </a:cxn>
                  <a:cxn ang="0">
                    <a:pos x="842" y="2027"/>
                  </a:cxn>
                  <a:cxn ang="0">
                    <a:pos x="984" y="1628"/>
                  </a:cxn>
                  <a:cxn ang="0">
                    <a:pos x="1188" y="1229"/>
                  </a:cxn>
                  <a:cxn ang="0">
                    <a:pos x="1275" y="806"/>
                  </a:cxn>
                  <a:cxn ang="0">
                    <a:pos x="1543" y="623"/>
                  </a:cxn>
                  <a:cxn ang="0">
                    <a:pos x="1661" y="415"/>
                  </a:cxn>
                  <a:cxn ang="0">
                    <a:pos x="1881" y="335"/>
                  </a:cxn>
                  <a:cxn ang="0">
                    <a:pos x="2149" y="375"/>
                  </a:cxn>
                  <a:cxn ang="0">
                    <a:pos x="2180" y="64"/>
                  </a:cxn>
                </a:cxnLst>
                <a:rect l="0" t="0" r="r" b="b"/>
                <a:pathLst>
                  <a:path w="3154" h="6801">
                    <a:moveTo>
                      <a:pt x="2180" y="64"/>
                    </a:moveTo>
                    <a:lnTo>
                      <a:pt x="2227" y="0"/>
                    </a:lnTo>
                    <a:lnTo>
                      <a:pt x="2317" y="122"/>
                    </a:lnTo>
                    <a:lnTo>
                      <a:pt x="2425" y="201"/>
                    </a:lnTo>
                    <a:lnTo>
                      <a:pt x="2523" y="291"/>
                    </a:lnTo>
                    <a:lnTo>
                      <a:pt x="2603" y="353"/>
                    </a:lnTo>
                    <a:lnTo>
                      <a:pt x="2753" y="372"/>
                    </a:lnTo>
                    <a:lnTo>
                      <a:pt x="2894" y="513"/>
                    </a:lnTo>
                    <a:lnTo>
                      <a:pt x="2944" y="599"/>
                    </a:lnTo>
                    <a:lnTo>
                      <a:pt x="2937" y="776"/>
                    </a:lnTo>
                    <a:lnTo>
                      <a:pt x="3018" y="911"/>
                    </a:lnTo>
                    <a:lnTo>
                      <a:pt x="2981" y="1034"/>
                    </a:lnTo>
                    <a:lnTo>
                      <a:pt x="2999" y="1137"/>
                    </a:lnTo>
                    <a:lnTo>
                      <a:pt x="3117" y="1183"/>
                    </a:lnTo>
                    <a:lnTo>
                      <a:pt x="3090" y="1341"/>
                    </a:lnTo>
                    <a:lnTo>
                      <a:pt x="3036" y="1414"/>
                    </a:lnTo>
                    <a:lnTo>
                      <a:pt x="3071" y="1578"/>
                    </a:lnTo>
                    <a:lnTo>
                      <a:pt x="3154" y="1694"/>
                    </a:lnTo>
                    <a:lnTo>
                      <a:pt x="3154" y="1779"/>
                    </a:lnTo>
                    <a:lnTo>
                      <a:pt x="2983" y="1780"/>
                    </a:lnTo>
                    <a:lnTo>
                      <a:pt x="2849" y="1820"/>
                    </a:lnTo>
                    <a:lnTo>
                      <a:pt x="2786" y="1756"/>
                    </a:lnTo>
                    <a:lnTo>
                      <a:pt x="2723" y="1796"/>
                    </a:lnTo>
                    <a:lnTo>
                      <a:pt x="2668" y="1876"/>
                    </a:lnTo>
                    <a:lnTo>
                      <a:pt x="2644" y="1995"/>
                    </a:lnTo>
                    <a:lnTo>
                      <a:pt x="2542" y="2019"/>
                    </a:lnTo>
                    <a:lnTo>
                      <a:pt x="2550" y="2195"/>
                    </a:lnTo>
                    <a:lnTo>
                      <a:pt x="2478" y="2251"/>
                    </a:lnTo>
                    <a:lnTo>
                      <a:pt x="2495" y="2402"/>
                    </a:lnTo>
                    <a:lnTo>
                      <a:pt x="2534" y="2514"/>
                    </a:lnTo>
                    <a:lnTo>
                      <a:pt x="2471" y="2626"/>
                    </a:lnTo>
                    <a:lnTo>
                      <a:pt x="2377" y="2793"/>
                    </a:lnTo>
                    <a:lnTo>
                      <a:pt x="2306" y="2913"/>
                    </a:lnTo>
                    <a:lnTo>
                      <a:pt x="2156" y="3001"/>
                    </a:lnTo>
                    <a:lnTo>
                      <a:pt x="2031" y="3081"/>
                    </a:lnTo>
                    <a:lnTo>
                      <a:pt x="1889" y="3161"/>
                    </a:lnTo>
                    <a:lnTo>
                      <a:pt x="1873" y="3264"/>
                    </a:lnTo>
                    <a:lnTo>
                      <a:pt x="1755" y="3336"/>
                    </a:lnTo>
                    <a:lnTo>
                      <a:pt x="1711" y="3449"/>
                    </a:lnTo>
                    <a:lnTo>
                      <a:pt x="1598" y="3536"/>
                    </a:lnTo>
                    <a:lnTo>
                      <a:pt x="1590" y="3671"/>
                    </a:lnTo>
                    <a:lnTo>
                      <a:pt x="1582" y="3807"/>
                    </a:lnTo>
                    <a:lnTo>
                      <a:pt x="1535" y="3943"/>
                    </a:lnTo>
                    <a:lnTo>
                      <a:pt x="1535" y="4102"/>
                    </a:lnTo>
                    <a:lnTo>
                      <a:pt x="1550" y="4222"/>
                    </a:lnTo>
                    <a:lnTo>
                      <a:pt x="1590" y="4342"/>
                    </a:lnTo>
                    <a:lnTo>
                      <a:pt x="1606" y="4422"/>
                    </a:lnTo>
                    <a:lnTo>
                      <a:pt x="1692" y="4477"/>
                    </a:lnTo>
                    <a:lnTo>
                      <a:pt x="1810" y="4525"/>
                    </a:lnTo>
                    <a:lnTo>
                      <a:pt x="1873" y="4629"/>
                    </a:lnTo>
                    <a:lnTo>
                      <a:pt x="1952" y="4685"/>
                    </a:lnTo>
                    <a:lnTo>
                      <a:pt x="2015" y="4749"/>
                    </a:lnTo>
                    <a:lnTo>
                      <a:pt x="1999" y="4837"/>
                    </a:lnTo>
                    <a:lnTo>
                      <a:pt x="1912" y="4869"/>
                    </a:lnTo>
                    <a:lnTo>
                      <a:pt x="1865" y="4948"/>
                    </a:lnTo>
                    <a:lnTo>
                      <a:pt x="1810" y="5116"/>
                    </a:lnTo>
                    <a:lnTo>
                      <a:pt x="1818" y="5244"/>
                    </a:lnTo>
                    <a:lnTo>
                      <a:pt x="1716" y="5260"/>
                    </a:lnTo>
                    <a:lnTo>
                      <a:pt x="1645" y="5276"/>
                    </a:lnTo>
                    <a:lnTo>
                      <a:pt x="1535" y="5347"/>
                    </a:lnTo>
                    <a:lnTo>
                      <a:pt x="1472" y="5419"/>
                    </a:lnTo>
                    <a:lnTo>
                      <a:pt x="1444" y="5544"/>
                    </a:lnTo>
                    <a:lnTo>
                      <a:pt x="1417" y="5651"/>
                    </a:lnTo>
                    <a:lnTo>
                      <a:pt x="1393" y="5731"/>
                    </a:lnTo>
                    <a:lnTo>
                      <a:pt x="1456" y="5826"/>
                    </a:lnTo>
                    <a:lnTo>
                      <a:pt x="1440" y="5922"/>
                    </a:lnTo>
                    <a:lnTo>
                      <a:pt x="1401" y="6090"/>
                    </a:lnTo>
                    <a:lnTo>
                      <a:pt x="1369" y="6201"/>
                    </a:lnTo>
                    <a:lnTo>
                      <a:pt x="1354" y="6337"/>
                    </a:lnTo>
                    <a:lnTo>
                      <a:pt x="1291" y="6457"/>
                    </a:lnTo>
                    <a:lnTo>
                      <a:pt x="1149" y="6449"/>
                    </a:lnTo>
                    <a:lnTo>
                      <a:pt x="1015" y="6489"/>
                    </a:lnTo>
                    <a:lnTo>
                      <a:pt x="913" y="6529"/>
                    </a:lnTo>
                    <a:lnTo>
                      <a:pt x="819" y="6616"/>
                    </a:lnTo>
                    <a:lnTo>
                      <a:pt x="842" y="6704"/>
                    </a:lnTo>
                    <a:lnTo>
                      <a:pt x="826" y="6768"/>
                    </a:lnTo>
                    <a:lnTo>
                      <a:pt x="706" y="6801"/>
                    </a:lnTo>
                    <a:lnTo>
                      <a:pt x="529" y="6801"/>
                    </a:lnTo>
                    <a:lnTo>
                      <a:pt x="535" y="6664"/>
                    </a:lnTo>
                    <a:lnTo>
                      <a:pt x="472" y="6553"/>
                    </a:lnTo>
                    <a:lnTo>
                      <a:pt x="378" y="6473"/>
                    </a:lnTo>
                    <a:lnTo>
                      <a:pt x="433" y="6393"/>
                    </a:lnTo>
                    <a:lnTo>
                      <a:pt x="480" y="6297"/>
                    </a:lnTo>
                    <a:lnTo>
                      <a:pt x="394" y="6201"/>
                    </a:lnTo>
                    <a:lnTo>
                      <a:pt x="323" y="6082"/>
                    </a:lnTo>
                    <a:lnTo>
                      <a:pt x="205" y="5874"/>
                    </a:lnTo>
                    <a:lnTo>
                      <a:pt x="175" y="5694"/>
                    </a:lnTo>
                    <a:lnTo>
                      <a:pt x="189" y="5611"/>
                    </a:lnTo>
                    <a:lnTo>
                      <a:pt x="102" y="5515"/>
                    </a:lnTo>
                    <a:lnTo>
                      <a:pt x="63" y="5403"/>
                    </a:lnTo>
                    <a:lnTo>
                      <a:pt x="0" y="5172"/>
                    </a:lnTo>
                    <a:lnTo>
                      <a:pt x="71" y="5156"/>
                    </a:lnTo>
                    <a:lnTo>
                      <a:pt x="118" y="5292"/>
                    </a:lnTo>
                    <a:lnTo>
                      <a:pt x="173" y="5220"/>
                    </a:lnTo>
                    <a:lnTo>
                      <a:pt x="181" y="5100"/>
                    </a:lnTo>
                    <a:lnTo>
                      <a:pt x="220" y="5012"/>
                    </a:lnTo>
                    <a:lnTo>
                      <a:pt x="157" y="4940"/>
                    </a:lnTo>
                    <a:lnTo>
                      <a:pt x="220" y="4837"/>
                    </a:lnTo>
                    <a:lnTo>
                      <a:pt x="299" y="4749"/>
                    </a:lnTo>
                    <a:lnTo>
                      <a:pt x="354" y="4653"/>
                    </a:lnTo>
                    <a:lnTo>
                      <a:pt x="354" y="4573"/>
                    </a:lnTo>
                    <a:lnTo>
                      <a:pt x="401" y="4493"/>
                    </a:lnTo>
                    <a:lnTo>
                      <a:pt x="331" y="4406"/>
                    </a:lnTo>
                    <a:lnTo>
                      <a:pt x="307" y="4254"/>
                    </a:lnTo>
                    <a:lnTo>
                      <a:pt x="386" y="4238"/>
                    </a:lnTo>
                    <a:lnTo>
                      <a:pt x="456" y="4102"/>
                    </a:lnTo>
                    <a:lnTo>
                      <a:pt x="338" y="3975"/>
                    </a:lnTo>
                    <a:lnTo>
                      <a:pt x="291" y="3903"/>
                    </a:lnTo>
                    <a:lnTo>
                      <a:pt x="268" y="3799"/>
                    </a:lnTo>
                    <a:lnTo>
                      <a:pt x="260" y="3663"/>
                    </a:lnTo>
                    <a:lnTo>
                      <a:pt x="244" y="3536"/>
                    </a:lnTo>
                    <a:lnTo>
                      <a:pt x="244" y="3424"/>
                    </a:lnTo>
                    <a:lnTo>
                      <a:pt x="275" y="3288"/>
                    </a:lnTo>
                    <a:lnTo>
                      <a:pt x="236" y="3161"/>
                    </a:lnTo>
                    <a:lnTo>
                      <a:pt x="268" y="2985"/>
                    </a:lnTo>
                    <a:lnTo>
                      <a:pt x="352" y="2849"/>
                    </a:lnTo>
                    <a:lnTo>
                      <a:pt x="456" y="2738"/>
                    </a:lnTo>
                    <a:lnTo>
                      <a:pt x="582" y="2706"/>
                    </a:lnTo>
                    <a:lnTo>
                      <a:pt x="685" y="2722"/>
                    </a:lnTo>
                    <a:lnTo>
                      <a:pt x="740" y="2682"/>
                    </a:lnTo>
                    <a:lnTo>
                      <a:pt x="763" y="2602"/>
                    </a:lnTo>
                    <a:lnTo>
                      <a:pt x="732" y="2514"/>
                    </a:lnTo>
                    <a:lnTo>
                      <a:pt x="677" y="2460"/>
                    </a:lnTo>
                    <a:lnTo>
                      <a:pt x="685" y="2354"/>
                    </a:lnTo>
                    <a:lnTo>
                      <a:pt x="787" y="2195"/>
                    </a:lnTo>
                    <a:lnTo>
                      <a:pt x="842" y="2027"/>
                    </a:lnTo>
                    <a:lnTo>
                      <a:pt x="858" y="1852"/>
                    </a:lnTo>
                    <a:lnTo>
                      <a:pt x="834" y="1668"/>
                    </a:lnTo>
                    <a:lnTo>
                      <a:pt x="984" y="1628"/>
                    </a:lnTo>
                    <a:lnTo>
                      <a:pt x="1047" y="1445"/>
                    </a:lnTo>
                    <a:lnTo>
                      <a:pt x="1149" y="1341"/>
                    </a:lnTo>
                    <a:lnTo>
                      <a:pt x="1188" y="1229"/>
                    </a:lnTo>
                    <a:lnTo>
                      <a:pt x="1275" y="1101"/>
                    </a:lnTo>
                    <a:lnTo>
                      <a:pt x="1196" y="934"/>
                    </a:lnTo>
                    <a:lnTo>
                      <a:pt x="1275" y="806"/>
                    </a:lnTo>
                    <a:lnTo>
                      <a:pt x="1354" y="654"/>
                    </a:lnTo>
                    <a:lnTo>
                      <a:pt x="1474" y="575"/>
                    </a:lnTo>
                    <a:lnTo>
                      <a:pt x="1543" y="623"/>
                    </a:lnTo>
                    <a:lnTo>
                      <a:pt x="1637" y="631"/>
                    </a:lnTo>
                    <a:lnTo>
                      <a:pt x="1653" y="503"/>
                    </a:lnTo>
                    <a:lnTo>
                      <a:pt x="1661" y="415"/>
                    </a:lnTo>
                    <a:lnTo>
                      <a:pt x="1653" y="327"/>
                    </a:lnTo>
                    <a:lnTo>
                      <a:pt x="1771" y="295"/>
                    </a:lnTo>
                    <a:lnTo>
                      <a:pt x="1881" y="335"/>
                    </a:lnTo>
                    <a:lnTo>
                      <a:pt x="1968" y="351"/>
                    </a:lnTo>
                    <a:lnTo>
                      <a:pt x="2054" y="423"/>
                    </a:lnTo>
                    <a:lnTo>
                      <a:pt x="2149" y="375"/>
                    </a:lnTo>
                    <a:lnTo>
                      <a:pt x="2117" y="295"/>
                    </a:lnTo>
                    <a:lnTo>
                      <a:pt x="2156" y="168"/>
                    </a:lnTo>
                    <a:lnTo>
                      <a:pt x="2180" y="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1" name="Freeform 11">
                <a:extLst>
                  <a:ext uri="{FF2B5EF4-FFF2-40B4-BE49-F238E27FC236}">
                    <a16:creationId xmlns:a16="http://schemas.microsoft.com/office/drawing/2014/main" id="{5AB66798-CAC3-5844-80F3-5B50919B630E}"/>
                  </a:ext>
                </a:extLst>
              </p:cNvPr>
              <p:cNvSpPr>
                <a:spLocks/>
              </p:cNvSpPr>
              <p:nvPr/>
            </p:nvSpPr>
            <p:spPr bwMode="auto">
              <a:xfrm>
                <a:off x="3182657" y="1197508"/>
                <a:ext cx="1983244" cy="2208586"/>
              </a:xfrm>
              <a:custGeom>
                <a:avLst/>
                <a:gdLst/>
                <a:ahLst/>
                <a:cxnLst>
                  <a:cxn ang="0">
                    <a:pos x="4972" y="1310"/>
                  </a:cxn>
                  <a:cxn ang="0">
                    <a:pos x="4547" y="1410"/>
                  </a:cxn>
                  <a:cxn ang="0">
                    <a:pos x="4108" y="1208"/>
                  </a:cxn>
                  <a:cxn ang="0">
                    <a:pos x="3745" y="1343"/>
                  </a:cxn>
                  <a:cxn ang="0">
                    <a:pos x="3535" y="1624"/>
                  </a:cxn>
                  <a:cxn ang="0">
                    <a:pos x="3204" y="1905"/>
                  </a:cxn>
                  <a:cxn ang="0">
                    <a:pos x="2762" y="2208"/>
                  </a:cxn>
                  <a:cxn ang="0">
                    <a:pos x="2550" y="2901"/>
                  </a:cxn>
                  <a:cxn ang="0">
                    <a:pos x="2250" y="3630"/>
                  </a:cxn>
                  <a:cxn ang="0">
                    <a:pos x="2251" y="3995"/>
                  </a:cxn>
                  <a:cxn ang="0">
                    <a:pos x="1803" y="4432"/>
                  </a:cxn>
                  <a:cxn ang="0">
                    <a:pos x="1835" y="5071"/>
                  </a:cxn>
                  <a:cxn ang="0">
                    <a:pos x="1873" y="5529"/>
                  </a:cxn>
                  <a:cxn ang="0">
                    <a:pos x="1864" y="6022"/>
                  </a:cxn>
                  <a:cxn ang="0">
                    <a:pos x="1740" y="6492"/>
                  </a:cxn>
                  <a:cxn ang="0">
                    <a:pos x="1488" y="6312"/>
                  </a:cxn>
                  <a:cxn ang="0">
                    <a:pos x="1086" y="6567"/>
                  </a:cxn>
                  <a:cxn ang="0">
                    <a:pos x="551" y="6942"/>
                  </a:cxn>
                  <a:cxn ang="0">
                    <a:pos x="87" y="6463"/>
                  </a:cxn>
                  <a:cxn ang="0">
                    <a:pos x="354" y="6253"/>
                  </a:cxn>
                  <a:cxn ang="0">
                    <a:pos x="39" y="6160"/>
                  </a:cxn>
                  <a:cxn ang="0">
                    <a:pos x="276" y="5997"/>
                  </a:cxn>
                  <a:cxn ang="0">
                    <a:pos x="181" y="5942"/>
                  </a:cxn>
                  <a:cxn ang="0">
                    <a:pos x="0" y="5583"/>
                  </a:cxn>
                  <a:cxn ang="0">
                    <a:pos x="488" y="5511"/>
                  </a:cxn>
                  <a:cxn ang="0">
                    <a:pos x="63" y="5319"/>
                  </a:cxn>
                  <a:cxn ang="0">
                    <a:pos x="197" y="5112"/>
                  </a:cxn>
                  <a:cxn ang="0">
                    <a:pos x="464" y="4824"/>
                  </a:cxn>
                  <a:cxn ang="0">
                    <a:pos x="551" y="4697"/>
                  </a:cxn>
                  <a:cxn ang="0">
                    <a:pos x="897" y="4657"/>
                  </a:cxn>
                  <a:cxn ang="0">
                    <a:pos x="1141" y="4282"/>
                  </a:cxn>
                  <a:cxn ang="0">
                    <a:pos x="1543" y="4210"/>
                  </a:cxn>
                  <a:cxn ang="0">
                    <a:pos x="1409" y="4218"/>
                  </a:cxn>
                  <a:cxn ang="0">
                    <a:pos x="1378" y="3907"/>
                  </a:cxn>
                  <a:cxn ang="0">
                    <a:pos x="1629" y="3715"/>
                  </a:cxn>
                  <a:cxn ang="0">
                    <a:pos x="1960" y="3412"/>
                  </a:cxn>
                  <a:cxn ang="0">
                    <a:pos x="1921" y="3085"/>
                  </a:cxn>
                  <a:cxn ang="0">
                    <a:pos x="2157" y="2558"/>
                  </a:cxn>
                  <a:cxn ang="0">
                    <a:pos x="2488" y="2107"/>
                  </a:cxn>
                  <a:cxn ang="0">
                    <a:pos x="2613" y="1827"/>
                  </a:cxn>
                  <a:cxn ang="0">
                    <a:pos x="3039" y="1580"/>
                  </a:cxn>
                  <a:cxn ang="0">
                    <a:pos x="3062" y="1317"/>
                  </a:cxn>
                  <a:cxn ang="0">
                    <a:pos x="3393" y="981"/>
                  </a:cxn>
                  <a:cxn ang="0">
                    <a:pos x="3698" y="853"/>
                  </a:cxn>
                  <a:cxn ang="0">
                    <a:pos x="4078" y="710"/>
                  </a:cxn>
                  <a:cxn ang="0">
                    <a:pos x="4274" y="590"/>
                  </a:cxn>
                  <a:cxn ang="0">
                    <a:pos x="4377" y="559"/>
                  </a:cxn>
                  <a:cxn ang="0">
                    <a:pos x="4613" y="271"/>
                  </a:cxn>
                  <a:cxn ang="0">
                    <a:pos x="4912" y="136"/>
                  </a:cxn>
                  <a:cxn ang="0">
                    <a:pos x="4702" y="583"/>
                  </a:cxn>
                  <a:cxn ang="0">
                    <a:pos x="4928" y="343"/>
                  </a:cxn>
                  <a:cxn ang="0">
                    <a:pos x="5054" y="271"/>
                  </a:cxn>
                  <a:cxn ang="0">
                    <a:pos x="5258" y="207"/>
                  </a:cxn>
                  <a:cxn ang="0">
                    <a:pos x="5424" y="0"/>
                  </a:cxn>
                  <a:cxn ang="0">
                    <a:pos x="5384" y="359"/>
                  </a:cxn>
                  <a:cxn ang="0">
                    <a:pos x="5589" y="160"/>
                  </a:cxn>
                  <a:cxn ang="0">
                    <a:pos x="5841" y="287"/>
                  </a:cxn>
                  <a:cxn ang="0">
                    <a:pos x="6140" y="471"/>
                  </a:cxn>
                  <a:cxn ang="0">
                    <a:pos x="5605" y="527"/>
                  </a:cxn>
                  <a:cxn ang="0">
                    <a:pos x="5849" y="790"/>
                  </a:cxn>
                  <a:cxn ang="0">
                    <a:pos x="5454" y="652"/>
                  </a:cxn>
                </a:cxnLst>
                <a:rect l="0" t="0" r="r" b="b"/>
                <a:pathLst>
                  <a:path w="6148" h="6942">
                    <a:moveTo>
                      <a:pt x="5143" y="708"/>
                    </a:moveTo>
                    <a:lnTo>
                      <a:pt x="5034" y="817"/>
                    </a:lnTo>
                    <a:lnTo>
                      <a:pt x="4978" y="967"/>
                    </a:lnTo>
                    <a:lnTo>
                      <a:pt x="4979" y="1142"/>
                    </a:lnTo>
                    <a:lnTo>
                      <a:pt x="4972" y="1310"/>
                    </a:lnTo>
                    <a:lnTo>
                      <a:pt x="4904" y="1339"/>
                    </a:lnTo>
                    <a:lnTo>
                      <a:pt x="4864" y="1445"/>
                    </a:lnTo>
                    <a:lnTo>
                      <a:pt x="4819" y="1499"/>
                    </a:lnTo>
                    <a:lnTo>
                      <a:pt x="4736" y="1456"/>
                    </a:lnTo>
                    <a:lnTo>
                      <a:pt x="4547" y="1410"/>
                    </a:lnTo>
                    <a:lnTo>
                      <a:pt x="4457" y="1489"/>
                    </a:lnTo>
                    <a:lnTo>
                      <a:pt x="4315" y="1474"/>
                    </a:lnTo>
                    <a:lnTo>
                      <a:pt x="4226" y="1416"/>
                    </a:lnTo>
                    <a:lnTo>
                      <a:pt x="4160" y="1330"/>
                    </a:lnTo>
                    <a:lnTo>
                      <a:pt x="4108" y="1208"/>
                    </a:lnTo>
                    <a:lnTo>
                      <a:pt x="4014" y="1145"/>
                    </a:lnTo>
                    <a:lnTo>
                      <a:pt x="3923" y="1165"/>
                    </a:lnTo>
                    <a:lnTo>
                      <a:pt x="3899" y="1252"/>
                    </a:lnTo>
                    <a:lnTo>
                      <a:pt x="3791" y="1273"/>
                    </a:lnTo>
                    <a:lnTo>
                      <a:pt x="3745" y="1343"/>
                    </a:lnTo>
                    <a:lnTo>
                      <a:pt x="3723" y="1447"/>
                    </a:lnTo>
                    <a:lnTo>
                      <a:pt x="3683" y="1570"/>
                    </a:lnTo>
                    <a:lnTo>
                      <a:pt x="3715" y="1648"/>
                    </a:lnTo>
                    <a:lnTo>
                      <a:pt x="3620" y="1696"/>
                    </a:lnTo>
                    <a:lnTo>
                      <a:pt x="3535" y="1624"/>
                    </a:lnTo>
                    <a:lnTo>
                      <a:pt x="3450" y="1610"/>
                    </a:lnTo>
                    <a:lnTo>
                      <a:pt x="3337" y="1570"/>
                    </a:lnTo>
                    <a:lnTo>
                      <a:pt x="3219" y="1601"/>
                    </a:lnTo>
                    <a:lnTo>
                      <a:pt x="3228" y="1685"/>
                    </a:lnTo>
                    <a:lnTo>
                      <a:pt x="3204" y="1905"/>
                    </a:lnTo>
                    <a:lnTo>
                      <a:pt x="3112" y="1896"/>
                    </a:lnTo>
                    <a:lnTo>
                      <a:pt x="3040" y="1848"/>
                    </a:lnTo>
                    <a:lnTo>
                      <a:pt x="2919" y="1930"/>
                    </a:lnTo>
                    <a:lnTo>
                      <a:pt x="2845" y="2074"/>
                    </a:lnTo>
                    <a:lnTo>
                      <a:pt x="2762" y="2208"/>
                    </a:lnTo>
                    <a:lnTo>
                      <a:pt x="2841" y="2373"/>
                    </a:lnTo>
                    <a:lnTo>
                      <a:pt x="2755" y="2502"/>
                    </a:lnTo>
                    <a:lnTo>
                      <a:pt x="2717" y="2614"/>
                    </a:lnTo>
                    <a:lnTo>
                      <a:pt x="2613" y="2719"/>
                    </a:lnTo>
                    <a:lnTo>
                      <a:pt x="2550" y="2901"/>
                    </a:lnTo>
                    <a:lnTo>
                      <a:pt x="2401" y="2941"/>
                    </a:lnTo>
                    <a:lnTo>
                      <a:pt x="2425" y="3121"/>
                    </a:lnTo>
                    <a:lnTo>
                      <a:pt x="2411" y="3293"/>
                    </a:lnTo>
                    <a:lnTo>
                      <a:pt x="2351" y="3474"/>
                    </a:lnTo>
                    <a:lnTo>
                      <a:pt x="2250" y="3630"/>
                    </a:lnTo>
                    <a:lnTo>
                      <a:pt x="2244" y="3734"/>
                    </a:lnTo>
                    <a:lnTo>
                      <a:pt x="2302" y="3791"/>
                    </a:lnTo>
                    <a:lnTo>
                      <a:pt x="2330" y="3872"/>
                    </a:lnTo>
                    <a:lnTo>
                      <a:pt x="2306" y="3955"/>
                    </a:lnTo>
                    <a:lnTo>
                      <a:pt x="2251" y="3995"/>
                    </a:lnTo>
                    <a:lnTo>
                      <a:pt x="2153" y="3979"/>
                    </a:lnTo>
                    <a:lnTo>
                      <a:pt x="2021" y="4012"/>
                    </a:lnTo>
                    <a:lnTo>
                      <a:pt x="1921" y="4120"/>
                    </a:lnTo>
                    <a:lnTo>
                      <a:pt x="1834" y="4254"/>
                    </a:lnTo>
                    <a:lnTo>
                      <a:pt x="1803" y="4432"/>
                    </a:lnTo>
                    <a:lnTo>
                      <a:pt x="1841" y="4560"/>
                    </a:lnTo>
                    <a:lnTo>
                      <a:pt x="1811" y="4694"/>
                    </a:lnTo>
                    <a:lnTo>
                      <a:pt x="1811" y="4822"/>
                    </a:lnTo>
                    <a:lnTo>
                      <a:pt x="1826" y="4937"/>
                    </a:lnTo>
                    <a:lnTo>
                      <a:pt x="1835" y="5071"/>
                    </a:lnTo>
                    <a:lnTo>
                      <a:pt x="1858" y="5176"/>
                    </a:lnTo>
                    <a:lnTo>
                      <a:pt x="1912" y="5256"/>
                    </a:lnTo>
                    <a:lnTo>
                      <a:pt x="2023" y="5376"/>
                    </a:lnTo>
                    <a:lnTo>
                      <a:pt x="1953" y="5509"/>
                    </a:lnTo>
                    <a:lnTo>
                      <a:pt x="1873" y="5529"/>
                    </a:lnTo>
                    <a:lnTo>
                      <a:pt x="1899" y="5681"/>
                    </a:lnTo>
                    <a:lnTo>
                      <a:pt x="1967" y="5766"/>
                    </a:lnTo>
                    <a:lnTo>
                      <a:pt x="1923" y="5846"/>
                    </a:lnTo>
                    <a:lnTo>
                      <a:pt x="1920" y="5930"/>
                    </a:lnTo>
                    <a:lnTo>
                      <a:pt x="1864" y="6022"/>
                    </a:lnTo>
                    <a:lnTo>
                      <a:pt x="1787" y="6109"/>
                    </a:lnTo>
                    <a:lnTo>
                      <a:pt x="1725" y="6214"/>
                    </a:lnTo>
                    <a:lnTo>
                      <a:pt x="1787" y="6284"/>
                    </a:lnTo>
                    <a:lnTo>
                      <a:pt x="1749" y="6372"/>
                    </a:lnTo>
                    <a:lnTo>
                      <a:pt x="1740" y="6492"/>
                    </a:lnTo>
                    <a:lnTo>
                      <a:pt x="1685" y="6562"/>
                    </a:lnTo>
                    <a:lnTo>
                      <a:pt x="1637" y="6427"/>
                    </a:lnTo>
                    <a:lnTo>
                      <a:pt x="1566" y="6445"/>
                    </a:lnTo>
                    <a:lnTo>
                      <a:pt x="1488" y="6415"/>
                    </a:lnTo>
                    <a:lnTo>
                      <a:pt x="1488" y="6312"/>
                    </a:lnTo>
                    <a:lnTo>
                      <a:pt x="1409" y="6280"/>
                    </a:lnTo>
                    <a:lnTo>
                      <a:pt x="1393" y="6375"/>
                    </a:lnTo>
                    <a:lnTo>
                      <a:pt x="1315" y="6447"/>
                    </a:lnTo>
                    <a:lnTo>
                      <a:pt x="1188" y="6479"/>
                    </a:lnTo>
                    <a:lnTo>
                      <a:pt x="1086" y="6567"/>
                    </a:lnTo>
                    <a:lnTo>
                      <a:pt x="984" y="6599"/>
                    </a:lnTo>
                    <a:lnTo>
                      <a:pt x="953" y="6750"/>
                    </a:lnTo>
                    <a:lnTo>
                      <a:pt x="803" y="6870"/>
                    </a:lnTo>
                    <a:lnTo>
                      <a:pt x="685" y="6934"/>
                    </a:lnTo>
                    <a:lnTo>
                      <a:pt x="551" y="6942"/>
                    </a:lnTo>
                    <a:lnTo>
                      <a:pt x="386" y="6798"/>
                    </a:lnTo>
                    <a:lnTo>
                      <a:pt x="276" y="6798"/>
                    </a:lnTo>
                    <a:lnTo>
                      <a:pt x="110" y="6663"/>
                    </a:lnTo>
                    <a:lnTo>
                      <a:pt x="94" y="6559"/>
                    </a:lnTo>
                    <a:lnTo>
                      <a:pt x="87" y="6463"/>
                    </a:lnTo>
                    <a:lnTo>
                      <a:pt x="173" y="6447"/>
                    </a:lnTo>
                    <a:lnTo>
                      <a:pt x="252" y="6527"/>
                    </a:lnTo>
                    <a:lnTo>
                      <a:pt x="236" y="6399"/>
                    </a:lnTo>
                    <a:lnTo>
                      <a:pt x="291" y="6333"/>
                    </a:lnTo>
                    <a:lnTo>
                      <a:pt x="354" y="6253"/>
                    </a:lnTo>
                    <a:lnTo>
                      <a:pt x="323" y="6189"/>
                    </a:lnTo>
                    <a:lnTo>
                      <a:pt x="260" y="6245"/>
                    </a:lnTo>
                    <a:lnTo>
                      <a:pt x="189" y="6261"/>
                    </a:lnTo>
                    <a:lnTo>
                      <a:pt x="71" y="6296"/>
                    </a:lnTo>
                    <a:lnTo>
                      <a:pt x="39" y="6160"/>
                    </a:lnTo>
                    <a:lnTo>
                      <a:pt x="102" y="6141"/>
                    </a:lnTo>
                    <a:lnTo>
                      <a:pt x="181" y="6157"/>
                    </a:lnTo>
                    <a:lnTo>
                      <a:pt x="252" y="6125"/>
                    </a:lnTo>
                    <a:lnTo>
                      <a:pt x="181" y="6061"/>
                    </a:lnTo>
                    <a:lnTo>
                      <a:pt x="276" y="5997"/>
                    </a:lnTo>
                    <a:lnTo>
                      <a:pt x="338" y="5910"/>
                    </a:lnTo>
                    <a:lnTo>
                      <a:pt x="472" y="5806"/>
                    </a:lnTo>
                    <a:lnTo>
                      <a:pt x="378" y="5790"/>
                    </a:lnTo>
                    <a:lnTo>
                      <a:pt x="268" y="5854"/>
                    </a:lnTo>
                    <a:lnTo>
                      <a:pt x="181" y="5942"/>
                    </a:lnTo>
                    <a:lnTo>
                      <a:pt x="126" y="5886"/>
                    </a:lnTo>
                    <a:lnTo>
                      <a:pt x="31" y="5862"/>
                    </a:lnTo>
                    <a:lnTo>
                      <a:pt x="63" y="5758"/>
                    </a:lnTo>
                    <a:lnTo>
                      <a:pt x="79" y="5662"/>
                    </a:lnTo>
                    <a:lnTo>
                      <a:pt x="0" y="5583"/>
                    </a:lnTo>
                    <a:lnTo>
                      <a:pt x="8" y="5503"/>
                    </a:lnTo>
                    <a:lnTo>
                      <a:pt x="142" y="5530"/>
                    </a:lnTo>
                    <a:lnTo>
                      <a:pt x="252" y="5514"/>
                    </a:lnTo>
                    <a:lnTo>
                      <a:pt x="378" y="5538"/>
                    </a:lnTo>
                    <a:lnTo>
                      <a:pt x="488" y="5511"/>
                    </a:lnTo>
                    <a:lnTo>
                      <a:pt x="551" y="5511"/>
                    </a:lnTo>
                    <a:lnTo>
                      <a:pt x="646" y="5378"/>
                    </a:lnTo>
                    <a:lnTo>
                      <a:pt x="213" y="5439"/>
                    </a:lnTo>
                    <a:lnTo>
                      <a:pt x="24" y="5394"/>
                    </a:lnTo>
                    <a:lnTo>
                      <a:pt x="63" y="5319"/>
                    </a:lnTo>
                    <a:lnTo>
                      <a:pt x="87" y="5231"/>
                    </a:lnTo>
                    <a:lnTo>
                      <a:pt x="31" y="5064"/>
                    </a:lnTo>
                    <a:lnTo>
                      <a:pt x="79" y="5032"/>
                    </a:lnTo>
                    <a:lnTo>
                      <a:pt x="150" y="5136"/>
                    </a:lnTo>
                    <a:lnTo>
                      <a:pt x="197" y="5112"/>
                    </a:lnTo>
                    <a:lnTo>
                      <a:pt x="142" y="5000"/>
                    </a:lnTo>
                    <a:lnTo>
                      <a:pt x="189" y="4952"/>
                    </a:lnTo>
                    <a:lnTo>
                      <a:pt x="315" y="5000"/>
                    </a:lnTo>
                    <a:lnTo>
                      <a:pt x="394" y="4896"/>
                    </a:lnTo>
                    <a:lnTo>
                      <a:pt x="464" y="4824"/>
                    </a:lnTo>
                    <a:lnTo>
                      <a:pt x="480" y="4737"/>
                    </a:lnTo>
                    <a:lnTo>
                      <a:pt x="590" y="4793"/>
                    </a:lnTo>
                    <a:lnTo>
                      <a:pt x="669" y="4793"/>
                    </a:lnTo>
                    <a:lnTo>
                      <a:pt x="693" y="4721"/>
                    </a:lnTo>
                    <a:lnTo>
                      <a:pt x="551" y="4697"/>
                    </a:lnTo>
                    <a:lnTo>
                      <a:pt x="504" y="4577"/>
                    </a:lnTo>
                    <a:lnTo>
                      <a:pt x="606" y="4625"/>
                    </a:lnTo>
                    <a:lnTo>
                      <a:pt x="787" y="4585"/>
                    </a:lnTo>
                    <a:lnTo>
                      <a:pt x="811" y="4673"/>
                    </a:lnTo>
                    <a:lnTo>
                      <a:pt x="897" y="4657"/>
                    </a:lnTo>
                    <a:lnTo>
                      <a:pt x="890" y="4521"/>
                    </a:lnTo>
                    <a:lnTo>
                      <a:pt x="897" y="4410"/>
                    </a:lnTo>
                    <a:lnTo>
                      <a:pt x="1000" y="4314"/>
                    </a:lnTo>
                    <a:lnTo>
                      <a:pt x="1110" y="4378"/>
                    </a:lnTo>
                    <a:lnTo>
                      <a:pt x="1141" y="4282"/>
                    </a:lnTo>
                    <a:lnTo>
                      <a:pt x="1220" y="4290"/>
                    </a:lnTo>
                    <a:lnTo>
                      <a:pt x="1275" y="4362"/>
                    </a:lnTo>
                    <a:lnTo>
                      <a:pt x="1370" y="4306"/>
                    </a:lnTo>
                    <a:lnTo>
                      <a:pt x="1488" y="4290"/>
                    </a:lnTo>
                    <a:lnTo>
                      <a:pt x="1543" y="4210"/>
                    </a:lnTo>
                    <a:lnTo>
                      <a:pt x="1622" y="4178"/>
                    </a:lnTo>
                    <a:lnTo>
                      <a:pt x="1598" y="4043"/>
                    </a:lnTo>
                    <a:lnTo>
                      <a:pt x="1535" y="4090"/>
                    </a:lnTo>
                    <a:lnTo>
                      <a:pt x="1496" y="4154"/>
                    </a:lnTo>
                    <a:lnTo>
                      <a:pt x="1409" y="4218"/>
                    </a:lnTo>
                    <a:lnTo>
                      <a:pt x="1362" y="4274"/>
                    </a:lnTo>
                    <a:lnTo>
                      <a:pt x="1252" y="4234"/>
                    </a:lnTo>
                    <a:lnTo>
                      <a:pt x="1228" y="4154"/>
                    </a:lnTo>
                    <a:lnTo>
                      <a:pt x="1283" y="4050"/>
                    </a:lnTo>
                    <a:lnTo>
                      <a:pt x="1378" y="3907"/>
                    </a:lnTo>
                    <a:lnTo>
                      <a:pt x="1480" y="3867"/>
                    </a:lnTo>
                    <a:lnTo>
                      <a:pt x="1511" y="3787"/>
                    </a:lnTo>
                    <a:lnTo>
                      <a:pt x="1606" y="3851"/>
                    </a:lnTo>
                    <a:lnTo>
                      <a:pt x="1724" y="3747"/>
                    </a:lnTo>
                    <a:lnTo>
                      <a:pt x="1629" y="3715"/>
                    </a:lnTo>
                    <a:lnTo>
                      <a:pt x="1732" y="3636"/>
                    </a:lnTo>
                    <a:lnTo>
                      <a:pt x="1700" y="3500"/>
                    </a:lnTo>
                    <a:lnTo>
                      <a:pt x="1803" y="3452"/>
                    </a:lnTo>
                    <a:lnTo>
                      <a:pt x="1866" y="3468"/>
                    </a:lnTo>
                    <a:lnTo>
                      <a:pt x="1960" y="3412"/>
                    </a:lnTo>
                    <a:lnTo>
                      <a:pt x="1826" y="3348"/>
                    </a:lnTo>
                    <a:lnTo>
                      <a:pt x="1968" y="3284"/>
                    </a:lnTo>
                    <a:lnTo>
                      <a:pt x="1842" y="3197"/>
                    </a:lnTo>
                    <a:lnTo>
                      <a:pt x="1929" y="3181"/>
                    </a:lnTo>
                    <a:lnTo>
                      <a:pt x="1921" y="3085"/>
                    </a:lnTo>
                    <a:lnTo>
                      <a:pt x="1968" y="2973"/>
                    </a:lnTo>
                    <a:lnTo>
                      <a:pt x="2039" y="2957"/>
                    </a:lnTo>
                    <a:lnTo>
                      <a:pt x="2055" y="2814"/>
                    </a:lnTo>
                    <a:lnTo>
                      <a:pt x="2118" y="2654"/>
                    </a:lnTo>
                    <a:lnTo>
                      <a:pt x="2157" y="2558"/>
                    </a:lnTo>
                    <a:lnTo>
                      <a:pt x="2212" y="2471"/>
                    </a:lnTo>
                    <a:lnTo>
                      <a:pt x="2314" y="2431"/>
                    </a:lnTo>
                    <a:lnTo>
                      <a:pt x="2330" y="2314"/>
                    </a:lnTo>
                    <a:lnTo>
                      <a:pt x="2385" y="2186"/>
                    </a:lnTo>
                    <a:lnTo>
                      <a:pt x="2488" y="2107"/>
                    </a:lnTo>
                    <a:lnTo>
                      <a:pt x="2417" y="2051"/>
                    </a:lnTo>
                    <a:lnTo>
                      <a:pt x="2440" y="1971"/>
                    </a:lnTo>
                    <a:lnTo>
                      <a:pt x="2543" y="1939"/>
                    </a:lnTo>
                    <a:lnTo>
                      <a:pt x="2692" y="1923"/>
                    </a:lnTo>
                    <a:lnTo>
                      <a:pt x="2613" y="1827"/>
                    </a:lnTo>
                    <a:lnTo>
                      <a:pt x="2732" y="1779"/>
                    </a:lnTo>
                    <a:lnTo>
                      <a:pt x="2787" y="1747"/>
                    </a:lnTo>
                    <a:lnTo>
                      <a:pt x="2834" y="1684"/>
                    </a:lnTo>
                    <a:lnTo>
                      <a:pt x="3031" y="1660"/>
                    </a:lnTo>
                    <a:lnTo>
                      <a:pt x="3039" y="1580"/>
                    </a:lnTo>
                    <a:lnTo>
                      <a:pt x="2826" y="1620"/>
                    </a:lnTo>
                    <a:lnTo>
                      <a:pt x="2881" y="1508"/>
                    </a:lnTo>
                    <a:lnTo>
                      <a:pt x="2999" y="1500"/>
                    </a:lnTo>
                    <a:lnTo>
                      <a:pt x="3094" y="1420"/>
                    </a:lnTo>
                    <a:lnTo>
                      <a:pt x="3062" y="1317"/>
                    </a:lnTo>
                    <a:lnTo>
                      <a:pt x="3094" y="1237"/>
                    </a:lnTo>
                    <a:lnTo>
                      <a:pt x="3180" y="1197"/>
                    </a:lnTo>
                    <a:lnTo>
                      <a:pt x="3212" y="1077"/>
                    </a:lnTo>
                    <a:lnTo>
                      <a:pt x="3322" y="1069"/>
                    </a:lnTo>
                    <a:lnTo>
                      <a:pt x="3393" y="981"/>
                    </a:lnTo>
                    <a:lnTo>
                      <a:pt x="3361" y="918"/>
                    </a:lnTo>
                    <a:lnTo>
                      <a:pt x="3472" y="862"/>
                    </a:lnTo>
                    <a:lnTo>
                      <a:pt x="3566" y="838"/>
                    </a:lnTo>
                    <a:lnTo>
                      <a:pt x="3653" y="758"/>
                    </a:lnTo>
                    <a:lnTo>
                      <a:pt x="3698" y="853"/>
                    </a:lnTo>
                    <a:lnTo>
                      <a:pt x="3786" y="830"/>
                    </a:lnTo>
                    <a:lnTo>
                      <a:pt x="3873" y="742"/>
                    </a:lnTo>
                    <a:lnTo>
                      <a:pt x="3952" y="750"/>
                    </a:lnTo>
                    <a:lnTo>
                      <a:pt x="4086" y="838"/>
                    </a:lnTo>
                    <a:lnTo>
                      <a:pt x="4078" y="710"/>
                    </a:lnTo>
                    <a:lnTo>
                      <a:pt x="3881" y="622"/>
                    </a:lnTo>
                    <a:lnTo>
                      <a:pt x="3889" y="527"/>
                    </a:lnTo>
                    <a:lnTo>
                      <a:pt x="4015" y="559"/>
                    </a:lnTo>
                    <a:lnTo>
                      <a:pt x="4164" y="567"/>
                    </a:lnTo>
                    <a:lnTo>
                      <a:pt x="4274" y="590"/>
                    </a:lnTo>
                    <a:lnTo>
                      <a:pt x="4306" y="646"/>
                    </a:lnTo>
                    <a:lnTo>
                      <a:pt x="4314" y="750"/>
                    </a:lnTo>
                    <a:lnTo>
                      <a:pt x="4424" y="710"/>
                    </a:lnTo>
                    <a:lnTo>
                      <a:pt x="4377" y="654"/>
                    </a:lnTo>
                    <a:lnTo>
                      <a:pt x="4377" y="559"/>
                    </a:lnTo>
                    <a:lnTo>
                      <a:pt x="4400" y="479"/>
                    </a:lnTo>
                    <a:lnTo>
                      <a:pt x="4463" y="423"/>
                    </a:lnTo>
                    <a:lnTo>
                      <a:pt x="4583" y="434"/>
                    </a:lnTo>
                    <a:lnTo>
                      <a:pt x="4542" y="303"/>
                    </a:lnTo>
                    <a:lnTo>
                      <a:pt x="4613" y="271"/>
                    </a:lnTo>
                    <a:lnTo>
                      <a:pt x="4644" y="176"/>
                    </a:lnTo>
                    <a:lnTo>
                      <a:pt x="4707" y="160"/>
                    </a:lnTo>
                    <a:lnTo>
                      <a:pt x="4770" y="152"/>
                    </a:lnTo>
                    <a:lnTo>
                      <a:pt x="4841" y="128"/>
                    </a:lnTo>
                    <a:lnTo>
                      <a:pt x="4912" y="136"/>
                    </a:lnTo>
                    <a:lnTo>
                      <a:pt x="4873" y="184"/>
                    </a:lnTo>
                    <a:lnTo>
                      <a:pt x="4826" y="255"/>
                    </a:lnTo>
                    <a:lnTo>
                      <a:pt x="4763" y="367"/>
                    </a:lnTo>
                    <a:lnTo>
                      <a:pt x="4747" y="495"/>
                    </a:lnTo>
                    <a:lnTo>
                      <a:pt x="4702" y="583"/>
                    </a:lnTo>
                    <a:lnTo>
                      <a:pt x="4731" y="630"/>
                    </a:lnTo>
                    <a:lnTo>
                      <a:pt x="4794" y="646"/>
                    </a:lnTo>
                    <a:lnTo>
                      <a:pt x="4857" y="535"/>
                    </a:lnTo>
                    <a:lnTo>
                      <a:pt x="4865" y="423"/>
                    </a:lnTo>
                    <a:lnTo>
                      <a:pt x="4928" y="343"/>
                    </a:lnTo>
                    <a:lnTo>
                      <a:pt x="4944" y="255"/>
                    </a:lnTo>
                    <a:lnTo>
                      <a:pt x="4999" y="176"/>
                    </a:lnTo>
                    <a:lnTo>
                      <a:pt x="5030" y="120"/>
                    </a:lnTo>
                    <a:lnTo>
                      <a:pt x="5109" y="112"/>
                    </a:lnTo>
                    <a:lnTo>
                      <a:pt x="5054" y="271"/>
                    </a:lnTo>
                    <a:lnTo>
                      <a:pt x="5056" y="434"/>
                    </a:lnTo>
                    <a:lnTo>
                      <a:pt x="5117" y="447"/>
                    </a:lnTo>
                    <a:lnTo>
                      <a:pt x="5188" y="367"/>
                    </a:lnTo>
                    <a:lnTo>
                      <a:pt x="5203" y="239"/>
                    </a:lnTo>
                    <a:lnTo>
                      <a:pt x="5258" y="207"/>
                    </a:lnTo>
                    <a:lnTo>
                      <a:pt x="5292" y="135"/>
                    </a:lnTo>
                    <a:lnTo>
                      <a:pt x="5243" y="112"/>
                    </a:lnTo>
                    <a:lnTo>
                      <a:pt x="5203" y="48"/>
                    </a:lnTo>
                    <a:lnTo>
                      <a:pt x="5290" y="0"/>
                    </a:lnTo>
                    <a:lnTo>
                      <a:pt x="5424" y="0"/>
                    </a:lnTo>
                    <a:lnTo>
                      <a:pt x="5526" y="64"/>
                    </a:lnTo>
                    <a:lnTo>
                      <a:pt x="5424" y="160"/>
                    </a:lnTo>
                    <a:lnTo>
                      <a:pt x="5408" y="247"/>
                    </a:lnTo>
                    <a:lnTo>
                      <a:pt x="5392" y="303"/>
                    </a:lnTo>
                    <a:lnTo>
                      <a:pt x="5384" y="359"/>
                    </a:lnTo>
                    <a:lnTo>
                      <a:pt x="5440" y="383"/>
                    </a:lnTo>
                    <a:lnTo>
                      <a:pt x="5502" y="391"/>
                    </a:lnTo>
                    <a:lnTo>
                      <a:pt x="5581" y="343"/>
                    </a:lnTo>
                    <a:lnTo>
                      <a:pt x="5550" y="231"/>
                    </a:lnTo>
                    <a:lnTo>
                      <a:pt x="5589" y="160"/>
                    </a:lnTo>
                    <a:lnTo>
                      <a:pt x="5636" y="96"/>
                    </a:lnTo>
                    <a:lnTo>
                      <a:pt x="5707" y="144"/>
                    </a:lnTo>
                    <a:lnTo>
                      <a:pt x="5699" y="263"/>
                    </a:lnTo>
                    <a:lnTo>
                      <a:pt x="5810" y="215"/>
                    </a:lnTo>
                    <a:lnTo>
                      <a:pt x="5841" y="287"/>
                    </a:lnTo>
                    <a:lnTo>
                      <a:pt x="5912" y="223"/>
                    </a:lnTo>
                    <a:lnTo>
                      <a:pt x="5935" y="327"/>
                    </a:lnTo>
                    <a:lnTo>
                      <a:pt x="6054" y="335"/>
                    </a:lnTo>
                    <a:lnTo>
                      <a:pt x="6148" y="391"/>
                    </a:lnTo>
                    <a:lnTo>
                      <a:pt x="6140" y="471"/>
                    </a:lnTo>
                    <a:lnTo>
                      <a:pt x="6069" y="463"/>
                    </a:lnTo>
                    <a:lnTo>
                      <a:pt x="6014" y="519"/>
                    </a:lnTo>
                    <a:lnTo>
                      <a:pt x="5943" y="598"/>
                    </a:lnTo>
                    <a:lnTo>
                      <a:pt x="5778" y="575"/>
                    </a:lnTo>
                    <a:lnTo>
                      <a:pt x="5605" y="527"/>
                    </a:lnTo>
                    <a:lnTo>
                      <a:pt x="5605" y="598"/>
                    </a:lnTo>
                    <a:lnTo>
                      <a:pt x="5739" y="654"/>
                    </a:lnTo>
                    <a:lnTo>
                      <a:pt x="5810" y="694"/>
                    </a:lnTo>
                    <a:lnTo>
                      <a:pt x="5841" y="734"/>
                    </a:lnTo>
                    <a:lnTo>
                      <a:pt x="5849" y="790"/>
                    </a:lnTo>
                    <a:lnTo>
                      <a:pt x="5840" y="853"/>
                    </a:lnTo>
                    <a:lnTo>
                      <a:pt x="5740" y="825"/>
                    </a:lnTo>
                    <a:lnTo>
                      <a:pt x="5628" y="817"/>
                    </a:lnTo>
                    <a:lnTo>
                      <a:pt x="5549" y="727"/>
                    </a:lnTo>
                    <a:lnTo>
                      <a:pt x="5454" y="652"/>
                    </a:lnTo>
                    <a:lnTo>
                      <a:pt x="5356" y="643"/>
                    </a:lnTo>
                    <a:lnTo>
                      <a:pt x="5279" y="697"/>
                    </a:lnTo>
                    <a:lnTo>
                      <a:pt x="5143" y="70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2" name="Freeform 12">
                <a:extLst>
                  <a:ext uri="{FF2B5EF4-FFF2-40B4-BE49-F238E27FC236}">
                    <a16:creationId xmlns:a16="http://schemas.microsoft.com/office/drawing/2014/main" id="{BC097FCA-5897-074E-8ADB-13A6E8735DAC}"/>
                  </a:ext>
                </a:extLst>
              </p:cNvPr>
              <p:cNvSpPr>
                <a:spLocks/>
              </p:cNvSpPr>
              <p:nvPr/>
            </p:nvSpPr>
            <p:spPr bwMode="auto">
              <a:xfrm>
                <a:off x="4718002" y="3149087"/>
                <a:ext cx="370378" cy="294618"/>
              </a:xfrm>
              <a:custGeom>
                <a:avLst/>
                <a:gdLst/>
                <a:ahLst/>
                <a:cxnLst>
                  <a:cxn ang="0">
                    <a:pos x="1064" y="138"/>
                  </a:cxn>
                  <a:cxn ang="0">
                    <a:pos x="1016" y="104"/>
                  </a:cxn>
                  <a:cxn ang="0">
                    <a:pos x="896" y="64"/>
                  </a:cxn>
                  <a:cxn ang="0">
                    <a:pos x="808" y="8"/>
                  </a:cxn>
                  <a:cxn ang="0">
                    <a:pos x="704" y="0"/>
                  </a:cxn>
                  <a:cxn ang="0">
                    <a:pos x="576" y="16"/>
                  </a:cxn>
                  <a:cxn ang="0">
                    <a:pos x="520" y="72"/>
                  </a:cxn>
                  <a:cxn ang="0">
                    <a:pos x="390" y="20"/>
                  </a:cxn>
                  <a:cxn ang="0">
                    <a:pos x="256" y="56"/>
                  </a:cxn>
                  <a:cxn ang="0">
                    <a:pos x="208" y="128"/>
                  </a:cxn>
                  <a:cxn ang="0">
                    <a:pos x="104" y="160"/>
                  </a:cxn>
                  <a:cxn ang="0">
                    <a:pos x="0" y="230"/>
                  </a:cxn>
                  <a:cxn ang="0">
                    <a:pos x="0" y="368"/>
                  </a:cxn>
                  <a:cxn ang="0">
                    <a:pos x="72" y="432"/>
                  </a:cxn>
                  <a:cxn ang="0">
                    <a:pos x="64" y="560"/>
                  </a:cxn>
                  <a:cxn ang="0">
                    <a:pos x="152" y="608"/>
                  </a:cxn>
                  <a:cxn ang="0">
                    <a:pos x="224" y="608"/>
                  </a:cxn>
                  <a:cxn ang="0">
                    <a:pos x="312" y="592"/>
                  </a:cxn>
                  <a:cxn ang="0">
                    <a:pos x="352" y="640"/>
                  </a:cxn>
                  <a:cxn ang="0">
                    <a:pos x="336" y="720"/>
                  </a:cxn>
                  <a:cxn ang="0">
                    <a:pos x="480" y="728"/>
                  </a:cxn>
                  <a:cxn ang="0">
                    <a:pos x="592" y="760"/>
                  </a:cxn>
                  <a:cxn ang="0">
                    <a:pos x="704" y="784"/>
                  </a:cxn>
                  <a:cxn ang="0">
                    <a:pos x="776" y="856"/>
                  </a:cxn>
                  <a:cxn ang="0">
                    <a:pos x="872" y="920"/>
                  </a:cxn>
                  <a:cxn ang="0">
                    <a:pos x="1000" y="928"/>
                  </a:cxn>
                  <a:cxn ang="0">
                    <a:pos x="1041" y="919"/>
                  </a:cxn>
                  <a:cxn ang="0">
                    <a:pos x="1149" y="819"/>
                  </a:cxn>
                  <a:cxn ang="0">
                    <a:pos x="1172" y="679"/>
                  </a:cxn>
                  <a:cxn ang="0">
                    <a:pos x="1100" y="571"/>
                  </a:cxn>
                  <a:cxn ang="0">
                    <a:pos x="1076" y="438"/>
                  </a:cxn>
                  <a:cxn ang="0">
                    <a:pos x="1122" y="342"/>
                  </a:cxn>
                  <a:cxn ang="0">
                    <a:pos x="1064" y="138"/>
                  </a:cxn>
                </a:cxnLst>
                <a:rect l="0" t="0" r="r" b="b"/>
                <a:pathLst>
                  <a:path w="1172" h="928">
                    <a:moveTo>
                      <a:pt x="1064" y="138"/>
                    </a:moveTo>
                    <a:lnTo>
                      <a:pt x="1016" y="104"/>
                    </a:lnTo>
                    <a:lnTo>
                      <a:pt x="896" y="64"/>
                    </a:lnTo>
                    <a:lnTo>
                      <a:pt x="808" y="8"/>
                    </a:lnTo>
                    <a:lnTo>
                      <a:pt x="704" y="0"/>
                    </a:lnTo>
                    <a:lnTo>
                      <a:pt x="576" y="16"/>
                    </a:lnTo>
                    <a:lnTo>
                      <a:pt x="520" y="72"/>
                    </a:lnTo>
                    <a:lnTo>
                      <a:pt x="390" y="20"/>
                    </a:lnTo>
                    <a:lnTo>
                      <a:pt x="256" y="56"/>
                    </a:lnTo>
                    <a:lnTo>
                      <a:pt x="208" y="128"/>
                    </a:lnTo>
                    <a:lnTo>
                      <a:pt x="104" y="160"/>
                    </a:lnTo>
                    <a:lnTo>
                      <a:pt x="0" y="230"/>
                    </a:lnTo>
                    <a:lnTo>
                      <a:pt x="0" y="368"/>
                    </a:lnTo>
                    <a:lnTo>
                      <a:pt x="72" y="432"/>
                    </a:lnTo>
                    <a:lnTo>
                      <a:pt x="64" y="560"/>
                    </a:lnTo>
                    <a:lnTo>
                      <a:pt x="152" y="608"/>
                    </a:lnTo>
                    <a:lnTo>
                      <a:pt x="224" y="608"/>
                    </a:lnTo>
                    <a:lnTo>
                      <a:pt x="312" y="592"/>
                    </a:lnTo>
                    <a:lnTo>
                      <a:pt x="352" y="640"/>
                    </a:lnTo>
                    <a:lnTo>
                      <a:pt x="336" y="720"/>
                    </a:lnTo>
                    <a:lnTo>
                      <a:pt x="480" y="728"/>
                    </a:lnTo>
                    <a:lnTo>
                      <a:pt x="592" y="760"/>
                    </a:lnTo>
                    <a:lnTo>
                      <a:pt x="704" y="784"/>
                    </a:lnTo>
                    <a:lnTo>
                      <a:pt x="776" y="856"/>
                    </a:lnTo>
                    <a:lnTo>
                      <a:pt x="872" y="920"/>
                    </a:lnTo>
                    <a:lnTo>
                      <a:pt x="1000" y="928"/>
                    </a:lnTo>
                    <a:lnTo>
                      <a:pt x="1041" y="919"/>
                    </a:lnTo>
                    <a:lnTo>
                      <a:pt x="1149" y="819"/>
                    </a:lnTo>
                    <a:lnTo>
                      <a:pt x="1172" y="679"/>
                    </a:lnTo>
                    <a:lnTo>
                      <a:pt x="1100" y="571"/>
                    </a:lnTo>
                    <a:lnTo>
                      <a:pt x="1076" y="438"/>
                    </a:lnTo>
                    <a:lnTo>
                      <a:pt x="1122" y="342"/>
                    </a:lnTo>
                    <a:lnTo>
                      <a:pt x="1064" y="138"/>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3" name="Freeform 13">
                <a:extLst>
                  <a:ext uri="{FF2B5EF4-FFF2-40B4-BE49-F238E27FC236}">
                    <a16:creationId xmlns:a16="http://schemas.microsoft.com/office/drawing/2014/main" id="{E9A3D32D-986E-294C-8582-1BBC52F9FB7C}"/>
                  </a:ext>
                </a:extLst>
              </p:cNvPr>
              <p:cNvSpPr>
                <a:spLocks/>
              </p:cNvSpPr>
              <p:nvPr/>
            </p:nvSpPr>
            <p:spPr bwMode="auto">
              <a:xfrm>
                <a:off x="4534967" y="3610863"/>
                <a:ext cx="503886" cy="355212"/>
              </a:xfrm>
              <a:custGeom>
                <a:avLst/>
                <a:gdLst/>
                <a:ahLst/>
                <a:cxnLst>
                  <a:cxn ang="0">
                    <a:pos x="1384" y="627"/>
                  </a:cxn>
                  <a:cxn ang="0">
                    <a:pos x="1453" y="519"/>
                  </a:cxn>
                  <a:cxn ang="0">
                    <a:pos x="1510" y="388"/>
                  </a:cxn>
                  <a:cxn ang="0">
                    <a:pos x="1558" y="285"/>
                  </a:cxn>
                  <a:cxn ang="0">
                    <a:pos x="1465" y="298"/>
                  </a:cxn>
                  <a:cxn ang="0">
                    <a:pos x="1396" y="239"/>
                  </a:cxn>
                  <a:cxn ang="0">
                    <a:pos x="1272" y="156"/>
                  </a:cxn>
                  <a:cxn ang="0">
                    <a:pos x="1190" y="114"/>
                  </a:cxn>
                  <a:cxn ang="0">
                    <a:pos x="1107" y="108"/>
                  </a:cxn>
                  <a:cxn ang="0">
                    <a:pos x="1043" y="0"/>
                  </a:cxn>
                  <a:cxn ang="0">
                    <a:pos x="972" y="54"/>
                  </a:cxn>
                  <a:cxn ang="0">
                    <a:pos x="889" y="78"/>
                  </a:cxn>
                  <a:cxn ang="0">
                    <a:pos x="805" y="55"/>
                  </a:cxn>
                  <a:cxn ang="0">
                    <a:pos x="701" y="18"/>
                  </a:cxn>
                  <a:cxn ang="0">
                    <a:pos x="630" y="24"/>
                  </a:cxn>
                  <a:cxn ang="0">
                    <a:pos x="571" y="66"/>
                  </a:cxn>
                  <a:cxn ang="0">
                    <a:pos x="459" y="24"/>
                  </a:cxn>
                  <a:cxn ang="0">
                    <a:pos x="348" y="30"/>
                  </a:cxn>
                  <a:cxn ang="0">
                    <a:pos x="206" y="66"/>
                  </a:cxn>
                  <a:cxn ang="0">
                    <a:pos x="106" y="96"/>
                  </a:cxn>
                  <a:cxn ang="0">
                    <a:pos x="29" y="186"/>
                  </a:cxn>
                  <a:cxn ang="0">
                    <a:pos x="12" y="350"/>
                  </a:cxn>
                  <a:cxn ang="0">
                    <a:pos x="41" y="452"/>
                  </a:cxn>
                  <a:cxn ang="0">
                    <a:pos x="0" y="518"/>
                  </a:cxn>
                  <a:cxn ang="0">
                    <a:pos x="106" y="548"/>
                  </a:cxn>
                  <a:cxn ang="0">
                    <a:pos x="230" y="583"/>
                  </a:cxn>
                  <a:cxn ang="0">
                    <a:pos x="324" y="661"/>
                  </a:cxn>
                  <a:cxn ang="0">
                    <a:pos x="389" y="619"/>
                  </a:cxn>
                  <a:cxn ang="0">
                    <a:pos x="448" y="631"/>
                  </a:cxn>
                  <a:cxn ang="0">
                    <a:pos x="512" y="703"/>
                  </a:cxn>
                  <a:cxn ang="0">
                    <a:pos x="477" y="793"/>
                  </a:cxn>
                  <a:cxn ang="0">
                    <a:pos x="483" y="907"/>
                  </a:cxn>
                  <a:cxn ang="0">
                    <a:pos x="548" y="877"/>
                  </a:cxn>
                  <a:cxn ang="0">
                    <a:pos x="583" y="931"/>
                  </a:cxn>
                  <a:cxn ang="0">
                    <a:pos x="624" y="966"/>
                  </a:cxn>
                  <a:cxn ang="0">
                    <a:pos x="701" y="978"/>
                  </a:cxn>
                  <a:cxn ang="0">
                    <a:pos x="701" y="1113"/>
                  </a:cxn>
                  <a:cxn ang="0">
                    <a:pos x="823" y="1087"/>
                  </a:cxn>
                  <a:cxn ang="0">
                    <a:pos x="937" y="1123"/>
                  </a:cxn>
                  <a:cxn ang="0">
                    <a:pos x="1003" y="1066"/>
                  </a:cxn>
                  <a:cxn ang="0">
                    <a:pos x="1085" y="1027"/>
                  </a:cxn>
                  <a:cxn ang="0">
                    <a:pos x="1207" y="960"/>
                  </a:cxn>
                  <a:cxn ang="0">
                    <a:pos x="1296" y="984"/>
                  </a:cxn>
                  <a:cxn ang="0">
                    <a:pos x="1323" y="733"/>
                  </a:cxn>
                  <a:cxn ang="0">
                    <a:pos x="1384" y="627"/>
                  </a:cxn>
                </a:cxnLst>
                <a:rect l="0" t="0" r="r" b="b"/>
                <a:pathLst>
                  <a:path w="1558" h="1123">
                    <a:moveTo>
                      <a:pt x="1384" y="627"/>
                    </a:moveTo>
                    <a:lnTo>
                      <a:pt x="1453" y="519"/>
                    </a:lnTo>
                    <a:lnTo>
                      <a:pt x="1510" y="388"/>
                    </a:lnTo>
                    <a:lnTo>
                      <a:pt x="1558" y="285"/>
                    </a:lnTo>
                    <a:lnTo>
                      <a:pt x="1465" y="298"/>
                    </a:lnTo>
                    <a:lnTo>
                      <a:pt x="1396" y="239"/>
                    </a:lnTo>
                    <a:lnTo>
                      <a:pt x="1272" y="156"/>
                    </a:lnTo>
                    <a:lnTo>
                      <a:pt x="1190" y="114"/>
                    </a:lnTo>
                    <a:lnTo>
                      <a:pt x="1107" y="108"/>
                    </a:lnTo>
                    <a:lnTo>
                      <a:pt x="1043" y="0"/>
                    </a:lnTo>
                    <a:lnTo>
                      <a:pt x="972" y="54"/>
                    </a:lnTo>
                    <a:lnTo>
                      <a:pt x="889" y="78"/>
                    </a:lnTo>
                    <a:lnTo>
                      <a:pt x="805" y="55"/>
                    </a:lnTo>
                    <a:lnTo>
                      <a:pt x="701" y="18"/>
                    </a:lnTo>
                    <a:lnTo>
                      <a:pt x="630" y="24"/>
                    </a:lnTo>
                    <a:lnTo>
                      <a:pt x="571" y="66"/>
                    </a:lnTo>
                    <a:lnTo>
                      <a:pt x="459" y="24"/>
                    </a:lnTo>
                    <a:lnTo>
                      <a:pt x="348" y="30"/>
                    </a:lnTo>
                    <a:lnTo>
                      <a:pt x="206" y="66"/>
                    </a:lnTo>
                    <a:lnTo>
                      <a:pt x="106" y="96"/>
                    </a:lnTo>
                    <a:lnTo>
                      <a:pt x="29" y="186"/>
                    </a:lnTo>
                    <a:lnTo>
                      <a:pt x="12" y="350"/>
                    </a:lnTo>
                    <a:lnTo>
                      <a:pt x="41" y="452"/>
                    </a:lnTo>
                    <a:lnTo>
                      <a:pt x="0" y="518"/>
                    </a:lnTo>
                    <a:lnTo>
                      <a:pt x="106" y="548"/>
                    </a:lnTo>
                    <a:lnTo>
                      <a:pt x="230" y="583"/>
                    </a:lnTo>
                    <a:lnTo>
                      <a:pt x="324" y="661"/>
                    </a:lnTo>
                    <a:lnTo>
                      <a:pt x="389" y="619"/>
                    </a:lnTo>
                    <a:lnTo>
                      <a:pt x="448" y="631"/>
                    </a:lnTo>
                    <a:lnTo>
                      <a:pt x="512" y="703"/>
                    </a:lnTo>
                    <a:lnTo>
                      <a:pt x="477" y="793"/>
                    </a:lnTo>
                    <a:lnTo>
                      <a:pt x="483" y="907"/>
                    </a:lnTo>
                    <a:lnTo>
                      <a:pt x="548" y="877"/>
                    </a:lnTo>
                    <a:lnTo>
                      <a:pt x="583" y="931"/>
                    </a:lnTo>
                    <a:lnTo>
                      <a:pt x="624" y="966"/>
                    </a:lnTo>
                    <a:lnTo>
                      <a:pt x="701" y="978"/>
                    </a:lnTo>
                    <a:lnTo>
                      <a:pt x="701" y="1113"/>
                    </a:lnTo>
                    <a:lnTo>
                      <a:pt x="823" y="1087"/>
                    </a:lnTo>
                    <a:lnTo>
                      <a:pt x="937" y="1123"/>
                    </a:lnTo>
                    <a:lnTo>
                      <a:pt x="1003" y="1066"/>
                    </a:lnTo>
                    <a:lnTo>
                      <a:pt x="1085" y="1027"/>
                    </a:lnTo>
                    <a:lnTo>
                      <a:pt x="1207" y="960"/>
                    </a:lnTo>
                    <a:lnTo>
                      <a:pt x="1296" y="984"/>
                    </a:lnTo>
                    <a:lnTo>
                      <a:pt x="1323" y="733"/>
                    </a:lnTo>
                    <a:lnTo>
                      <a:pt x="1384" y="62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4" name="Freeform 14">
                <a:extLst>
                  <a:ext uri="{FF2B5EF4-FFF2-40B4-BE49-F238E27FC236}">
                    <a16:creationId xmlns:a16="http://schemas.microsoft.com/office/drawing/2014/main" id="{BE2E129D-23F2-B14C-9DB7-3696CA9C1F7D}"/>
                  </a:ext>
                </a:extLst>
              </p:cNvPr>
              <p:cNvSpPr>
                <a:spLocks/>
              </p:cNvSpPr>
              <p:nvPr/>
            </p:nvSpPr>
            <p:spPr bwMode="auto">
              <a:xfrm>
                <a:off x="4528507" y="3378930"/>
                <a:ext cx="611554" cy="325960"/>
              </a:xfrm>
              <a:custGeom>
                <a:avLst/>
                <a:gdLst/>
                <a:ahLst/>
                <a:cxnLst>
                  <a:cxn ang="0">
                    <a:pos x="225" y="206"/>
                  </a:cxn>
                  <a:cxn ang="0">
                    <a:pos x="118" y="295"/>
                  </a:cxn>
                  <a:cxn ang="0">
                    <a:pos x="102" y="471"/>
                  </a:cxn>
                  <a:cxn ang="0">
                    <a:pos x="24" y="590"/>
                  </a:cxn>
                  <a:cxn ang="0">
                    <a:pos x="8" y="678"/>
                  </a:cxn>
                  <a:cxn ang="0">
                    <a:pos x="0" y="782"/>
                  </a:cxn>
                  <a:cxn ang="0">
                    <a:pos x="53" y="914"/>
                  </a:cxn>
                  <a:cxn ang="0">
                    <a:pos x="128" y="827"/>
                  </a:cxn>
                  <a:cxn ang="0">
                    <a:pos x="236" y="794"/>
                  </a:cxn>
                  <a:cxn ang="0">
                    <a:pos x="369" y="760"/>
                  </a:cxn>
                  <a:cxn ang="0">
                    <a:pos x="480" y="751"/>
                  </a:cxn>
                  <a:cxn ang="0">
                    <a:pos x="596" y="795"/>
                  </a:cxn>
                  <a:cxn ang="0">
                    <a:pos x="653" y="754"/>
                  </a:cxn>
                  <a:cxn ang="0">
                    <a:pos x="725" y="747"/>
                  </a:cxn>
                  <a:cxn ang="0">
                    <a:pos x="836" y="788"/>
                  </a:cxn>
                  <a:cxn ang="0">
                    <a:pos x="911" y="808"/>
                  </a:cxn>
                  <a:cxn ang="0">
                    <a:pos x="999" y="780"/>
                  </a:cxn>
                  <a:cxn ang="0">
                    <a:pos x="1066" y="731"/>
                  </a:cxn>
                  <a:cxn ang="0">
                    <a:pos x="1132" y="839"/>
                  </a:cxn>
                  <a:cxn ang="0">
                    <a:pos x="1217" y="844"/>
                  </a:cxn>
                  <a:cxn ang="0">
                    <a:pos x="1296" y="885"/>
                  </a:cxn>
                  <a:cxn ang="0">
                    <a:pos x="1424" y="969"/>
                  </a:cxn>
                  <a:cxn ang="0">
                    <a:pos x="1491" y="1028"/>
                  </a:cxn>
                  <a:cxn ang="0">
                    <a:pos x="1583" y="1015"/>
                  </a:cxn>
                  <a:cxn ang="0">
                    <a:pos x="1696" y="997"/>
                  </a:cxn>
                  <a:cxn ang="0">
                    <a:pos x="1781" y="968"/>
                  </a:cxn>
                  <a:cxn ang="0">
                    <a:pos x="1900" y="868"/>
                  </a:cxn>
                  <a:cxn ang="0">
                    <a:pos x="1858" y="613"/>
                  </a:cxn>
                  <a:cxn ang="0">
                    <a:pos x="1761" y="354"/>
                  </a:cxn>
                  <a:cxn ang="0">
                    <a:pos x="1678" y="248"/>
                  </a:cxn>
                  <a:cxn ang="0">
                    <a:pos x="1613" y="197"/>
                  </a:cxn>
                  <a:cxn ang="0">
                    <a:pos x="1568" y="206"/>
                  </a:cxn>
                  <a:cxn ang="0">
                    <a:pos x="1441" y="198"/>
                  </a:cxn>
                  <a:cxn ang="0">
                    <a:pos x="1351" y="137"/>
                  </a:cxn>
                  <a:cxn ang="0">
                    <a:pos x="1277" y="60"/>
                  </a:cxn>
                  <a:cxn ang="0">
                    <a:pos x="1168" y="38"/>
                  </a:cxn>
                  <a:cxn ang="0">
                    <a:pos x="1058" y="6"/>
                  </a:cxn>
                  <a:cxn ang="0">
                    <a:pos x="916" y="0"/>
                  </a:cxn>
                  <a:cxn ang="0">
                    <a:pos x="866" y="71"/>
                  </a:cxn>
                  <a:cxn ang="0">
                    <a:pos x="843" y="151"/>
                  </a:cxn>
                  <a:cxn ang="0">
                    <a:pos x="866" y="399"/>
                  </a:cxn>
                  <a:cxn ang="0">
                    <a:pos x="772" y="479"/>
                  </a:cxn>
                  <a:cxn ang="0">
                    <a:pos x="654" y="463"/>
                  </a:cxn>
                  <a:cxn ang="0">
                    <a:pos x="583" y="399"/>
                  </a:cxn>
                  <a:cxn ang="0">
                    <a:pos x="488" y="287"/>
                  </a:cxn>
                  <a:cxn ang="0">
                    <a:pos x="386" y="199"/>
                  </a:cxn>
                  <a:cxn ang="0">
                    <a:pos x="225" y="206"/>
                  </a:cxn>
                </a:cxnLst>
                <a:rect l="0" t="0" r="r" b="b"/>
                <a:pathLst>
                  <a:path w="1900" h="1028">
                    <a:moveTo>
                      <a:pt x="225" y="206"/>
                    </a:moveTo>
                    <a:lnTo>
                      <a:pt x="118" y="295"/>
                    </a:lnTo>
                    <a:lnTo>
                      <a:pt x="102" y="471"/>
                    </a:lnTo>
                    <a:lnTo>
                      <a:pt x="24" y="590"/>
                    </a:lnTo>
                    <a:lnTo>
                      <a:pt x="8" y="678"/>
                    </a:lnTo>
                    <a:lnTo>
                      <a:pt x="0" y="782"/>
                    </a:lnTo>
                    <a:lnTo>
                      <a:pt x="53" y="914"/>
                    </a:lnTo>
                    <a:lnTo>
                      <a:pt x="128" y="827"/>
                    </a:lnTo>
                    <a:lnTo>
                      <a:pt x="236" y="794"/>
                    </a:lnTo>
                    <a:lnTo>
                      <a:pt x="369" y="760"/>
                    </a:lnTo>
                    <a:lnTo>
                      <a:pt x="480" y="751"/>
                    </a:lnTo>
                    <a:lnTo>
                      <a:pt x="596" y="795"/>
                    </a:lnTo>
                    <a:lnTo>
                      <a:pt x="653" y="754"/>
                    </a:lnTo>
                    <a:lnTo>
                      <a:pt x="725" y="747"/>
                    </a:lnTo>
                    <a:lnTo>
                      <a:pt x="836" y="788"/>
                    </a:lnTo>
                    <a:lnTo>
                      <a:pt x="911" y="808"/>
                    </a:lnTo>
                    <a:lnTo>
                      <a:pt x="999" y="780"/>
                    </a:lnTo>
                    <a:lnTo>
                      <a:pt x="1066" y="731"/>
                    </a:lnTo>
                    <a:lnTo>
                      <a:pt x="1132" y="839"/>
                    </a:lnTo>
                    <a:lnTo>
                      <a:pt x="1217" y="844"/>
                    </a:lnTo>
                    <a:lnTo>
                      <a:pt x="1296" y="885"/>
                    </a:lnTo>
                    <a:lnTo>
                      <a:pt x="1424" y="969"/>
                    </a:lnTo>
                    <a:lnTo>
                      <a:pt x="1491" y="1028"/>
                    </a:lnTo>
                    <a:lnTo>
                      <a:pt x="1583" y="1015"/>
                    </a:lnTo>
                    <a:lnTo>
                      <a:pt x="1696" y="997"/>
                    </a:lnTo>
                    <a:lnTo>
                      <a:pt x="1781" y="968"/>
                    </a:lnTo>
                    <a:lnTo>
                      <a:pt x="1900" y="868"/>
                    </a:lnTo>
                    <a:lnTo>
                      <a:pt x="1858" y="613"/>
                    </a:lnTo>
                    <a:lnTo>
                      <a:pt x="1761" y="354"/>
                    </a:lnTo>
                    <a:lnTo>
                      <a:pt x="1678" y="248"/>
                    </a:lnTo>
                    <a:lnTo>
                      <a:pt x="1613" y="197"/>
                    </a:lnTo>
                    <a:lnTo>
                      <a:pt x="1568" y="206"/>
                    </a:lnTo>
                    <a:lnTo>
                      <a:pt x="1441" y="198"/>
                    </a:lnTo>
                    <a:lnTo>
                      <a:pt x="1351" y="137"/>
                    </a:lnTo>
                    <a:lnTo>
                      <a:pt x="1277" y="60"/>
                    </a:lnTo>
                    <a:lnTo>
                      <a:pt x="1168" y="38"/>
                    </a:lnTo>
                    <a:lnTo>
                      <a:pt x="1058" y="6"/>
                    </a:lnTo>
                    <a:lnTo>
                      <a:pt x="916" y="0"/>
                    </a:lnTo>
                    <a:lnTo>
                      <a:pt x="866" y="71"/>
                    </a:lnTo>
                    <a:lnTo>
                      <a:pt x="843" y="151"/>
                    </a:lnTo>
                    <a:lnTo>
                      <a:pt x="866" y="399"/>
                    </a:lnTo>
                    <a:lnTo>
                      <a:pt x="772" y="479"/>
                    </a:lnTo>
                    <a:lnTo>
                      <a:pt x="654" y="463"/>
                    </a:lnTo>
                    <a:lnTo>
                      <a:pt x="583" y="399"/>
                    </a:lnTo>
                    <a:lnTo>
                      <a:pt x="488" y="287"/>
                    </a:lnTo>
                    <a:lnTo>
                      <a:pt x="386" y="199"/>
                    </a:lnTo>
                    <a:lnTo>
                      <a:pt x="225" y="20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5" name="Freeform 15">
                <a:extLst>
                  <a:ext uri="{FF2B5EF4-FFF2-40B4-BE49-F238E27FC236}">
                    <a16:creationId xmlns:a16="http://schemas.microsoft.com/office/drawing/2014/main" id="{8C5F7D90-8195-D645-8675-163550FB92A0}"/>
                  </a:ext>
                </a:extLst>
              </p:cNvPr>
              <p:cNvSpPr>
                <a:spLocks/>
              </p:cNvSpPr>
              <p:nvPr/>
            </p:nvSpPr>
            <p:spPr bwMode="auto">
              <a:xfrm>
                <a:off x="3960020" y="3836528"/>
                <a:ext cx="876418" cy="750124"/>
              </a:xfrm>
              <a:custGeom>
                <a:avLst/>
                <a:gdLst/>
                <a:ahLst/>
                <a:cxnLst>
                  <a:cxn ang="0">
                    <a:pos x="1346" y="207"/>
                  </a:cxn>
                  <a:cxn ang="0">
                    <a:pos x="1149" y="128"/>
                  </a:cxn>
                  <a:cxn ang="0">
                    <a:pos x="845" y="0"/>
                  </a:cxn>
                  <a:cxn ang="0">
                    <a:pos x="614" y="136"/>
                  </a:cxn>
                  <a:cxn ang="0">
                    <a:pos x="362" y="279"/>
                  </a:cxn>
                  <a:cxn ang="0">
                    <a:pos x="55" y="503"/>
                  </a:cxn>
                  <a:cxn ang="0">
                    <a:pos x="55" y="782"/>
                  </a:cxn>
                  <a:cxn ang="0">
                    <a:pos x="47" y="1029"/>
                  </a:cxn>
                  <a:cxn ang="0">
                    <a:pos x="150" y="1252"/>
                  </a:cxn>
                  <a:cxn ang="0">
                    <a:pos x="228" y="1531"/>
                  </a:cxn>
                  <a:cxn ang="0">
                    <a:pos x="417" y="1699"/>
                  </a:cxn>
                  <a:cxn ang="0">
                    <a:pos x="661" y="1858"/>
                  </a:cxn>
                  <a:cxn ang="0">
                    <a:pos x="1039" y="1986"/>
                  </a:cxn>
                  <a:cxn ang="0">
                    <a:pos x="1299" y="2154"/>
                  </a:cxn>
                  <a:cxn ang="0">
                    <a:pos x="1456" y="2204"/>
                  </a:cxn>
                  <a:cxn ang="0">
                    <a:pos x="1729" y="2236"/>
                  </a:cxn>
                  <a:cxn ang="0">
                    <a:pos x="2023" y="2249"/>
                  </a:cxn>
                  <a:cxn ang="0">
                    <a:pos x="2204" y="2281"/>
                  </a:cxn>
                  <a:cxn ang="0">
                    <a:pos x="2345" y="2232"/>
                  </a:cxn>
                  <a:cxn ang="0">
                    <a:pos x="2566" y="1915"/>
                  </a:cxn>
                  <a:cxn ang="0">
                    <a:pos x="2717" y="1709"/>
                  </a:cxn>
                  <a:cxn ang="0">
                    <a:pos x="2591" y="1381"/>
                  </a:cxn>
                  <a:cxn ang="0">
                    <a:pos x="2590" y="1221"/>
                  </a:cxn>
                  <a:cxn ang="0">
                    <a:pos x="2446" y="1130"/>
                  </a:cxn>
                  <a:cxn ang="0">
                    <a:pos x="2490" y="977"/>
                  </a:cxn>
                  <a:cxn ang="0">
                    <a:pos x="2653" y="874"/>
                  </a:cxn>
                  <a:cxn ang="0">
                    <a:pos x="2570" y="689"/>
                  </a:cxn>
                  <a:cxn ang="0">
                    <a:pos x="2526" y="489"/>
                  </a:cxn>
                  <a:cxn ang="0">
                    <a:pos x="2487" y="264"/>
                  </a:cxn>
                  <a:cxn ang="0">
                    <a:pos x="2372" y="220"/>
                  </a:cxn>
                  <a:cxn ang="0">
                    <a:pos x="2268" y="193"/>
                  </a:cxn>
                  <a:cxn ang="0">
                    <a:pos x="2078" y="207"/>
                  </a:cxn>
                  <a:cxn ang="0">
                    <a:pos x="1748" y="223"/>
                  </a:cxn>
                  <a:cxn ang="0">
                    <a:pos x="1504" y="183"/>
                  </a:cxn>
                </a:cxnLst>
                <a:rect l="0" t="0" r="r" b="b"/>
                <a:pathLst>
                  <a:path w="2717" h="2359">
                    <a:moveTo>
                      <a:pt x="1401" y="279"/>
                    </a:moveTo>
                    <a:lnTo>
                      <a:pt x="1346" y="207"/>
                    </a:lnTo>
                    <a:lnTo>
                      <a:pt x="1244" y="223"/>
                    </a:lnTo>
                    <a:lnTo>
                      <a:pt x="1149" y="128"/>
                    </a:lnTo>
                    <a:lnTo>
                      <a:pt x="1071" y="24"/>
                    </a:lnTo>
                    <a:lnTo>
                      <a:pt x="845" y="0"/>
                    </a:lnTo>
                    <a:lnTo>
                      <a:pt x="756" y="112"/>
                    </a:lnTo>
                    <a:lnTo>
                      <a:pt x="614" y="136"/>
                    </a:lnTo>
                    <a:lnTo>
                      <a:pt x="535" y="255"/>
                    </a:lnTo>
                    <a:lnTo>
                      <a:pt x="362" y="279"/>
                    </a:lnTo>
                    <a:lnTo>
                      <a:pt x="150" y="375"/>
                    </a:lnTo>
                    <a:lnTo>
                      <a:pt x="55" y="503"/>
                    </a:lnTo>
                    <a:lnTo>
                      <a:pt x="79" y="686"/>
                    </a:lnTo>
                    <a:lnTo>
                      <a:pt x="55" y="782"/>
                    </a:lnTo>
                    <a:lnTo>
                      <a:pt x="0" y="861"/>
                    </a:lnTo>
                    <a:lnTo>
                      <a:pt x="47" y="1029"/>
                    </a:lnTo>
                    <a:lnTo>
                      <a:pt x="107" y="1107"/>
                    </a:lnTo>
                    <a:lnTo>
                      <a:pt x="150" y="1252"/>
                    </a:lnTo>
                    <a:lnTo>
                      <a:pt x="142" y="1380"/>
                    </a:lnTo>
                    <a:lnTo>
                      <a:pt x="228" y="1531"/>
                    </a:lnTo>
                    <a:lnTo>
                      <a:pt x="235" y="1646"/>
                    </a:lnTo>
                    <a:lnTo>
                      <a:pt x="417" y="1699"/>
                    </a:lnTo>
                    <a:lnTo>
                      <a:pt x="575" y="1779"/>
                    </a:lnTo>
                    <a:lnTo>
                      <a:pt x="661" y="1858"/>
                    </a:lnTo>
                    <a:lnTo>
                      <a:pt x="858" y="1890"/>
                    </a:lnTo>
                    <a:lnTo>
                      <a:pt x="1039" y="1986"/>
                    </a:lnTo>
                    <a:lnTo>
                      <a:pt x="1173" y="2058"/>
                    </a:lnTo>
                    <a:lnTo>
                      <a:pt x="1299" y="2154"/>
                    </a:lnTo>
                    <a:lnTo>
                      <a:pt x="1371" y="2269"/>
                    </a:lnTo>
                    <a:lnTo>
                      <a:pt x="1456" y="2204"/>
                    </a:lnTo>
                    <a:lnTo>
                      <a:pt x="1622" y="2297"/>
                    </a:lnTo>
                    <a:lnTo>
                      <a:pt x="1729" y="2236"/>
                    </a:lnTo>
                    <a:lnTo>
                      <a:pt x="1897" y="2299"/>
                    </a:lnTo>
                    <a:lnTo>
                      <a:pt x="2023" y="2249"/>
                    </a:lnTo>
                    <a:lnTo>
                      <a:pt x="2109" y="2252"/>
                    </a:lnTo>
                    <a:lnTo>
                      <a:pt x="2204" y="2281"/>
                    </a:lnTo>
                    <a:lnTo>
                      <a:pt x="2345" y="2359"/>
                    </a:lnTo>
                    <a:lnTo>
                      <a:pt x="2345" y="2232"/>
                    </a:lnTo>
                    <a:lnTo>
                      <a:pt x="2417" y="2033"/>
                    </a:lnTo>
                    <a:lnTo>
                      <a:pt x="2566" y="1915"/>
                    </a:lnTo>
                    <a:lnTo>
                      <a:pt x="2706" y="1850"/>
                    </a:lnTo>
                    <a:lnTo>
                      <a:pt x="2717" y="1709"/>
                    </a:lnTo>
                    <a:lnTo>
                      <a:pt x="2606" y="1578"/>
                    </a:lnTo>
                    <a:lnTo>
                      <a:pt x="2591" y="1381"/>
                    </a:lnTo>
                    <a:lnTo>
                      <a:pt x="2572" y="1297"/>
                    </a:lnTo>
                    <a:lnTo>
                      <a:pt x="2590" y="1221"/>
                    </a:lnTo>
                    <a:lnTo>
                      <a:pt x="2537" y="1139"/>
                    </a:lnTo>
                    <a:lnTo>
                      <a:pt x="2446" y="1130"/>
                    </a:lnTo>
                    <a:lnTo>
                      <a:pt x="2445" y="1046"/>
                    </a:lnTo>
                    <a:lnTo>
                      <a:pt x="2490" y="977"/>
                    </a:lnTo>
                    <a:lnTo>
                      <a:pt x="2544" y="911"/>
                    </a:lnTo>
                    <a:lnTo>
                      <a:pt x="2653" y="874"/>
                    </a:lnTo>
                    <a:lnTo>
                      <a:pt x="2643" y="776"/>
                    </a:lnTo>
                    <a:lnTo>
                      <a:pt x="2570" y="689"/>
                    </a:lnTo>
                    <a:lnTo>
                      <a:pt x="2526" y="590"/>
                    </a:lnTo>
                    <a:lnTo>
                      <a:pt x="2526" y="489"/>
                    </a:lnTo>
                    <a:lnTo>
                      <a:pt x="2491" y="399"/>
                    </a:lnTo>
                    <a:lnTo>
                      <a:pt x="2487" y="264"/>
                    </a:lnTo>
                    <a:lnTo>
                      <a:pt x="2414" y="253"/>
                    </a:lnTo>
                    <a:lnTo>
                      <a:pt x="2372" y="220"/>
                    </a:lnTo>
                    <a:lnTo>
                      <a:pt x="2333" y="164"/>
                    </a:lnTo>
                    <a:lnTo>
                      <a:pt x="2268" y="193"/>
                    </a:lnTo>
                    <a:lnTo>
                      <a:pt x="2212" y="223"/>
                    </a:lnTo>
                    <a:lnTo>
                      <a:pt x="2078" y="207"/>
                    </a:lnTo>
                    <a:lnTo>
                      <a:pt x="1945" y="223"/>
                    </a:lnTo>
                    <a:lnTo>
                      <a:pt x="1748" y="223"/>
                    </a:lnTo>
                    <a:lnTo>
                      <a:pt x="1606" y="191"/>
                    </a:lnTo>
                    <a:lnTo>
                      <a:pt x="1504" y="183"/>
                    </a:lnTo>
                    <a:lnTo>
                      <a:pt x="1401" y="279"/>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6" name="Freeform 16">
                <a:extLst>
                  <a:ext uri="{FF2B5EF4-FFF2-40B4-BE49-F238E27FC236}">
                    <a16:creationId xmlns:a16="http://schemas.microsoft.com/office/drawing/2014/main" id="{0AC9141B-D14E-2D49-8FA8-81E9EEA42B37}"/>
                  </a:ext>
                </a:extLst>
              </p:cNvPr>
              <p:cNvSpPr>
                <a:spLocks/>
              </p:cNvSpPr>
              <p:nvPr/>
            </p:nvSpPr>
            <p:spPr bwMode="auto">
              <a:xfrm>
                <a:off x="4444526" y="3775932"/>
                <a:ext cx="256249" cy="131638"/>
              </a:xfrm>
              <a:custGeom>
                <a:avLst/>
                <a:gdLst/>
                <a:ahLst/>
                <a:cxnLst>
                  <a:cxn ang="0">
                    <a:pos x="287" y="0"/>
                  </a:cxn>
                  <a:cxn ang="0">
                    <a:pos x="268" y="43"/>
                  </a:cxn>
                  <a:cxn ang="0">
                    <a:pos x="223" y="89"/>
                  </a:cxn>
                  <a:cxn ang="0">
                    <a:pos x="177" y="89"/>
                  </a:cxn>
                  <a:cxn ang="0">
                    <a:pos x="177" y="134"/>
                  </a:cxn>
                  <a:cxn ang="0">
                    <a:pos x="132" y="134"/>
                  </a:cxn>
                  <a:cxn ang="0">
                    <a:pos x="41" y="134"/>
                  </a:cxn>
                  <a:cxn ang="0">
                    <a:pos x="41" y="180"/>
                  </a:cxn>
                  <a:cxn ang="0">
                    <a:pos x="41" y="225"/>
                  </a:cxn>
                  <a:cxn ang="0">
                    <a:pos x="86" y="225"/>
                  </a:cxn>
                  <a:cxn ang="0">
                    <a:pos x="128" y="252"/>
                  </a:cxn>
                  <a:cxn ang="0">
                    <a:pos x="85" y="295"/>
                  </a:cxn>
                  <a:cxn ang="0">
                    <a:pos x="56" y="329"/>
                  </a:cxn>
                  <a:cxn ang="0">
                    <a:pos x="0" y="380"/>
                  </a:cxn>
                  <a:cxn ang="0">
                    <a:pos x="111" y="387"/>
                  </a:cxn>
                  <a:cxn ang="0">
                    <a:pos x="248" y="420"/>
                  </a:cxn>
                  <a:cxn ang="0">
                    <a:pos x="441" y="419"/>
                  </a:cxn>
                  <a:cxn ang="0">
                    <a:pos x="585" y="405"/>
                  </a:cxn>
                  <a:cxn ang="0">
                    <a:pos x="722" y="419"/>
                  </a:cxn>
                  <a:cxn ang="0">
                    <a:pos x="780" y="387"/>
                  </a:cxn>
                  <a:cxn ang="0">
                    <a:pos x="774" y="275"/>
                  </a:cxn>
                  <a:cxn ang="0">
                    <a:pos x="809" y="186"/>
                  </a:cxn>
                  <a:cxn ang="0">
                    <a:pos x="744" y="114"/>
                  </a:cxn>
                  <a:cxn ang="0">
                    <a:pos x="686" y="102"/>
                  </a:cxn>
                  <a:cxn ang="0">
                    <a:pos x="620" y="143"/>
                  </a:cxn>
                  <a:cxn ang="0">
                    <a:pos x="524" y="66"/>
                  </a:cxn>
                  <a:cxn ang="0">
                    <a:pos x="287" y="0"/>
                  </a:cxn>
                </a:cxnLst>
                <a:rect l="0" t="0" r="r" b="b"/>
                <a:pathLst>
                  <a:path w="809" h="420">
                    <a:moveTo>
                      <a:pt x="287" y="0"/>
                    </a:moveTo>
                    <a:lnTo>
                      <a:pt x="268" y="43"/>
                    </a:lnTo>
                    <a:lnTo>
                      <a:pt x="223" y="89"/>
                    </a:lnTo>
                    <a:lnTo>
                      <a:pt x="177" y="89"/>
                    </a:lnTo>
                    <a:lnTo>
                      <a:pt x="177" y="134"/>
                    </a:lnTo>
                    <a:lnTo>
                      <a:pt x="132" y="134"/>
                    </a:lnTo>
                    <a:lnTo>
                      <a:pt x="41" y="134"/>
                    </a:lnTo>
                    <a:lnTo>
                      <a:pt x="41" y="180"/>
                    </a:lnTo>
                    <a:lnTo>
                      <a:pt x="41" y="225"/>
                    </a:lnTo>
                    <a:lnTo>
                      <a:pt x="86" y="225"/>
                    </a:lnTo>
                    <a:lnTo>
                      <a:pt x="128" y="252"/>
                    </a:lnTo>
                    <a:lnTo>
                      <a:pt x="85" y="295"/>
                    </a:lnTo>
                    <a:lnTo>
                      <a:pt x="56" y="329"/>
                    </a:lnTo>
                    <a:lnTo>
                      <a:pt x="0" y="380"/>
                    </a:lnTo>
                    <a:lnTo>
                      <a:pt x="111" y="387"/>
                    </a:lnTo>
                    <a:lnTo>
                      <a:pt x="248" y="420"/>
                    </a:lnTo>
                    <a:lnTo>
                      <a:pt x="441" y="419"/>
                    </a:lnTo>
                    <a:lnTo>
                      <a:pt x="585" y="405"/>
                    </a:lnTo>
                    <a:lnTo>
                      <a:pt x="722" y="419"/>
                    </a:lnTo>
                    <a:lnTo>
                      <a:pt x="780" y="387"/>
                    </a:lnTo>
                    <a:lnTo>
                      <a:pt x="774" y="275"/>
                    </a:lnTo>
                    <a:lnTo>
                      <a:pt x="809" y="186"/>
                    </a:lnTo>
                    <a:lnTo>
                      <a:pt x="744" y="114"/>
                    </a:lnTo>
                    <a:lnTo>
                      <a:pt x="686" y="102"/>
                    </a:lnTo>
                    <a:lnTo>
                      <a:pt x="620" y="143"/>
                    </a:lnTo>
                    <a:lnTo>
                      <a:pt x="524" y="66"/>
                    </a:lnTo>
                    <a:lnTo>
                      <a:pt x="2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7" name="Freeform 17">
                <a:extLst>
                  <a:ext uri="{FF2B5EF4-FFF2-40B4-BE49-F238E27FC236}">
                    <a16:creationId xmlns:a16="http://schemas.microsoft.com/office/drawing/2014/main" id="{8A26D351-6376-8A4D-A5F5-2BF81DC41DAD}"/>
                  </a:ext>
                </a:extLst>
              </p:cNvPr>
              <p:cNvSpPr>
                <a:spLocks/>
              </p:cNvSpPr>
              <p:nvPr/>
            </p:nvSpPr>
            <p:spPr bwMode="auto">
              <a:xfrm>
                <a:off x="4539274" y="4684858"/>
                <a:ext cx="824736" cy="564161"/>
              </a:xfrm>
              <a:custGeom>
                <a:avLst/>
                <a:gdLst/>
                <a:ahLst/>
                <a:cxnLst>
                  <a:cxn ang="0">
                    <a:pos x="1268" y="1755"/>
                  </a:cxn>
                  <a:cxn ang="0">
                    <a:pos x="1457" y="1739"/>
                  </a:cxn>
                  <a:cxn ang="0">
                    <a:pos x="1559" y="1683"/>
                  </a:cxn>
                  <a:cxn ang="0">
                    <a:pos x="1716" y="1651"/>
                  </a:cxn>
                  <a:cxn ang="0">
                    <a:pos x="1850" y="1627"/>
                  </a:cxn>
                  <a:cxn ang="0">
                    <a:pos x="1976" y="1619"/>
                  </a:cxn>
                  <a:cxn ang="0">
                    <a:pos x="2102" y="1683"/>
                  </a:cxn>
                  <a:cxn ang="0">
                    <a:pos x="2244" y="1731"/>
                  </a:cxn>
                  <a:cxn ang="0">
                    <a:pos x="2252" y="1611"/>
                  </a:cxn>
                  <a:cxn ang="0">
                    <a:pos x="2276" y="1500"/>
                  </a:cxn>
                  <a:cxn ang="0">
                    <a:pos x="2323" y="1412"/>
                  </a:cxn>
                  <a:cxn ang="0">
                    <a:pos x="2421" y="1350"/>
                  </a:cxn>
                  <a:cxn ang="0">
                    <a:pos x="2535" y="1268"/>
                  </a:cxn>
                  <a:cxn ang="0">
                    <a:pos x="2559" y="1157"/>
                  </a:cxn>
                  <a:cxn ang="0">
                    <a:pos x="2473" y="1116"/>
                  </a:cxn>
                  <a:cxn ang="0">
                    <a:pos x="2345" y="1196"/>
                  </a:cxn>
                  <a:cxn ang="0">
                    <a:pos x="2242" y="1163"/>
                  </a:cxn>
                  <a:cxn ang="0">
                    <a:pos x="2142" y="1068"/>
                  </a:cxn>
                  <a:cxn ang="0">
                    <a:pos x="2125" y="972"/>
                  </a:cxn>
                  <a:cxn ang="0">
                    <a:pos x="2174" y="891"/>
                  </a:cxn>
                  <a:cxn ang="0">
                    <a:pos x="2145" y="816"/>
                  </a:cxn>
                  <a:cxn ang="0">
                    <a:pos x="2163" y="759"/>
                  </a:cxn>
                  <a:cxn ang="0">
                    <a:pos x="2116" y="688"/>
                  </a:cxn>
                  <a:cxn ang="0">
                    <a:pos x="2124" y="568"/>
                  </a:cxn>
                  <a:cxn ang="0">
                    <a:pos x="2053" y="511"/>
                  </a:cxn>
                  <a:cxn ang="0">
                    <a:pos x="1988" y="473"/>
                  </a:cxn>
                  <a:cxn ang="0">
                    <a:pos x="1962" y="400"/>
                  </a:cxn>
                  <a:cxn ang="0">
                    <a:pos x="1886" y="359"/>
                  </a:cxn>
                  <a:cxn ang="0">
                    <a:pos x="1850" y="263"/>
                  </a:cxn>
                  <a:cxn ang="0">
                    <a:pos x="1839" y="147"/>
                  </a:cxn>
                  <a:cxn ang="0">
                    <a:pos x="1776" y="148"/>
                  </a:cxn>
                  <a:cxn ang="0">
                    <a:pos x="1711" y="81"/>
                  </a:cxn>
                  <a:cxn ang="0">
                    <a:pos x="1614" y="30"/>
                  </a:cxn>
                  <a:cxn ang="0">
                    <a:pos x="1495" y="174"/>
                  </a:cxn>
                  <a:cxn ang="0">
                    <a:pos x="1359" y="144"/>
                  </a:cxn>
                  <a:cxn ang="0">
                    <a:pos x="1236" y="270"/>
                  </a:cxn>
                  <a:cxn ang="0">
                    <a:pos x="1141" y="176"/>
                  </a:cxn>
                  <a:cxn ang="0">
                    <a:pos x="934" y="172"/>
                  </a:cxn>
                  <a:cxn ang="0">
                    <a:pos x="773" y="111"/>
                  </a:cxn>
                  <a:cxn ang="0">
                    <a:pos x="668" y="0"/>
                  </a:cxn>
                  <a:cxn ang="0">
                    <a:pos x="609" y="82"/>
                  </a:cxn>
                  <a:cxn ang="0">
                    <a:pos x="650" y="124"/>
                  </a:cxn>
                  <a:cxn ang="0">
                    <a:pos x="575" y="263"/>
                  </a:cxn>
                  <a:cxn ang="0">
                    <a:pos x="465" y="311"/>
                  </a:cxn>
                  <a:cxn ang="0">
                    <a:pos x="386" y="439"/>
                  </a:cxn>
                  <a:cxn ang="0">
                    <a:pos x="378" y="582"/>
                  </a:cxn>
                  <a:cxn ang="0">
                    <a:pos x="307" y="670"/>
                  </a:cxn>
                  <a:cxn ang="0">
                    <a:pos x="197" y="838"/>
                  </a:cxn>
                  <a:cxn ang="0">
                    <a:pos x="0" y="909"/>
                  </a:cxn>
                  <a:cxn ang="0">
                    <a:pos x="63" y="1037"/>
                  </a:cxn>
                  <a:cxn ang="0">
                    <a:pos x="134" y="1125"/>
                  </a:cxn>
                  <a:cxn ang="0">
                    <a:pos x="291" y="1292"/>
                  </a:cxn>
                  <a:cxn ang="0">
                    <a:pos x="425" y="1428"/>
                  </a:cxn>
                  <a:cxn ang="0">
                    <a:pos x="583" y="1500"/>
                  </a:cxn>
                  <a:cxn ang="0">
                    <a:pos x="669" y="1595"/>
                  </a:cxn>
                  <a:cxn ang="0">
                    <a:pos x="693" y="1683"/>
                  </a:cxn>
                  <a:cxn ang="0">
                    <a:pos x="780" y="1715"/>
                  </a:cxn>
                  <a:cxn ang="0">
                    <a:pos x="905" y="1731"/>
                  </a:cxn>
                  <a:cxn ang="0">
                    <a:pos x="1004" y="1769"/>
                  </a:cxn>
                  <a:cxn ang="0">
                    <a:pos x="1157" y="1771"/>
                  </a:cxn>
                  <a:cxn ang="0">
                    <a:pos x="1268" y="1755"/>
                  </a:cxn>
                </a:cxnLst>
                <a:rect l="0" t="0" r="r" b="b"/>
                <a:pathLst>
                  <a:path w="2559" h="1771">
                    <a:moveTo>
                      <a:pt x="1268" y="1755"/>
                    </a:moveTo>
                    <a:lnTo>
                      <a:pt x="1457" y="1739"/>
                    </a:lnTo>
                    <a:lnTo>
                      <a:pt x="1559" y="1683"/>
                    </a:lnTo>
                    <a:lnTo>
                      <a:pt x="1716" y="1651"/>
                    </a:lnTo>
                    <a:lnTo>
                      <a:pt x="1850" y="1627"/>
                    </a:lnTo>
                    <a:lnTo>
                      <a:pt x="1976" y="1619"/>
                    </a:lnTo>
                    <a:lnTo>
                      <a:pt x="2102" y="1683"/>
                    </a:lnTo>
                    <a:lnTo>
                      <a:pt x="2244" y="1731"/>
                    </a:lnTo>
                    <a:lnTo>
                      <a:pt x="2252" y="1611"/>
                    </a:lnTo>
                    <a:lnTo>
                      <a:pt x="2276" y="1500"/>
                    </a:lnTo>
                    <a:lnTo>
                      <a:pt x="2323" y="1412"/>
                    </a:lnTo>
                    <a:lnTo>
                      <a:pt x="2421" y="1350"/>
                    </a:lnTo>
                    <a:lnTo>
                      <a:pt x="2535" y="1268"/>
                    </a:lnTo>
                    <a:lnTo>
                      <a:pt x="2559" y="1157"/>
                    </a:lnTo>
                    <a:lnTo>
                      <a:pt x="2473" y="1116"/>
                    </a:lnTo>
                    <a:lnTo>
                      <a:pt x="2345" y="1196"/>
                    </a:lnTo>
                    <a:lnTo>
                      <a:pt x="2242" y="1163"/>
                    </a:lnTo>
                    <a:lnTo>
                      <a:pt x="2142" y="1068"/>
                    </a:lnTo>
                    <a:lnTo>
                      <a:pt x="2125" y="972"/>
                    </a:lnTo>
                    <a:lnTo>
                      <a:pt x="2174" y="891"/>
                    </a:lnTo>
                    <a:lnTo>
                      <a:pt x="2145" y="816"/>
                    </a:lnTo>
                    <a:lnTo>
                      <a:pt x="2163" y="759"/>
                    </a:lnTo>
                    <a:lnTo>
                      <a:pt x="2116" y="688"/>
                    </a:lnTo>
                    <a:lnTo>
                      <a:pt x="2124" y="568"/>
                    </a:lnTo>
                    <a:lnTo>
                      <a:pt x="2053" y="511"/>
                    </a:lnTo>
                    <a:lnTo>
                      <a:pt x="1988" y="473"/>
                    </a:lnTo>
                    <a:lnTo>
                      <a:pt x="1962" y="400"/>
                    </a:lnTo>
                    <a:lnTo>
                      <a:pt x="1886" y="359"/>
                    </a:lnTo>
                    <a:lnTo>
                      <a:pt x="1850" y="263"/>
                    </a:lnTo>
                    <a:lnTo>
                      <a:pt x="1839" y="147"/>
                    </a:lnTo>
                    <a:lnTo>
                      <a:pt x="1776" y="148"/>
                    </a:lnTo>
                    <a:lnTo>
                      <a:pt x="1711" y="81"/>
                    </a:lnTo>
                    <a:lnTo>
                      <a:pt x="1614" y="30"/>
                    </a:lnTo>
                    <a:lnTo>
                      <a:pt x="1495" y="174"/>
                    </a:lnTo>
                    <a:lnTo>
                      <a:pt x="1359" y="144"/>
                    </a:lnTo>
                    <a:lnTo>
                      <a:pt x="1236" y="270"/>
                    </a:lnTo>
                    <a:lnTo>
                      <a:pt x="1141" y="176"/>
                    </a:lnTo>
                    <a:lnTo>
                      <a:pt x="934" y="172"/>
                    </a:lnTo>
                    <a:lnTo>
                      <a:pt x="773" y="111"/>
                    </a:lnTo>
                    <a:lnTo>
                      <a:pt x="668" y="0"/>
                    </a:lnTo>
                    <a:lnTo>
                      <a:pt x="609" y="82"/>
                    </a:lnTo>
                    <a:lnTo>
                      <a:pt x="650" y="124"/>
                    </a:lnTo>
                    <a:lnTo>
                      <a:pt x="575" y="263"/>
                    </a:lnTo>
                    <a:lnTo>
                      <a:pt x="465" y="311"/>
                    </a:lnTo>
                    <a:lnTo>
                      <a:pt x="386" y="439"/>
                    </a:lnTo>
                    <a:lnTo>
                      <a:pt x="378" y="582"/>
                    </a:lnTo>
                    <a:lnTo>
                      <a:pt x="307" y="670"/>
                    </a:lnTo>
                    <a:lnTo>
                      <a:pt x="197" y="838"/>
                    </a:lnTo>
                    <a:lnTo>
                      <a:pt x="0" y="909"/>
                    </a:lnTo>
                    <a:lnTo>
                      <a:pt x="63" y="1037"/>
                    </a:lnTo>
                    <a:lnTo>
                      <a:pt x="134" y="1125"/>
                    </a:lnTo>
                    <a:lnTo>
                      <a:pt x="291" y="1292"/>
                    </a:lnTo>
                    <a:lnTo>
                      <a:pt x="425" y="1428"/>
                    </a:lnTo>
                    <a:lnTo>
                      <a:pt x="583" y="1500"/>
                    </a:lnTo>
                    <a:lnTo>
                      <a:pt x="669" y="1595"/>
                    </a:lnTo>
                    <a:lnTo>
                      <a:pt x="693" y="1683"/>
                    </a:lnTo>
                    <a:lnTo>
                      <a:pt x="780" y="1715"/>
                    </a:lnTo>
                    <a:lnTo>
                      <a:pt x="905" y="1731"/>
                    </a:lnTo>
                    <a:lnTo>
                      <a:pt x="1004" y="1769"/>
                    </a:lnTo>
                    <a:lnTo>
                      <a:pt x="1157" y="1771"/>
                    </a:lnTo>
                    <a:lnTo>
                      <a:pt x="1268" y="175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8" name="Freeform 18">
                <a:extLst>
                  <a:ext uri="{FF2B5EF4-FFF2-40B4-BE49-F238E27FC236}">
                    <a16:creationId xmlns:a16="http://schemas.microsoft.com/office/drawing/2014/main" id="{B670D101-3AF8-0C4A-81B0-BC6B5B776FB1}"/>
                  </a:ext>
                </a:extLst>
              </p:cNvPr>
              <p:cNvSpPr>
                <a:spLocks/>
              </p:cNvSpPr>
              <p:nvPr/>
            </p:nvSpPr>
            <p:spPr bwMode="auto">
              <a:xfrm>
                <a:off x="4702929" y="5192602"/>
                <a:ext cx="559874" cy="342675"/>
              </a:xfrm>
              <a:custGeom>
                <a:avLst/>
                <a:gdLst/>
                <a:ahLst/>
                <a:cxnLst>
                  <a:cxn ang="0">
                    <a:pos x="1738" y="135"/>
                  </a:cxn>
                  <a:cxn ang="0">
                    <a:pos x="1588" y="84"/>
                  </a:cxn>
                  <a:cxn ang="0">
                    <a:pos x="1467" y="21"/>
                  </a:cxn>
                  <a:cxn ang="0">
                    <a:pos x="1343" y="30"/>
                  </a:cxn>
                  <a:cxn ang="0">
                    <a:pos x="1220" y="51"/>
                  </a:cxn>
                  <a:cxn ang="0">
                    <a:pos x="1053" y="85"/>
                  </a:cxn>
                  <a:cxn ang="0">
                    <a:pos x="945" y="144"/>
                  </a:cxn>
                  <a:cxn ang="0">
                    <a:pos x="768" y="157"/>
                  </a:cxn>
                  <a:cxn ang="0">
                    <a:pos x="653" y="172"/>
                  </a:cxn>
                  <a:cxn ang="0">
                    <a:pos x="502" y="174"/>
                  </a:cxn>
                  <a:cxn ang="0">
                    <a:pos x="398" y="134"/>
                  </a:cxn>
                  <a:cxn ang="0">
                    <a:pos x="274" y="118"/>
                  </a:cxn>
                  <a:cxn ang="0">
                    <a:pos x="183" y="87"/>
                  </a:cxn>
                  <a:cxn ang="0">
                    <a:pos x="160" y="0"/>
                  </a:cxn>
                  <a:cxn ang="0">
                    <a:pos x="96" y="112"/>
                  </a:cxn>
                  <a:cxn ang="0">
                    <a:pos x="0" y="214"/>
                  </a:cxn>
                  <a:cxn ang="0">
                    <a:pos x="82" y="268"/>
                  </a:cxn>
                  <a:cxn ang="0">
                    <a:pos x="145" y="324"/>
                  </a:cxn>
                  <a:cxn ang="0">
                    <a:pos x="192" y="380"/>
                  </a:cxn>
                  <a:cxn ang="0">
                    <a:pos x="154" y="477"/>
                  </a:cxn>
                  <a:cxn ang="0">
                    <a:pos x="96" y="573"/>
                  </a:cxn>
                  <a:cxn ang="0">
                    <a:pos x="97" y="666"/>
                  </a:cxn>
                  <a:cxn ang="0">
                    <a:pos x="137" y="762"/>
                  </a:cxn>
                  <a:cxn ang="0">
                    <a:pos x="176" y="802"/>
                  </a:cxn>
                  <a:cxn ang="0">
                    <a:pos x="215" y="889"/>
                  </a:cxn>
                  <a:cxn ang="0">
                    <a:pos x="239" y="977"/>
                  </a:cxn>
                  <a:cxn ang="0">
                    <a:pos x="318" y="1048"/>
                  </a:cxn>
                  <a:cxn ang="0">
                    <a:pos x="459" y="1040"/>
                  </a:cxn>
                  <a:cxn ang="0">
                    <a:pos x="585" y="1016"/>
                  </a:cxn>
                  <a:cxn ang="0">
                    <a:pos x="711" y="1032"/>
                  </a:cxn>
                  <a:cxn ang="0">
                    <a:pos x="853" y="1072"/>
                  </a:cxn>
                  <a:cxn ang="0">
                    <a:pos x="955" y="1049"/>
                  </a:cxn>
                  <a:cxn ang="0">
                    <a:pos x="1097" y="1040"/>
                  </a:cxn>
                  <a:cxn ang="0">
                    <a:pos x="1175" y="977"/>
                  </a:cxn>
                  <a:cxn ang="0">
                    <a:pos x="1136" y="913"/>
                  </a:cxn>
                  <a:cxn ang="0">
                    <a:pos x="1221" y="900"/>
                  </a:cxn>
                  <a:cxn ang="0">
                    <a:pos x="1285" y="857"/>
                  </a:cxn>
                  <a:cxn ang="0">
                    <a:pos x="1380" y="802"/>
                  </a:cxn>
                  <a:cxn ang="0">
                    <a:pos x="1482" y="802"/>
                  </a:cxn>
                  <a:cxn ang="0">
                    <a:pos x="1545" y="857"/>
                  </a:cxn>
                  <a:cxn ang="0">
                    <a:pos x="1608" y="817"/>
                  </a:cxn>
                  <a:cxn ang="0">
                    <a:pos x="1553" y="746"/>
                  </a:cxn>
                  <a:cxn ang="0">
                    <a:pos x="1522" y="619"/>
                  </a:cxn>
                  <a:cxn ang="0">
                    <a:pos x="1545" y="459"/>
                  </a:cxn>
                  <a:cxn ang="0">
                    <a:pos x="1592" y="316"/>
                  </a:cxn>
                  <a:cxn ang="0">
                    <a:pos x="1640" y="261"/>
                  </a:cxn>
                  <a:cxn ang="0">
                    <a:pos x="1726" y="229"/>
                  </a:cxn>
                  <a:cxn ang="0">
                    <a:pos x="1738" y="135"/>
                  </a:cxn>
                </a:cxnLst>
                <a:rect l="0" t="0" r="r" b="b"/>
                <a:pathLst>
                  <a:path w="1738" h="1072">
                    <a:moveTo>
                      <a:pt x="1738" y="135"/>
                    </a:moveTo>
                    <a:lnTo>
                      <a:pt x="1588" y="84"/>
                    </a:lnTo>
                    <a:lnTo>
                      <a:pt x="1467" y="21"/>
                    </a:lnTo>
                    <a:lnTo>
                      <a:pt x="1343" y="30"/>
                    </a:lnTo>
                    <a:lnTo>
                      <a:pt x="1220" y="51"/>
                    </a:lnTo>
                    <a:lnTo>
                      <a:pt x="1053" y="85"/>
                    </a:lnTo>
                    <a:lnTo>
                      <a:pt x="945" y="144"/>
                    </a:lnTo>
                    <a:lnTo>
                      <a:pt x="768" y="157"/>
                    </a:lnTo>
                    <a:lnTo>
                      <a:pt x="653" y="172"/>
                    </a:lnTo>
                    <a:lnTo>
                      <a:pt x="502" y="174"/>
                    </a:lnTo>
                    <a:lnTo>
                      <a:pt x="398" y="134"/>
                    </a:lnTo>
                    <a:lnTo>
                      <a:pt x="274" y="118"/>
                    </a:lnTo>
                    <a:lnTo>
                      <a:pt x="183" y="87"/>
                    </a:lnTo>
                    <a:lnTo>
                      <a:pt x="160" y="0"/>
                    </a:lnTo>
                    <a:lnTo>
                      <a:pt x="96" y="112"/>
                    </a:lnTo>
                    <a:lnTo>
                      <a:pt x="0" y="214"/>
                    </a:lnTo>
                    <a:lnTo>
                      <a:pt x="82" y="268"/>
                    </a:lnTo>
                    <a:lnTo>
                      <a:pt x="145" y="324"/>
                    </a:lnTo>
                    <a:lnTo>
                      <a:pt x="192" y="380"/>
                    </a:lnTo>
                    <a:lnTo>
                      <a:pt x="154" y="477"/>
                    </a:lnTo>
                    <a:lnTo>
                      <a:pt x="96" y="573"/>
                    </a:lnTo>
                    <a:lnTo>
                      <a:pt x="97" y="666"/>
                    </a:lnTo>
                    <a:lnTo>
                      <a:pt x="137" y="762"/>
                    </a:lnTo>
                    <a:lnTo>
                      <a:pt x="176" y="802"/>
                    </a:lnTo>
                    <a:lnTo>
                      <a:pt x="215" y="889"/>
                    </a:lnTo>
                    <a:lnTo>
                      <a:pt x="239" y="977"/>
                    </a:lnTo>
                    <a:lnTo>
                      <a:pt x="318" y="1048"/>
                    </a:lnTo>
                    <a:lnTo>
                      <a:pt x="459" y="1040"/>
                    </a:lnTo>
                    <a:lnTo>
                      <a:pt x="585" y="1016"/>
                    </a:lnTo>
                    <a:lnTo>
                      <a:pt x="711" y="1032"/>
                    </a:lnTo>
                    <a:lnTo>
                      <a:pt x="853" y="1072"/>
                    </a:lnTo>
                    <a:lnTo>
                      <a:pt x="955" y="1049"/>
                    </a:lnTo>
                    <a:lnTo>
                      <a:pt x="1097" y="1040"/>
                    </a:lnTo>
                    <a:lnTo>
                      <a:pt x="1175" y="977"/>
                    </a:lnTo>
                    <a:lnTo>
                      <a:pt x="1136" y="913"/>
                    </a:lnTo>
                    <a:lnTo>
                      <a:pt x="1221" y="900"/>
                    </a:lnTo>
                    <a:lnTo>
                      <a:pt x="1285" y="857"/>
                    </a:lnTo>
                    <a:lnTo>
                      <a:pt x="1380" y="802"/>
                    </a:lnTo>
                    <a:lnTo>
                      <a:pt x="1482" y="802"/>
                    </a:lnTo>
                    <a:lnTo>
                      <a:pt x="1545" y="857"/>
                    </a:lnTo>
                    <a:lnTo>
                      <a:pt x="1608" y="817"/>
                    </a:lnTo>
                    <a:lnTo>
                      <a:pt x="1553" y="746"/>
                    </a:lnTo>
                    <a:lnTo>
                      <a:pt x="1522" y="619"/>
                    </a:lnTo>
                    <a:lnTo>
                      <a:pt x="1545" y="459"/>
                    </a:lnTo>
                    <a:lnTo>
                      <a:pt x="1592" y="316"/>
                    </a:lnTo>
                    <a:lnTo>
                      <a:pt x="1640" y="261"/>
                    </a:lnTo>
                    <a:lnTo>
                      <a:pt x="1726" y="229"/>
                    </a:lnTo>
                    <a:lnTo>
                      <a:pt x="1738" y="13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49" name="Freeform 19">
                <a:extLst>
                  <a:ext uri="{FF2B5EF4-FFF2-40B4-BE49-F238E27FC236}">
                    <a16:creationId xmlns:a16="http://schemas.microsoft.com/office/drawing/2014/main" id="{A0AF00A6-0526-304B-A082-EB56F2F427AC}"/>
                  </a:ext>
                </a:extLst>
              </p:cNvPr>
              <p:cNvSpPr>
                <a:spLocks/>
              </p:cNvSpPr>
              <p:nvPr/>
            </p:nvSpPr>
            <p:spPr bwMode="auto">
              <a:xfrm>
                <a:off x="4534967" y="5478862"/>
                <a:ext cx="590021" cy="610129"/>
              </a:xfrm>
              <a:custGeom>
                <a:avLst/>
                <a:gdLst/>
                <a:ahLst/>
                <a:cxnLst>
                  <a:cxn ang="0">
                    <a:pos x="1654" y="12"/>
                  </a:cxn>
                  <a:cxn ang="0">
                    <a:pos x="1615" y="139"/>
                  </a:cxn>
                  <a:cxn ang="0">
                    <a:pos x="1369" y="171"/>
                  </a:cxn>
                  <a:cxn ang="0">
                    <a:pos x="1102" y="115"/>
                  </a:cxn>
                  <a:cxn ang="0">
                    <a:pos x="830" y="147"/>
                  </a:cxn>
                  <a:cxn ang="0">
                    <a:pos x="661" y="244"/>
                  </a:cxn>
                  <a:cxn ang="0">
                    <a:pos x="346" y="344"/>
                  </a:cxn>
                  <a:cxn ang="0">
                    <a:pos x="205" y="488"/>
                  </a:cxn>
                  <a:cxn ang="0">
                    <a:pos x="79" y="687"/>
                  </a:cxn>
                  <a:cxn ang="0">
                    <a:pos x="63" y="950"/>
                  </a:cxn>
                  <a:cxn ang="0">
                    <a:pos x="236" y="1133"/>
                  </a:cxn>
                  <a:cxn ang="0">
                    <a:pos x="535" y="1228"/>
                  </a:cxn>
                  <a:cxn ang="0">
                    <a:pos x="795" y="1284"/>
                  </a:cxn>
                  <a:cxn ang="0">
                    <a:pos x="756" y="1356"/>
                  </a:cxn>
                  <a:cxn ang="0">
                    <a:pos x="362" y="1324"/>
                  </a:cxn>
                  <a:cxn ang="0">
                    <a:pos x="378" y="1531"/>
                  </a:cxn>
                  <a:cxn ang="0">
                    <a:pos x="457" y="1794"/>
                  </a:cxn>
                  <a:cxn ang="0">
                    <a:pos x="606" y="1698"/>
                  </a:cxn>
                  <a:cxn ang="0">
                    <a:pos x="653" y="1913"/>
                  </a:cxn>
                  <a:cxn ang="0">
                    <a:pos x="756" y="1786"/>
                  </a:cxn>
                  <a:cxn ang="0">
                    <a:pos x="826" y="1738"/>
                  </a:cxn>
                  <a:cxn ang="0">
                    <a:pos x="732" y="1539"/>
                  </a:cxn>
                  <a:cxn ang="0">
                    <a:pos x="889" y="1579"/>
                  </a:cxn>
                  <a:cxn ang="0">
                    <a:pos x="866" y="1499"/>
                  </a:cxn>
                  <a:cxn ang="0">
                    <a:pos x="1017" y="1238"/>
                  </a:cxn>
                  <a:cxn ang="0">
                    <a:pos x="1188" y="1220"/>
                  </a:cxn>
                  <a:cxn ang="0">
                    <a:pos x="1102" y="1117"/>
                  </a:cxn>
                  <a:cxn ang="0">
                    <a:pos x="874" y="1005"/>
                  </a:cxn>
                  <a:cxn ang="0">
                    <a:pos x="968" y="1149"/>
                  </a:cxn>
                  <a:cxn ang="0">
                    <a:pos x="874" y="1180"/>
                  </a:cxn>
                  <a:cxn ang="0">
                    <a:pos x="700" y="1101"/>
                  </a:cxn>
                  <a:cxn ang="0">
                    <a:pos x="771" y="1013"/>
                  </a:cxn>
                  <a:cxn ang="0">
                    <a:pos x="842" y="846"/>
                  </a:cxn>
                  <a:cxn ang="0">
                    <a:pos x="700" y="671"/>
                  </a:cxn>
                  <a:cxn ang="0">
                    <a:pos x="653" y="472"/>
                  </a:cxn>
                  <a:cxn ang="0">
                    <a:pos x="787" y="528"/>
                  </a:cxn>
                  <a:cxn ang="0">
                    <a:pos x="1000" y="512"/>
                  </a:cxn>
                  <a:cxn ang="0">
                    <a:pos x="1094" y="392"/>
                  </a:cxn>
                  <a:cxn ang="0">
                    <a:pos x="1253" y="342"/>
                  </a:cxn>
                  <a:cxn ang="0">
                    <a:pos x="1370" y="297"/>
                  </a:cxn>
                  <a:cxn ang="0">
                    <a:pos x="1613" y="305"/>
                  </a:cxn>
                  <a:cxn ang="0">
                    <a:pos x="1771" y="313"/>
                  </a:cxn>
                  <a:cxn ang="0">
                    <a:pos x="1763" y="161"/>
                  </a:cxn>
                  <a:cxn ang="0">
                    <a:pos x="1741" y="0"/>
                  </a:cxn>
                </a:cxnLst>
                <a:rect l="0" t="0" r="r" b="b"/>
                <a:pathLst>
                  <a:path w="1826" h="1913">
                    <a:moveTo>
                      <a:pt x="1741" y="0"/>
                    </a:moveTo>
                    <a:lnTo>
                      <a:pt x="1654" y="12"/>
                    </a:lnTo>
                    <a:lnTo>
                      <a:pt x="1693" y="79"/>
                    </a:lnTo>
                    <a:lnTo>
                      <a:pt x="1615" y="139"/>
                    </a:lnTo>
                    <a:lnTo>
                      <a:pt x="1474" y="148"/>
                    </a:lnTo>
                    <a:lnTo>
                      <a:pt x="1369" y="171"/>
                    </a:lnTo>
                    <a:lnTo>
                      <a:pt x="1238" y="135"/>
                    </a:lnTo>
                    <a:lnTo>
                      <a:pt x="1102" y="115"/>
                    </a:lnTo>
                    <a:lnTo>
                      <a:pt x="977" y="141"/>
                    </a:lnTo>
                    <a:lnTo>
                      <a:pt x="830" y="147"/>
                    </a:lnTo>
                    <a:lnTo>
                      <a:pt x="754" y="78"/>
                    </a:lnTo>
                    <a:lnTo>
                      <a:pt x="661" y="244"/>
                    </a:lnTo>
                    <a:lnTo>
                      <a:pt x="496" y="273"/>
                    </a:lnTo>
                    <a:lnTo>
                      <a:pt x="346" y="344"/>
                    </a:lnTo>
                    <a:lnTo>
                      <a:pt x="220" y="352"/>
                    </a:lnTo>
                    <a:lnTo>
                      <a:pt x="205" y="488"/>
                    </a:lnTo>
                    <a:lnTo>
                      <a:pt x="157" y="599"/>
                    </a:lnTo>
                    <a:lnTo>
                      <a:pt x="79" y="687"/>
                    </a:lnTo>
                    <a:lnTo>
                      <a:pt x="0" y="766"/>
                    </a:lnTo>
                    <a:lnTo>
                      <a:pt x="63" y="950"/>
                    </a:lnTo>
                    <a:lnTo>
                      <a:pt x="134" y="1045"/>
                    </a:lnTo>
                    <a:lnTo>
                      <a:pt x="236" y="1133"/>
                    </a:lnTo>
                    <a:lnTo>
                      <a:pt x="346" y="1220"/>
                    </a:lnTo>
                    <a:lnTo>
                      <a:pt x="535" y="1228"/>
                    </a:lnTo>
                    <a:lnTo>
                      <a:pt x="653" y="1212"/>
                    </a:lnTo>
                    <a:lnTo>
                      <a:pt x="795" y="1284"/>
                    </a:lnTo>
                    <a:lnTo>
                      <a:pt x="913" y="1324"/>
                    </a:lnTo>
                    <a:lnTo>
                      <a:pt x="756" y="1356"/>
                    </a:lnTo>
                    <a:lnTo>
                      <a:pt x="488" y="1276"/>
                    </a:lnTo>
                    <a:lnTo>
                      <a:pt x="362" y="1324"/>
                    </a:lnTo>
                    <a:lnTo>
                      <a:pt x="283" y="1411"/>
                    </a:lnTo>
                    <a:lnTo>
                      <a:pt x="378" y="1531"/>
                    </a:lnTo>
                    <a:lnTo>
                      <a:pt x="441" y="1626"/>
                    </a:lnTo>
                    <a:lnTo>
                      <a:pt x="457" y="1794"/>
                    </a:lnTo>
                    <a:lnTo>
                      <a:pt x="527" y="1714"/>
                    </a:lnTo>
                    <a:lnTo>
                      <a:pt x="606" y="1698"/>
                    </a:lnTo>
                    <a:lnTo>
                      <a:pt x="630" y="1802"/>
                    </a:lnTo>
                    <a:lnTo>
                      <a:pt x="653" y="1913"/>
                    </a:lnTo>
                    <a:lnTo>
                      <a:pt x="693" y="1833"/>
                    </a:lnTo>
                    <a:lnTo>
                      <a:pt x="756" y="1786"/>
                    </a:lnTo>
                    <a:lnTo>
                      <a:pt x="834" y="1833"/>
                    </a:lnTo>
                    <a:lnTo>
                      <a:pt x="826" y="1738"/>
                    </a:lnTo>
                    <a:lnTo>
                      <a:pt x="803" y="1650"/>
                    </a:lnTo>
                    <a:lnTo>
                      <a:pt x="732" y="1539"/>
                    </a:lnTo>
                    <a:lnTo>
                      <a:pt x="819" y="1523"/>
                    </a:lnTo>
                    <a:lnTo>
                      <a:pt x="889" y="1579"/>
                    </a:lnTo>
                    <a:lnTo>
                      <a:pt x="944" y="1571"/>
                    </a:lnTo>
                    <a:lnTo>
                      <a:pt x="866" y="1499"/>
                    </a:lnTo>
                    <a:lnTo>
                      <a:pt x="826" y="1403"/>
                    </a:lnTo>
                    <a:lnTo>
                      <a:pt x="1017" y="1238"/>
                    </a:lnTo>
                    <a:lnTo>
                      <a:pt x="1110" y="1228"/>
                    </a:lnTo>
                    <a:lnTo>
                      <a:pt x="1188" y="1220"/>
                    </a:lnTo>
                    <a:lnTo>
                      <a:pt x="1188" y="1133"/>
                    </a:lnTo>
                    <a:lnTo>
                      <a:pt x="1102" y="1117"/>
                    </a:lnTo>
                    <a:lnTo>
                      <a:pt x="1015" y="1085"/>
                    </a:lnTo>
                    <a:lnTo>
                      <a:pt x="874" y="1005"/>
                    </a:lnTo>
                    <a:lnTo>
                      <a:pt x="889" y="1093"/>
                    </a:lnTo>
                    <a:lnTo>
                      <a:pt x="968" y="1149"/>
                    </a:lnTo>
                    <a:lnTo>
                      <a:pt x="929" y="1204"/>
                    </a:lnTo>
                    <a:lnTo>
                      <a:pt x="874" y="1180"/>
                    </a:lnTo>
                    <a:lnTo>
                      <a:pt x="803" y="1101"/>
                    </a:lnTo>
                    <a:lnTo>
                      <a:pt x="700" y="1101"/>
                    </a:lnTo>
                    <a:lnTo>
                      <a:pt x="685" y="1045"/>
                    </a:lnTo>
                    <a:lnTo>
                      <a:pt x="771" y="1013"/>
                    </a:lnTo>
                    <a:lnTo>
                      <a:pt x="763" y="934"/>
                    </a:lnTo>
                    <a:lnTo>
                      <a:pt x="842" y="846"/>
                    </a:lnTo>
                    <a:lnTo>
                      <a:pt x="756" y="750"/>
                    </a:lnTo>
                    <a:lnTo>
                      <a:pt x="700" y="671"/>
                    </a:lnTo>
                    <a:lnTo>
                      <a:pt x="669" y="591"/>
                    </a:lnTo>
                    <a:lnTo>
                      <a:pt x="653" y="472"/>
                    </a:lnTo>
                    <a:lnTo>
                      <a:pt x="752" y="402"/>
                    </a:lnTo>
                    <a:lnTo>
                      <a:pt x="787" y="528"/>
                    </a:lnTo>
                    <a:lnTo>
                      <a:pt x="921" y="575"/>
                    </a:lnTo>
                    <a:lnTo>
                      <a:pt x="1000" y="512"/>
                    </a:lnTo>
                    <a:lnTo>
                      <a:pt x="1007" y="400"/>
                    </a:lnTo>
                    <a:lnTo>
                      <a:pt x="1094" y="392"/>
                    </a:lnTo>
                    <a:lnTo>
                      <a:pt x="1181" y="289"/>
                    </a:lnTo>
                    <a:lnTo>
                      <a:pt x="1253" y="342"/>
                    </a:lnTo>
                    <a:lnTo>
                      <a:pt x="1291" y="297"/>
                    </a:lnTo>
                    <a:lnTo>
                      <a:pt x="1370" y="297"/>
                    </a:lnTo>
                    <a:lnTo>
                      <a:pt x="1488" y="321"/>
                    </a:lnTo>
                    <a:lnTo>
                      <a:pt x="1613" y="305"/>
                    </a:lnTo>
                    <a:lnTo>
                      <a:pt x="1692" y="352"/>
                    </a:lnTo>
                    <a:lnTo>
                      <a:pt x="1771" y="313"/>
                    </a:lnTo>
                    <a:lnTo>
                      <a:pt x="1732" y="225"/>
                    </a:lnTo>
                    <a:lnTo>
                      <a:pt x="1763" y="161"/>
                    </a:lnTo>
                    <a:lnTo>
                      <a:pt x="1826" y="129"/>
                    </a:lnTo>
                    <a:lnTo>
                      <a:pt x="1741"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0" name="Freeform 20">
                <a:extLst>
                  <a:ext uri="{FF2B5EF4-FFF2-40B4-BE49-F238E27FC236}">
                    <a16:creationId xmlns:a16="http://schemas.microsoft.com/office/drawing/2014/main" id="{2FDD12DE-CC36-EB4E-819A-6FD54AEECE77}"/>
                  </a:ext>
                </a:extLst>
              </p:cNvPr>
              <p:cNvSpPr>
                <a:spLocks/>
              </p:cNvSpPr>
              <p:nvPr/>
            </p:nvSpPr>
            <p:spPr bwMode="auto">
              <a:xfrm>
                <a:off x="4166742" y="4653515"/>
                <a:ext cx="581407" cy="355212"/>
              </a:xfrm>
              <a:custGeom>
                <a:avLst/>
                <a:gdLst/>
                <a:ahLst/>
                <a:cxnLst>
                  <a:cxn ang="0">
                    <a:pos x="929" y="182"/>
                  </a:cxn>
                  <a:cxn ang="0">
                    <a:pos x="764" y="230"/>
                  </a:cxn>
                  <a:cxn ang="0">
                    <a:pos x="693" y="310"/>
                  </a:cxn>
                  <a:cxn ang="0">
                    <a:pos x="548" y="359"/>
                  </a:cxn>
                  <a:cxn ang="0">
                    <a:pos x="402" y="342"/>
                  </a:cxn>
                  <a:cxn ang="0">
                    <a:pos x="282" y="287"/>
                  </a:cxn>
                  <a:cxn ang="0">
                    <a:pos x="173" y="334"/>
                  </a:cxn>
                  <a:cxn ang="0">
                    <a:pos x="24" y="382"/>
                  </a:cxn>
                  <a:cxn ang="0">
                    <a:pos x="39" y="525"/>
                  </a:cxn>
                  <a:cxn ang="0">
                    <a:pos x="17" y="658"/>
                  </a:cxn>
                  <a:cxn ang="0">
                    <a:pos x="0" y="748"/>
                  </a:cxn>
                  <a:cxn ang="0">
                    <a:pos x="47" y="844"/>
                  </a:cxn>
                  <a:cxn ang="0">
                    <a:pos x="181" y="972"/>
                  </a:cxn>
                  <a:cxn ang="0">
                    <a:pos x="276" y="1027"/>
                  </a:cxn>
                  <a:cxn ang="0">
                    <a:pos x="402" y="1115"/>
                  </a:cxn>
                  <a:cxn ang="0">
                    <a:pos x="567" y="1123"/>
                  </a:cxn>
                  <a:cxn ang="0">
                    <a:pos x="693" y="1083"/>
                  </a:cxn>
                  <a:cxn ang="0">
                    <a:pos x="779" y="1019"/>
                  </a:cxn>
                  <a:cxn ang="0">
                    <a:pos x="937" y="1019"/>
                  </a:cxn>
                  <a:cxn ang="0">
                    <a:pos x="1071" y="964"/>
                  </a:cxn>
                  <a:cxn ang="0">
                    <a:pos x="1158" y="1011"/>
                  </a:cxn>
                  <a:cxn ang="0">
                    <a:pos x="1354" y="940"/>
                  </a:cxn>
                  <a:cxn ang="0">
                    <a:pos x="1466" y="771"/>
                  </a:cxn>
                  <a:cxn ang="0">
                    <a:pos x="1536" y="685"/>
                  </a:cxn>
                  <a:cxn ang="0">
                    <a:pos x="1543" y="541"/>
                  </a:cxn>
                  <a:cxn ang="0">
                    <a:pos x="1623" y="414"/>
                  </a:cxn>
                  <a:cxn ang="0">
                    <a:pos x="1735" y="363"/>
                  </a:cxn>
                  <a:cxn ang="0">
                    <a:pos x="1806" y="225"/>
                  </a:cxn>
                  <a:cxn ang="0">
                    <a:pos x="1767" y="186"/>
                  </a:cxn>
                  <a:cxn ang="0">
                    <a:pos x="1685" y="97"/>
                  </a:cxn>
                  <a:cxn ang="0">
                    <a:pos x="1585" y="70"/>
                  </a:cxn>
                  <a:cxn ang="0">
                    <a:pos x="1394" y="47"/>
                  </a:cxn>
                  <a:cxn ang="0">
                    <a:pos x="1258" y="0"/>
                  </a:cxn>
                  <a:cxn ang="0">
                    <a:pos x="1142" y="23"/>
                  </a:cxn>
                  <a:cxn ang="0">
                    <a:pos x="1063" y="135"/>
                  </a:cxn>
                  <a:cxn ang="0">
                    <a:pos x="929" y="182"/>
                  </a:cxn>
                </a:cxnLst>
                <a:rect l="0" t="0" r="r" b="b"/>
                <a:pathLst>
                  <a:path w="1806" h="1123">
                    <a:moveTo>
                      <a:pt x="929" y="182"/>
                    </a:moveTo>
                    <a:lnTo>
                      <a:pt x="764" y="230"/>
                    </a:lnTo>
                    <a:lnTo>
                      <a:pt x="693" y="310"/>
                    </a:lnTo>
                    <a:lnTo>
                      <a:pt x="548" y="359"/>
                    </a:lnTo>
                    <a:lnTo>
                      <a:pt x="402" y="342"/>
                    </a:lnTo>
                    <a:lnTo>
                      <a:pt x="282" y="287"/>
                    </a:lnTo>
                    <a:lnTo>
                      <a:pt x="173" y="334"/>
                    </a:lnTo>
                    <a:lnTo>
                      <a:pt x="24" y="382"/>
                    </a:lnTo>
                    <a:lnTo>
                      <a:pt x="39" y="525"/>
                    </a:lnTo>
                    <a:lnTo>
                      <a:pt x="17" y="658"/>
                    </a:lnTo>
                    <a:lnTo>
                      <a:pt x="0" y="748"/>
                    </a:lnTo>
                    <a:lnTo>
                      <a:pt x="47" y="844"/>
                    </a:lnTo>
                    <a:lnTo>
                      <a:pt x="181" y="972"/>
                    </a:lnTo>
                    <a:lnTo>
                      <a:pt x="276" y="1027"/>
                    </a:lnTo>
                    <a:lnTo>
                      <a:pt x="402" y="1115"/>
                    </a:lnTo>
                    <a:lnTo>
                      <a:pt x="567" y="1123"/>
                    </a:lnTo>
                    <a:lnTo>
                      <a:pt x="693" y="1083"/>
                    </a:lnTo>
                    <a:lnTo>
                      <a:pt x="779" y="1019"/>
                    </a:lnTo>
                    <a:lnTo>
                      <a:pt x="937" y="1019"/>
                    </a:lnTo>
                    <a:lnTo>
                      <a:pt x="1071" y="964"/>
                    </a:lnTo>
                    <a:lnTo>
                      <a:pt x="1158" y="1011"/>
                    </a:lnTo>
                    <a:lnTo>
                      <a:pt x="1354" y="940"/>
                    </a:lnTo>
                    <a:lnTo>
                      <a:pt x="1466" y="771"/>
                    </a:lnTo>
                    <a:lnTo>
                      <a:pt x="1536" y="685"/>
                    </a:lnTo>
                    <a:lnTo>
                      <a:pt x="1543" y="541"/>
                    </a:lnTo>
                    <a:lnTo>
                      <a:pt x="1623" y="414"/>
                    </a:lnTo>
                    <a:lnTo>
                      <a:pt x="1735" y="363"/>
                    </a:lnTo>
                    <a:lnTo>
                      <a:pt x="1806" y="225"/>
                    </a:lnTo>
                    <a:lnTo>
                      <a:pt x="1767" y="186"/>
                    </a:lnTo>
                    <a:lnTo>
                      <a:pt x="1685" y="97"/>
                    </a:lnTo>
                    <a:lnTo>
                      <a:pt x="1585" y="70"/>
                    </a:lnTo>
                    <a:lnTo>
                      <a:pt x="1394" y="47"/>
                    </a:lnTo>
                    <a:lnTo>
                      <a:pt x="1258" y="0"/>
                    </a:lnTo>
                    <a:lnTo>
                      <a:pt x="1142" y="23"/>
                    </a:lnTo>
                    <a:lnTo>
                      <a:pt x="1063" y="135"/>
                    </a:lnTo>
                    <a:lnTo>
                      <a:pt x="929" y="18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1" name="Freeform 21">
                <a:extLst>
                  <a:ext uri="{FF2B5EF4-FFF2-40B4-BE49-F238E27FC236}">
                    <a16:creationId xmlns:a16="http://schemas.microsoft.com/office/drawing/2014/main" id="{89A68C1A-45BA-E841-B0C0-7B0DB49134A1}"/>
                  </a:ext>
                </a:extLst>
              </p:cNvPr>
              <p:cNvSpPr>
                <a:spLocks/>
              </p:cNvSpPr>
              <p:nvPr/>
            </p:nvSpPr>
            <p:spPr bwMode="auto">
              <a:xfrm>
                <a:off x="4196889" y="4538594"/>
                <a:ext cx="521113" cy="227753"/>
              </a:xfrm>
              <a:custGeom>
                <a:avLst/>
                <a:gdLst/>
                <a:ahLst/>
                <a:cxnLst>
                  <a:cxn ang="0">
                    <a:pos x="633" y="66"/>
                  </a:cxn>
                  <a:cxn ang="0">
                    <a:pos x="545" y="41"/>
                  </a:cxn>
                  <a:cxn ang="0">
                    <a:pos x="458" y="65"/>
                  </a:cxn>
                  <a:cxn ang="0">
                    <a:pos x="363" y="128"/>
                  </a:cxn>
                  <a:cxn ang="0">
                    <a:pos x="332" y="200"/>
                  </a:cxn>
                  <a:cxn ang="0">
                    <a:pos x="316" y="287"/>
                  </a:cxn>
                  <a:cxn ang="0">
                    <a:pos x="221" y="279"/>
                  </a:cxn>
                  <a:cxn ang="0">
                    <a:pos x="118" y="311"/>
                  </a:cxn>
                  <a:cxn ang="0">
                    <a:pos x="16" y="311"/>
                  </a:cxn>
                  <a:cxn ang="0">
                    <a:pos x="24" y="383"/>
                  </a:cxn>
                  <a:cxn ang="0">
                    <a:pos x="0" y="462"/>
                  </a:cxn>
                  <a:cxn ang="0">
                    <a:pos x="16" y="574"/>
                  </a:cxn>
                  <a:cxn ang="0">
                    <a:pos x="47" y="622"/>
                  </a:cxn>
                  <a:cxn ang="0">
                    <a:pos x="180" y="647"/>
                  </a:cxn>
                  <a:cxn ang="0">
                    <a:pos x="302" y="701"/>
                  </a:cxn>
                  <a:cxn ang="0">
                    <a:pos x="446" y="718"/>
                  </a:cxn>
                  <a:cxn ang="0">
                    <a:pos x="594" y="670"/>
                  </a:cxn>
                  <a:cxn ang="0">
                    <a:pos x="663" y="590"/>
                  </a:cxn>
                  <a:cxn ang="0">
                    <a:pos x="820" y="545"/>
                  </a:cxn>
                  <a:cxn ang="0">
                    <a:pos x="965" y="492"/>
                  </a:cxn>
                  <a:cxn ang="0">
                    <a:pos x="1039" y="384"/>
                  </a:cxn>
                  <a:cxn ang="0">
                    <a:pos x="1161" y="361"/>
                  </a:cxn>
                  <a:cxn ang="0">
                    <a:pos x="1302" y="409"/>
                  </a:cxn>
                  <a:cxn ang="0">
                    <a:pos x="1487" y="429"/>
                  </a:cxn>
                  <a:cxn ang="0">
                    <a:pos x="1576" y="342"/>
                  </a:cxn>
                  <a:cxn ang="0">
                    <a:pos x="1608" y="158"/>
                  </a:cxn>
                  <a:cxn ang="0">
                    <a:pos x="1477" y="84"/>
                  </a:cxn>
                  <a:cxn ang="0">
                    <a:pos x="1377" y="48"/>
                  </a:cxn>
                  <a:cxn ang="0">
                    <a:pos x="1284" y="47"/>
                  </a:cxn>
                  <a:cxn ang="0">
                    <a:pos x="1154" y="95"/>
                  </a:cxn>
                  <a:cxn ang="0">
                    <a:pos x="993" y="32"/>
                  </a:cxn>
                  <a:cxn ang="0">
                    <a:pos x="884" y="95"/>
                  </a:cxn>
                  <a:cxn ang="0">
                    <a:pos x="717" y="0"/>
                  </a:cxn>
                  <a:cxn ang="0">
                    <a:pos x="633" y="66"/>
                  </a:cxn>
                </a:cxnLst>
                <a:rect l="0" t="0" r="r" b="b"/>
                <a:pathLst>
                  <a:path w="1608" h="718">
                    <a:moveTo>
                      <a:pt x="633" y="66"/>
                    </a:moveTo>
                    <a:lnTo>
                      <a:pt x="545" y="41"/>
                    </a:lnTo>
                    <a:lnTo>
                      <a:pt x="458" y="65"/>
                    </a:lnTo>
                    <a:lnTo>
                      <a:pt x="363" y="128"/>
                    </a:lnTo>
                    <a:lnTo>
                      <a:pt x="332" y="200"/>
                    </a:lnTo>
                    <a:lnTo>
                      <a:pt x="316" y="287"/>
                    </a:lnTo>
                    <a:lnTo>
                      <a:pt x="221" y="279"/>
                    </a:lnTo>
                    <a:lnTo>
                      <a:pt x="118" y="311"/>
                    </a:lnTo>
                    <a:lnTo>
                      <a:pt x="16" y="311"/>
                    </a:lnTo>
                    <a:lnTo>
                      <a:pt x="24" y="383"/>
                    </a:lnTo>
                    <a:lnTo>
                      <a:pt x="0" y="462"/>
                    </a:lnTo>
                    <a:lnTo>
                      <a:pt x="16" y="574"/>
                    </a:lnTo>
                    <a:lnTo>
                      <a:pt x="47" y="622"/>
                    </a:lnTo>
                    <a:lnTo>
                      <a:pt x="180" y="647"/>
                    </a:lnTo>
                    <a:lnTo>
                      <a:pt x="302" y="701"/>
                    </a:lnTo>
                    <a:lnTo>
                      <a:pt x="446" y="718"/>
                    </a:lnTo>
                    <a:lnTo>
                      <a:pt x="594" y="670"/>
                    </a:lnTo>
                    <a:lnTo>
                      <a:pt x="663" y="590"/>
                    </a:lnTo>
                    <a:lnTo>
                      <a:pt x="820" y="545"/>
                    </a:lnTo>
                    <a:lnTo>
                      <a:pt x="965" y="492"/>
                    </a:lnTo>
                    <a:lnTo>
                      <a:pt x="1039" y="384"/>
                    </a:lnTo>
                    <a:lnTo>
                      <a:pt x="1161" y="361"/>
                    </a:lnTo>
                    <a:lnTo>
                      <a:pt x="1302" y="409"/>
                    </a:lnTo>
                    <a:lnTo>
                      <a:pt x="1487" y="429"/>
                    </a:lnTo>
                    <a:lnTo>
                      <a:pt x="1576" y="342"/>
                    </a:lnTo>
                    <a:lnTo>
                      <a:pt x="1608" y="158"/>
                    </a:lnTo>
                    <a:lnTo>
                      <a:pt x="1477" y="84"/>
                    </a:lnTo>
                    <a:lnTo>
                      <a:pt x="1377" y="48"/>
                    </a:lnTo>
                    <a:lnTo>
                      <a:pt x="1284" y="47"/>
                    </a:lnTo>
                    <a:lnTo>
                      <a:pt x="1154" y="95"/>
                    </a:lnTo>
                    <a:lnTo>
                      <a:pt x="993" y="32"/>
                    </a:lnTo>
                    <a:lnTo>
                      <a:pt x="884" y="95"/>
                    </a:lnTo>
                    <a:lnTo>
                      <a:pt x="717" y="0"/>
                    </a:lnTo>
                    <a:lnTo>
                      <a:pt x="633" y="6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2" name="Freeform 22">
                <a:extLst>
                  <a:ext uri="{FF2B5EF4-FFF2-40B4-BE49-F238E27FC236}">
                    <a16:creationId xmlns:a16="http://schemas.microsoft.com/office/drawing/2014/main" id="{5FCA86F7-DF82-7847-8C4F-60D38A0EB582}"/>
                  </a:ext>
                </a:extLst>
              </p:cNvPr>
              <p:cNvSpPr>
                <a:spLocks/>
              </p:cNvSpPr>
              <p:nvPr/>
            </p:nvSpPr>
            <p:spPr bwMode="auto">
              <a:xfrm>
                <a:off x="3232184" y="3836528"/>
                <a:ext cx="803204" cy="961163"/>
              </a:xfrm>
              <a:custGeom>
                <a:avLst/>
                <a:gdLst/>
                <a:ahLst/>
                <a:cxnLst>
                  <a:cxn ang="0">
                    <a:pos x="756" y="101"/>
                  </a:cxn>
                  <a:cxn ang="0">
                    <a:pos x="828" y="210"/>
                  </a:cxn>
                  <a:cxn ang="0">
                    <a:pos x="819" y="329"/>
                  </a:cxn>
                  <a:cxn ang="0">
                    <a:pos x="891" y="475"/>
                  </a:cxn>
                  <a:cxn ang="0">
                    <a:pos x="675" y="511"/>
                  </a:cxn>
                  <a:cxn ang="0">
                    <a:pos x="504" y="511"/>
                  </a:cxn>
                  <a:cxn ang="0">
                    <a:pos x="378" y="566"/>
                  </a:cxn>
                  <a:cxn ang="0">
                    <a:pos x="378" y="831"/>
                  </a:cxn>
                  <a:cxn ang="0">
                    <a:pos x="315" y="1132"/>
                  </a:cxn>
                  <a:cxn ang="0">
                    <a:pos x="162" y="1259"/>
                  </a:cxn>
                  <a:cxn ang="0">
                    <a:pos x="90" y="1423"/>
                  </a:cxn>
                  <a:cxn ang="0">
                    <a:pos x="90" y="1586"/>
                  </a:cxn>
                  <a:cxn ang="0">
                    <a:pos x="0" y="1723"/>
                  </a:cxn>
                  <a:cxn ang="0">
                    <a:pos x="135" y="1868"/>
                  </a:cxn>
                  <a:cxn ang="0">
                    <a:pos x="73" y="2036"/>
                  </a:cxn>
                  <a:cxn ang="0">
                    <a:pos x="60" y="2087"/>
                  </a:cxn>
                  <a:cxn ang="0">
                    <a:pos x="72" y="2126"/>
                  </a:cxn>
                  <a:cxn ang="0">
                    <a:pos x="96" y="2141"/>
                  </a:cxn>
                  <a:cxn ang="0">
                    <a:pos x="109" y="2158"/>
                  </a:cxn>
                  <a:cxn ang="0">
                    <a:pos x="88" y="2189"/>
                  </a:cxn>
                  <a:cxn ang="0">
                    <a:pos x="198" y="2324"/>
                  </a:cxn>
                  <a:cxn ang="0">
                    <a:pos x="414" y="2379"/>
                  </a:cxn>
                  <a:cxn ang="0">
                    <a:pos x="553" y="2617"/>
                  </a:cxn>
                  <a:cxn ang="0">
                    <a:pos x="495" y="2898"/>
                  </a:cxn>
                  <a:cxn ang="0">
                    <a:pos x="621" y="2962"/>
                  </a:cxn>
                  <a:cxn ang="0">
                    <a:pos x="864" y="2944"/>
                  </a:cxn>
                  <a:cxn ang="0">
                    <a:pos x="1116" y="3017"/>
                  </a:cxn>
                  <a:cxn ang="0">
                    <a:pos x="1431" y="3017"/>
                  </a:cxn>
                  <a:cxn ang="0">
                    <a:pos x="1863" y="2935"/>
                  </a:cxn>
                  <a:cxn ang="0">
                    <a:pos x="1935" y="2826"/>
                  </a:cxn>
                  <a:cxn ang="0">
                    <a:pos x="2033" y="2634"/>
                  </a:cxn>
                  <a:cxn ang="0">
                    <a:pos x="2231" y="2552"/>
                  </a:cxn>
                  <a:cxn ang="0">
                    <a:pos x="2033" y="2397"/>
                  </a:cxn>
                  <a:cxn ang="0">
                    <a:pos x="1809" y="2187"/>
                  </a:cxn>
                  <a:cxn ang="0">
                    <a:pos x="1746" y="1941"/>
                  </a:cxn>
                  <a:cxn ang="0">
                    <a:pos x="1970" y="1859"/>
                  </a:cxn>
                  <a:cxn ang="0">
                    <a:pos x="2236" y="1720"/>
                  </a:cxn>
                  <a:cxn ang="0">
                    <a:pos x="2411" y="1650"/>
                  </a:cxn>
                  <a:cxn ang="0">
                    <a:pos x="2489" y="1536"/>
                  </a:cxn>
                  <a:cxn ang="0">
                    <a:pos x="2408" y="1251"/>
                  </a:cxn>
                  <a:cxn ang="0">
                    <a:pos x="2306" y="1032"/>
                  </a:cxn>
                  <a:cxn ang="0">
                    <a:pos x="2315" y="782"/>
                  </a:cxn>
                  <a:cxn ang="0">
                    <a:pos x="2314" y="505"/>
                  </a:cxn>
                  <a:cxn ang="0">
                    <a:pos x="2187" y="475"/>
                  </a:cxn>
                  <a:cxn ang="0">
                    <a:pos x="2052" y="320"/>
                  </a:cxn>
                  <a:cxn ang="0">
                    <a:pos x="1818" y="192"/>
                  </a:cxn>
                  <a:cxn ang="0">
                    <a:pos x="1737" y="329"/>
                  </a:cxn>
                  <a:cxn ang="0">
                    <a:pos x="1548" y="384"/>
                  </a:cxn>
                  <a:cxn ang="0">
                    <a:pos x="1368" y="420"/>
                  </a:cxn>
                  <a:cxn ang="0">
                    <a:pos x="1431" y="265"/>
                  </a:cxn>
                  <a:cxn ang="0">
                    <a:pos x="1350" y="195"/>
                  </a:cxn>
                  <a:cxn ang="0">
                    <a:pos x="1188" y="201"/>
                  </a:cxn>
                  <a:cxn ang="0">
                    <a:pos x="1144" y="106"/>
                  </a:cxn>
                  <a:cxn ang="0">
                    <a:pos x="900" y="37"/>
                  </a:cxn>
                </a:cxnLst>
                <a:rect l="0" t="0" r="r" b="b"/>
                <a:pathLst>
                  <a:path w="2495" h="3017">
                    <a:moveTo>
                      <a:pt x="777" y="0"/>
                    </a:moveTo>
                    <a:lnTo>
                      <a:pt x="756" y="101"/>
                    </a:lnTo>
                    <a:lnTo>
                      <a:pt x="845" y="147"/>
                    </a:lnTo>
                    <a:lnTo>
                      <a:pt x="828" y="210"/>
                    </a:lnTo>
                    <a:lnTo>
                      <a:pt x="774" y="238"/>
                    </a:lnTo>
                    <a:lnTo>
                      <a:pt x="819" y="329"/>
                    </a:lnTo>
                    <a:lnTo>
                      <a:pt x="900" y="366"/>
                    </a:lnTo>
                    <a:lnTo>
                      <a:pt x="891" y="475"/>
                    </a:lnTo>
                    <a:lnTo>
                      <a:pt x="729" y="439"/>
                    </a:lnTo>
                    <a:lnTo>
                      <a:pt x="675" y="511"/>
                    </a:lnTo>
                    <a:lnTo>
                      <a:pt x="585" y="494"/>
                    </a:lnTo>
                    <a:lnTo>
                      <a:pt x="504" y="511"/>
                    </a:lnTo>
                    <a:lnTo>
                      <a:pt x="405" y="511"/>
                    </a:lnTo>
                    <a:lnTo>
                      <a:pt x="378" y="566"/>
                    </a:lnTo>
                    <a:lnTo>
                      <a:pt x="387" y="675"/>
                    </a:lnTo>
                    <a:lnTo>
                      <a:pt x="378" y="831"/>
                    </a:lnTo>
                    <a:lnTo>
                      <a:pt x="342" y="967"/>
                    </a:lnTo>
                    <a:lnTo>
                      <a:pt x="315" y="1132"/>
                    </a:lnTo>
                    <a:lnTo>
                      <a:pt x="297" y="1249"/>
                    </a:lnTo>
                    <a:lnTo>
                      <a:pt x="162" y="1259"/>
                    </a:lnTo>
                    <a:lnTo>
                      <a:pt x="36" y="1313"/>
                    </a:lnTo>
                    <a:lnTo>
                      <a:pt x="90" y="1423"/>
                    </a:lnTo>
                    <a:lnTo>
                      <a:pt x="144" y="1505"/>
                    </a:lnTo>
                    <a:lnTo>
                      <a:pt x="90" y="1586"/>
                    </a:lnTo>
                    <a:lnTo>
                      <a:pt x="9" y="1622"/>
                    </a:lnTo>
                    <a:lnTo>
                      <a:pt x="0" y="1723"/>
                    </a:lnTo>
                    <a:lnTo>
                      <a:pt x="54" y="1805"/>
                    </a:lnTo>
                    <a:lnTo>
                      <a:pt x="135" y="1868"/>
                    </a:lnTo>
                    <a:lnTo>
                      <a:pt x="90" y="1923"/>
                    </a:lnTo>
                    <a:lnTo>
                      <a:pt x="73" y="2036"/>
                    </a:lnTo>
                    <a:lnTo>
                      <a:pt x="57" y="2069"/>
                    </a:lnTo>
                    <a:lnTo>
                      <a:pt x="60" y="2087"/>
                    </a:lnTo>
                    <a:lnTo>
                      <a:pt x="60" y="2104"/>
                    </a:lnTo>
                    <a:lnTo>
                      <a:pt x="72" y="2126"/>
                    </a:lnTo>
                    <a:lnTo>
                      <a:pt x="82" y="2128"/>
                    </a:lnTo>
                    <a:lnTo>
                      <a:pt x="96" y="2141"/>
                    </a:lnTo>
                    <a:lnTo>
                      <a:pt x="108" y="2144"/>
                    </a:lnTo>
                    <a:lnTo>
                      <a:pt x="109" y="2158"/>
                    </a:lnTo>
                    <a:lnTo>
                      <a:pt x="99" y="2168"/>
                    </a:lnTo>
                    <a:lnTo>
                      <a:pt x="88" y="2189"/>
                    </a:lnTo>
                    <a:lnTo>
                      <a:pt x="88" y="2209"/>
                    </a:lnTo>
                    <a:lnTo>
                      <a:pt x="198" y="2324"/>
                    </a:lnTo>
                    <a:lnTo>
                      <a:pt x="288" y="2379"/>
                    </a:lnTo>
                    <a:lnTo>
                      <a:pt x="414" y="2379"/>
                    </a:lnTo>
                    <a:lnTo>
                      <a:pt x="540" y="2443"/>
                    </a:lnTo>
                    <a:lnTo>
                      <a:pt x="553" y="2617"/>
                    </a:lnTo>
                    <a:lnTo>
                      <a:pt x="495" y="2771"/>
                    </a:lnTo>
                    <a:lnTo>
                      <a:pt x="495" y="2898"/>
                    </a:lnTo>
                    <a:lnTo>
                      <a:pt x="495" y="2990"/>
                    </a:lnTo>
                    <a:lnTo>
                      <a:pt x="621" y="2962"/>
                    </a:lnTo>
                    <a:lnTo>
                      <a:pt x="730" y="2946"/>
                    </a:lnTo>
                    <a:lnTo>
                      <a:pt x="864" y="2944"/>
                    </a:lnTo>
                    <a:lnTo>
                      <a:pt x="990" y="2981"/>
                    </a:lnTo>
                    <a:lnTo>
                      <a:pt x="1116" y="3017"/>
                    </a:lnTo>
                    <a:lnTo>
                      <a:pt x="1269" y="2990"/>
                    </a:lnTo>
                    <a:lnTo>
                      <a:pt x="1431" y="3017"/>
                    </a:lnTo>
                    <a:lnTo>
                      <a:pt x="1647" y="2990"/>
                    </a:lnTo>
                    <a:lnTo>
                      <a:pt x="1863" y="2935"/>
                    </a:lnTo>
                    <a:lnTo>
                      <a:pt x="1989" y="2907"/>
                    </a:lnTo>
                    <a:lnTo>
                      <a:pt x="1935" y="2826"/>
                    </a:lnTo>
                    <a:lnTo>
                      <a:pt x="1926" y="2726"/>
                    </a:lnTo>
                    <a:lnTo>
                      <a:pt x="2033" y="2634"/>
                    </a:lnTo>
                    <a:lnTo>
                      <a:pt x="2151" y="2607"/>
                    </a:lnTo>
                    <a:lnTo>
                      <a:pt x="2231" y="2552"/>
                    </a:lnTo>
                    <a:lnTo>
                      <a:pt x="2133" y="2480"/>
                    </a:lnTo>
                    <a:lnTo>
                      <a:pt x="2033" y="2397"/>
                    </a:lnTo>
                    <a:lnTo>
                      <a:pt x="1881" y="2279"/>
                    </a:lnTo>
                    <a:lnTo>
                      <a:pt x="1809" y="2187"/>
                    </a:lnTo>
                    <a:lnTo>
                      <a:pt x="1773" y="2069"/>
                    </a:lnTo>
                    <a:lnTo>
                      <a:pt x="1746" y="1941"/>
                    </a:lnTo>
                    <a:lnTo>
                      <a:pt x="1863" y="1850"/>
                    </a:lnTo>
                    <a:lnTo>
                      <a:pt x="1970" y="1859"/>
                    </a:lnTo>
                    <a:lnTo>
                      <a:pt x="2079" y="1778"/>
                    </a:lnTo>
                    <a:lnTo>
                      <a:pt x="2236" y="1720"/>
                    </a:lnTo>
                    <a:lnTo>
                      <a:pt x="2322" y="1641"/>
                    </a:lnTo>
                    <a:lnTo>
                      <a:pt x="2411" y="1650"/>
                    </a:lnTo>
                    <a:lnTo>
                      <a:pt x="2495" y="1647"/>
                    </a:lnTo>
                    <a:lnTo>
                      <a:pt x="2489" y="1536"/>
                    </a:lnTo>
                    <a:lnTo>
                      <a:pt x="2403" y="1383"/>
                    </a:lnTo>
                    <a:lnTo>
                      <a:pt x="2408" y="1251"/>
                    </a:lnTo>
                    <a:lnTo>
                      <a:pt x="2367" y="1108"/>
                    </a:lnTo>
                    <a:lnTo>
                      <a:pt x="2306" y="1032"/>
                    </a:lnTo>
                    <a:lnTo>
                      <a:pt x="2259" y="862"/>
                    </a:lnTo>
                    <a:lnTo>
                      <a:pt x="2315" y="782"/>
                    </a:lnTo>
                    <a:lnTo>
                      <a:pt x="2338" y="688"/>
                    </a:lnTo>
                    <a:lnTo>
                      <a:pt x="2314" y="505"/>
                    </a:lnTo>
                    <a:lnTo>
                      <a:pt x="2250" y="494"/>
                    </a:lnTo>
                    <a:lnTo>
                      <a:pt x="2187" y="475"/>
                    </a:lnTo>
                    <a:lnTo>
                      <a:pt x="2151" y="338"/>
                    </a:lnTo>
                    <a:lnTo>
                      <a:pt x="2052" y="320"/>
                    </a:lnTo>
                    <a:lnTo>
                      <a:pt x="1944" y="219"/>
                    </a:lnTo>
                    <a:lnTo>
                      <a:pt x="1818" y="192"/>
                    </a:lnTo>
                    <a:lnTo>
                      <a:pt x="1773" y="256"/>
                    </a:lnTo>
                    <a:lnTo>
                      <a:pt x="1737" y="329"/>
                    </a:lnTo>
                    <a:lnTo>
                      <a:pt x="1592" y="320"/>
                    </a:lnTo>
                    <a:lnTo>
                      <a:pt x="1548" y="384"/>
                    </a:lnTo>
                    <a:lnTo>
                      <a:pt x="1468" y="405"/>
                    </a:lnTo>
                    <a:lnTo>
                      <a:pt x="1368" y="420"/>
                    </a:lnTo>
                    <a:lnTo>
                      <a:pt x="1349" y="356"/>
                    </a:lnTo>
                    <a:lnTo>
                      <a:pt x="1431" y="265"/>
                    </a:lnTo>
                    <a:lnTo>
                      <a:pt x="1431" y="183"/>
                    </a:lnTo>
                    <a:lnTo>
                      <a:pt x="1350" y="195"/>
                    </a:lnTo>
                    <a:lnTo>
                      <a:pt x="1286" y="228"/>
                    </a:lnTo>
                    <a:lnTo>
                      <a:pt x="1188" y="201"/>
                    </a:lnTo>
                    <a:lnTo>
                      <a:pt x="1107" y="174"/>
                    </a:lnTo>
                    <a:lnTo>
                      <a:pt x="1144" y="106"/>
                    </a:lnTo>
                    <a:lnTo>
                      <a:pt x="1008" y="37"/>
                    </a:lnTo>
                    <a:lnTo>
                      <a:pt x="900" y="37"/>
                    </a:lnTo>
                    <a:lnTo>
                      <a:pt x="777" y="0"/>
                    </a:lnTo>
                    <a:close/>
                  </a:path>
                </a:pathLst>
              </a:custGeom>
              <a:solidFill>
                <a:srgbClr val="C4B8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3" name="Freeform 23">
                <a:extLst>
                  <a:ext uri="{FF2B5EF4-FFF2-40B4-BE49-F238E27FC236}">
                    <a16:creationId xmlns:a16="http://schemas.microsoft.com/office/drawing/2014/main" id="{9249F612-83F3-164C-B963-5D343BF48167}"/>
                  </a:ext>
                </a:extLst>
              </p:cNvPr>
              <p:cNvSpPr>
                <a:spLocks/>
              </p:cNvSpPr>
              <p:nvPr/>
            </p:nvSpPr>
            <p:spPr bwMode="auto">
              <a:xfrm>
                <a:off x="2273939" y="4350541"/>
                <a:ext cx="1134820" cy="1055189"/>
              </a:xfrm>
              <a:custGeom>
                <a:avLst/>
                <a:gdLst/>
                <a:ahLst/>
                <a:cxnLst>
                  <a:cxn ang="0">
                    <a:pos x="1789" y="164"/>
                  </a:cxn>
                  <a:cxn ang="0">
                    <a:pos x="1639" y="418"/>
                  </a:cxn>
                  <a:cxn ang="0">
                    <a:pos x="1348" y="656"/>
                  </a:cxn>
                  <a:cxn ang="0">
                    <a:pos x="1025" y="656"/>
                  </a:cxn>
                  <a:cxn ang="0">
                    <a:pos x="908" y="729"/>
                  </a:cxn>
                  <a:cxn ang="0">
                    <a:pos x="899" y="993"/>
                  </a:cxn>
                  <a:cxn ang="0">
                    <a:pos x="575" y="993"/>
                  </a:cxn>
                  <a:cxn ang="0">
                    <a:pos x="387" y="866"/>
                  </a:cxn>
                  <a:cxn ang="0">
                    <a:pos x="89" y="930"/>
                  </a:cxn>
                  <a:cxn ang="0">
                    <a:pos x="161" y="1066"/>
                  </a:cxn>
                  <a:cxn ang="0">
                    <a:pos x="35" y="1203"/>
                  </a:cxn>
                  <a:cxn ang="0">
                    <a:pos x="332" y="1293"/>
                  </a:cxn>
                  <a:cxn ang="0">
                    <a:pos x="638" y="1385"/>
                  </a:cxn>
                  <a:cxn ang="0">
                    <a:pos x="782" y="1485"/>
                  </a:cxn>
                  <a:cxn ang="0">
                    <a:pos x="801" y="1803"/>
                  </a:cxn>
                  <a:cxn ang="0">
                    <a:pos x="1025" y="2014"/>
                  </a:cxn>
                  <a:cxn ang="0">
                    <a:pos x="935" y="2377"/>
                  </a:cxn>
                  <a:cxn ang="0">
                    <a:pos x="842" y="2959"/>
                  </a:cxn>
                  <a:cxn ang="0">
                    <a:pos x="1133" y="3197"/>
                  </a:cxn>
                  <a:cxn ang="0">
                    <a:pos x="1511" y="3162"/>
                  </a:cxn>
                  <a:cxn ang="0">
                    <a:pos x="1688" y="3203"/>
                  </a:cxn>
                  <a:cxn ang="0">
                    <a:pos x="1748" y="3221"/>
                  </a:cxn>
                  <a:cxn ang="0">
                    <a:pos x="1784" y="3239"/>
                  </a:cxn>
                  <a:cxn ang="0">
                    <a:pos x="1784" y="3263"/>
                  </a:cxn>
                  <a:cxn ang="0">
                    <a:pos x="1997" y="3316"/>
                  </a:cxn>
                  <a:cxn ang="0">
                    <a:pos x="2167" y="3025"/>
                  </a:cxn>
                  <a:cxn ang="0">
                    <a:pos x="2581" y="2951"/>
                  </a:cxn>
                  <a:cxn ang="0">
                    <a:pos x="2966" y="3109"/>
                  </a:cxn>
                  <a:cxn ang="0">
                    <a:pos x="3318" y="2843"/>
                  </a:cxn>
                  <a:cxn ang="0">
                    <a:pos x="3345" y="2678"/>
                  </a:cxn>
                  <a:cxn ang="0">
                    <a:pos x="3173" y="2332"/>
                  </a:cxn>
                  <a:cxn ang="0">
                    <a:pos x="3228" y="2069"/>
                  </a:cxn>
                  <a:cxn ang="0">
                    <a:pos x="3165" y="1813"/>
                  </a:cxn>
                  <a:cxn ang="0">
                    <a:pos x="3156" y="1622"/>
                  </a:cxn>
                  <a:cxn ang="0">
                    <a:pos x="3463" y="1374"/>
                  </a:cxn>
                  <a:cxn ang="0">
                    <a:pos x="3508" y="825"/>
                  </a:cxn>
                  <a:cxn ang="0">
                    <a:pos x="3164" y="708"/>
                  </a:cxn>
                  <a:cxn ang="0">
                    <a:pos x="3022" y="593"/>
                  </a:cxn>
                  <a:cxn ang="0">
                    <a:pos x="2980" y="594"/>
                  </a:cxn>
                  <a:cxn ang="0">
                    <a:pos x="2833" y="602"/>
                  </a:cxn>
                  <a:cxn ang="0">
                    <a:pos x="2572" y="401"/>
                  </a:cxn>
                  <a:cxn ang="0">
                    <a:pos x="2293" y="182"/>
                  </a:cxn>
                  <a:cxn ang="0">
                    <a:pos x="1993" y="0"/>
                  </a:cxn>
                </a:cxnLst>
                <a:rect l="0" t="0" r="r" b="b"/>
                <a:pathLst>
                  <a:path w="3519" h="3316">
                    <a:moveTo>
                      <a:pt x="1993" y="0"/>
                    </a:moveTo>
                    <a:lnTo>
                      <a:pt x="1861" y="18"/>
                    </a:lnTo>
                    <a:lnTo>
                      <a:pt x="1789" y="164"/>
                    </a:lnTo>
                    <a:lnTo>
                      <a:pt x="1798" y="283"/>
                    </a:lnTo>
                    <a:lnTo>
                      <a:pt x="1735" y="374"/>
                    </a:lnTo>
                    <a:lnTo>
                      <a:pt x="1639" y="418"/>
                    </a:lnTo>
                    <a:lnTo>
                      <a:pt x="1537" y="464"/>
                    </a:lnTo>
                    <a:lnTo>
                      <a:pt x="1439" y="528"/>
                    </a:lnTo>
                    <a:lnTo>
                      <a:pt x="1348" y="656"/>
                    </a:lnTo>
                    <a:lnTo>
                      <a:pt x="1231" y="684"/>
                    </a:lnTo>
                    <a:lnTo>
                      <a:pt x="1168" y="675"/>
                    </a:lnTo>
                    <a:lnTo>
                      <a:pt x="1025" y="656"/>
                    </a:lnTo>
                    <a:lnTo>
                      <a:pt x="962" y="519"/>
                    </a:lnTo>
                    <a:lnTo>
                      <a:pt x="871" y="568"/>
                    </a:lnTo>
                    <a:lnTo>
                      <a:pt x="908" y="729"/>
                    </a:lnTo>
                    <a:lnTo>
                      <a:pt x="890" y="847"/>
                    </a:lnTo>
                    <a:lnTo>
                      <a:pt x="953" y="957"/>
                    </a:lnTo>
                    <a:lnTo>
                      <a:pt x="899" y="993"/>
                    </a:lnTo>
                    <a:lnTo>
                      <a:pt x="818" y="939"/>
                    </a:lnTo>
                    <a:lnTo>
                      <a:pt x="701" y="957"/>
                    </a:lnTo>
                    <a:lnTo>
                      <a:pt x="575" y="993"/>
                    </a:lnTo>
                    <a:lnTo>
                      <a:pt x="504" y="939"/>
                    </a:lnTo>
                    <a:lnTo>
                      <a:pt x="458" y="838"/>
                    </a:lnTo>
                    <a:lnTo>
                      <a:pt x="387" y="866"/>
                    </a:lnTo>
                    <a:lnTo>
                      <a:pt x="297" y="939"/>
                    </a:lnTo>
                    <a:lnTo>
                      <a:pt x="189" y="902"/>
                    </a:lnTo>
                    <a:lnTo>
                      <a:pt x="89" y="930"/>
                    </a:lnTo>
                    <a:lnTo>
                      <a:pt x="0" y="1002"/>
                    </a:lnTo>
                    <a:lnTo>
                      <a:pt x="54" y="1075"/>
                    </a:lnTo>
                    <a:lnTo>
                      <a:pt x="161" y="1066"/>
                    </a:lnTo>
                    <a:lnTo>
                      <a:pt x="117" y="1112"/>
                    </a:lnTo>
                    <a:lnTo>
                      <a:pt x="63" y="1148"/>
                    </a:lnTo>
                    <a:lnTo>
                      <a:pt x="35" y="1203"/>
                    </a:lnTo>
                    <a:lnTo>
                      <a:pt x="89" y="1275"/>
                    </a:lnTo>
                    <a:lnTo>
                      <a:pt x="261" y="1230"/>
                    </a:lnTo>
                    <a:lnTo>
                      <a:pt x="332" y="1293"/>
                    </a:lnTo>
                    <a:lnTo>
                      <a:pt x="486" y="1330"/>
                    </a:lnTo>
                    <a:lnTo>
                      <a:pt x="584" y="1321"/>
                    </a:lnTo>
                    <a:lnTo>
                      <a:pt x="638" y="1385"/>
                    </a:lnTo>
                    <a:lnTo>
                      <a:pt x="621" y="1458"/>
                    </a:lnTo>
                    <a:lnTo>
                      <a:pt x="728" y="1458"/>
                    </a:lnTo>
                    <a:lnTo>
                      <a:pt x="782" y="1485"/>
                    </a:lnTo>
                    <a:lnTo>
                      <a:pt x="701" y="1576"/>
                    </a:lnTo>
                    <a:lnTo>
                      <a:pt x="746" y="1676"/>
                    </a:lnTo>
                    <a:lnTo>
                      <a:pt x="801" y="1803"/>
                    </a:lnTo>
                    <a:lnTo>
                      <a:pt x="899" y="1849"/>
                    </a:lnTo>
                    <a:lnTo>
                      <a:pt x="971" y="1895"/>
                    </a:lnTo>
                    <a:lnTo>
                      <a:pt x="1025" y="2014"/>
                    </a:lnTo>
                    <a:lnTo>
                      <a:pt x="1025" y="2141"/>
                    </a:lnTo>
                    <a:lnTo>
                      <a:pt x="971" y="2186"/>
                    </a:lnTo>
                    <a:lnTo>
                      <a:pt x="935" y="2377"/>
                    </a:lnTo>
                    <a:lnTo>
                      <a:pt x="953" y="2560"/>
                    </a:lnTo>
                    <a:lnTo>
                      <a:pt x="881" y="2742"/>
                    </a:lnTo>
                    <a:lnTo>
                      <a:pt x="842" y="2959"/>
                    </a:lnTo>
                    <a:lnTo>
                      <a:pt x="864" y="3070"/>
                    </a:lnTo>
                    <a:lnTo>
                      <a:pt x="953" y="3107"/>
                    </a:lnTo>
                    <a:lnTo>
                      <a:pt x="1133" y="3197"/>
                    </a:lnTo>
                    <a:lnTo>
                      <a:pt x="1259" y="3197"/>
                    </a:lnTo>
                    <a:lnTo>
                      <a:pt x="1423" y="3227"/>
                    </a:lnTo>
                    <a:lnTo>
                      <a:pt x="1511" y="3162"/>
                    </a:lnTo>
                    <a:lnTo>
                      <a:pt x="1619" y="3197"/>
                    </a:lnTo>
                    <a:lnTo>
                      <a:pt x="1645" y="3207"/>
                    </a:lnTo>
                    <a:lnTo>
                      <a:pt x="1688" y="3203"/>
                    </a:lnTo>
                    <a:lnTo>
                      <a:pt x="1709" y="3219"/>
                    </a:lnTo>
                    <a:lnTo>
                      <a:pt x="1735" y="3222"/>
                    </a:lnTo>
                    <a:lnTo>
                      <a:pt x="1748" y="3221"/>
                    </a:lnTo>
                    <a:lnTo>
                      <a:pt x="1760" y="3230"/>
                    </a:lnTo>
                    <a:lnTo>
                      <a:pt x="1783" y="3230"/>
                    </a:lnTo>
                    <a:lnTo>
                      <a:pt x="1784" y="3239"/>
                    </a:lnTo>
                    <a:lnTo>
                      <a:pt x="1790" y="3243"/>
                    </a:lnTo>
                    <a:lnTo>
                      <a:pt x="1783" y="3249"/>
                    </a:lnTo>
                    <a:lnTo>
                      <a:pt x="1784" y="3263"/>
                    </a:lnTo>
                    <a:lnTo>
                      <a:pt x="1811" y="3282"/>
                    </a:lnTo>
                    <a:lnTo>
                      <a:pt x="1843" y="3316"/>
                    </a:lnTo>
                    <a:lnTo>
                      <a:pt x="1997" y="3316"/>
                    </a:lnTo>
                    <a:lnTo>
                      <a:pt x="2140" y="3298"/>
                    </a:lnTo>
                    <a:lnTo>
                      <a:pt x="2104" y="3162"/>
                    </a:lnTo>
                    <a:lnTo>
                      <a:pt x="2167" y="3025"/>
                    </a:lnTo>
                    <a:lnTo>
                      <a:pt x="2288" y="2959"/>
                    </a:lnTo>
                    <a:lnTo>
                      <a:pt x="2427" y="2915"/>
                    </a:lnTo>
                    <a:lnTo>
                      <a:pt x="2581" y="2951"/>
                    </a:lnTo>
                    <a:lnTo>
                      <a:pt x="2733" y="2979"/>
                    </a:lnTo>
                    <a:lnTo>
                      <a:pt x="2859" y="3006"/>
                    </a:lnTo>
                    <a:lnTo>
                      <a:pt x="2966" y="3109"/>
                    </a:lnTo>
                    <a:lnTo>
                      <a:pt x="3102" y="3116"/>
                    </a:lnTo>
                    <a:lnTo>
                      <a:pt x="3192" y="2970"/>
                    </a:lnTo>
                    <a:lnTo>
                      <a:pt x="3318" y="2843"/>
                    </a:lnTo>
                    <a:lnTo>
                      <a:pt x="3444" y="2815"/>
                    </a:lnTo>
                    <a:lnTo>
                      <a:pt x="3462" y="2687"/>
                    </a:lnTo>
                    <a:lnTo>
                      <a:pt x="3345" y="2678"/>
                    </a:lnTo>
                    <a:lnTo>
                      <a:pt x="3219" y="2597"/>
                    </a:lnTo>
                    <a:lnTo>
                      <a:pt x="3255" y="2451"/>
                    </a:lnTo>
                    <a:lnTo>
                      <a:pt x="3173" y="2332"/>
                    </a:lnTo>
                    <a:lnTo>
                      <a:pt x="3291" y="2260"/>
                    </a:lnTo>
                    <a:lnTo>
                      <a:pt x="3291" y="2177"/>
                    </a:lnTo>
                    <a:lnTo>
                      <a:pt x="3228" y="2069"/>
                    </a:lnTo>
                    <a:lnTo>
                      <a:pt x="3237" y="1995"/>
                    </a:lnTo>
                    <a:lnTo>
                      <a:pt x="3219" y="1877"/>
                    </a:lnTo>
                    <a:lnTo>
                      <a:pt x="3165" y="1813"/>
                    </a:lnTo>
                    <a:lnTo>
                      <a:pt x="3030" y="1867"/>
                    </a:lnTo>
                    <a:lnTo>
                      <a:pt x="3057" y="1722"/>
                    </a:lnTo>
                    <a:lnTo>
                      <a:pt x="3156" y="1622"/>
                    </a:lnTo>
                    <a:lnTo>
                      <a:pt x="3264" y="1495"/>
                    </a:lnTo>
                    <a:lnTo>
                      <a:pt x="3408" y="1403"/>
                    </a:lnTo>
                    <a:lnTo>
                      <a:pt x="3463" y="1374"/>
                    </a:lnTo>
                    <a:lnTo>
                      <a:pt x="3463" y="1158"/>
                    </a:lnTo>
                    <a:lnTo>
                      <a:pt x="3519" y="1008"/>
                    </a:lnTo>
                    <a:lnTo>
                      <a:pt x="3508" y="825"/>
                    </a:lnTo>
                    <a:lnTo>
                      <a:pt x="3379" y="761"/>
                    </a:lnTo>
                    <a:lnTo>
                      <a:pt x="3256" y="764"/>
                    </a:lnTo>
                    <a:lnTo>
                      <a:pt x="3164" y="708"/>
                    </a:lnTo>
                    <a:lnTo>
                      <a:pt x="3056" y="594"/>
                    </a:lnTo>
                    <a:lnTo>
                      <a:pt x="3040" y="585"/>
                    </a:lnTo>
                    <a:lnTo>
                      <a:pt x="3022" y="593"/>
                    </a:lnTo>
                    <a:lnTo>
                      <a:pt x="3002" y="593"/>
                    </a:lnTo>
                    <a:lnTo>
                      <a:pt x="2984" y="584"/>
                    </a:lnTo>
                    <a:lnTo>
                      <a:pt x="2980" y="594"/>
                    </a:lnTo>
                    <a:lnTo>
                      <a:pt x="2965" y="608"/>
                    </a:lnTo>
                    <a:lnTo>
                      <a:pt x="2932" y="620"/>
                    </a:lnTo>
                    <a:lnTo>
                      <a:pt x="2833" y="602"/>
                    </a:lnTo>
                    <a:lnTo>
                      <a:pt x="2724" y="528"/>
                    </a:lnTo>
                    <a:lnTo>
                      <a:pt x="2698" y="383"/>
                    </a:lnTo>
                    <a:lnTo>
                      <a:pt x="2572" y="401"/>
                    </a:lnTo>
                    <a:lnTo>
                      <a:pt x="2464" y="356"/>
                    </a:lnTo>
                    <a:lnTo>
                      <a:pt x="2364" y="273"/>
                    </a:lnTo>
                    <a:lnTo>
                      <a:pt x="2293" y="182"/>
                    </a:lnTo>
                    <a:lnTo>
                      <a:pt x="2185" y="155"/>
                    </a:lnTo>
                    <a:lnTo>
                      <a:pt x="2131" y="73"/>
                    </a:lnTo>
                    <a:lnTo>
                      <a:pt x="1993" y="0"/>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a:solidFill>
                    <a:schemeClr val="bg2">
                      <a:lumMod val="75000"/>
                    </a:schemeClr>
                  </a:solidFill>
                  <a:latin typeface="Arial" charset="0"/>
                </a:endParaRPr>
              </a:p>
            </p:txBody>
          </p:sp>
          <p:sp>
            <p:nvSpPr>
              <p:cNvPr id="54" name="Freeform 24">
                <a:extLst>
                  <a:ext uri="{FF2B5EF4-FFF2-40B4-BE49-F238E27FC236}">
                    <a16:creationId xmlns:a16="http://schemas.microsoft.com/office/drawing/2014/main" id="{8B395038-77F5-A140-9CC0-5F06F97CFBE1}"/>
                  </a:ext>
                </a:extLst>
              </p:cNvPr>
              <p:cNvSpPr>
                <a:spLocks/>
              </p:cNvSpPr>
              <p:nvPr/>
            </p:nvSpPr>
            <p:spPr bwMode="auto">
              <a:xfrm>
                <a:off x="2241638" y="3299529"/>
                <a:ext cx="639549" cy="1163843"/>
              </a:xfrm>
              <a:custGeom>
                <a:avLst/>
                <a:gdLst/>
                <a:ahLst/>
                <a:cxnLst>
                  <a:cxn ang="0">
                    <a:pos x="548" y="45"/>
                  </a:cxn>
                  <a:cxn ang="0">
                    <a:pos x="841" y="0"/>
                  </a:cxn>
                  <a:cxn ang="0">
                    <a:pos x="768" y="164"/>
                  </a:cxn>
                  <a:cxn ang="0">
                    <a:pos x="424" y="378"/>
                  </a:cxn>
                  <a:cxn ang="0">
                    <a:pos x="612" y="457"/>
                  </a:cxn>
                  <a:cxn ang="0">
                    <a:pos x="987" y="448"/>
                  </a:cxn>
                  <a:cxn ang="0">
                    <a:pos x="1179" y="512"/>
                  </a:cxn>
                  <a:cxn ang="0">
                    <a:pos x="1070" y="704"/>
                  </a:cxn>
                  <a:cxn ang="0">
                    <a:pos x="855" y="1008"/>
                  </a:cxn>
                  <a:cxn ang="0">
                    <a:pos x="717" y="1173"/>
                  </a:cxn>
                  <a:cxn ang="0">
                    <a:pos x="955" y="1209"/>
                  </a:cxn>
                  <a:cxn ang="0">
                    <a:pos x="1147" y="1392"/>
                  </a:cxn>
                  <a:cxn ang="0">
                    <a:pos x="1284" y="1685"/>
                  </a:cxn>
                  <a:cxn ang="0">
                    <a:pos x="1476" y="1932"/>
                  </a:cxn>
                  <a:cxn ang="0">
                    <a:pos x="1476" y="2197"/>
                  </a:cxn>
                  <a:cxn ang="0">
                    <a:pos x="1650" y="2361"/>
                  </a:cxn>
                  <a:cxn ang="0">
                    <a:pos x="1632" y="2572"/>
                  </a:cxn>
                  <a:cxn ang="0">
                    <a:pos x="1894" y="2538"/>
                  </a:cxn>
                  <a:cxn ang="0">
                    <a:pos x="2025" y="2690"/>
                  </a:cxn>
                  <a:cxn ang="0">
                    <a:pos x="1979" y="2882"/>
                  </a:cxn>
                  <a:cxn ang="0">
                    <a:pos x="1796" y="3056"/>
                  </a:cxn>
                  <a:cxn ang="0">
                    <a:pos x="1824" y="3157"/>
                  </a:cxn>
                  <a:cxn ang="0">
                    <a:pos x="1682" y="3382"/>
                  </a:cxn>
                  <a:cxn ang="0">
                    <a:pos x="1371" y="3373"/>
                  </a:cxn>
                  <a:cxn ang="0">
                    <a:pos x="1143" y="3419"/>
                  </a:cxn>
                  <a:cxn ang="0">
                    <a:pos x="969" y="3483"/>
                  </a:cxn>
                  <a:cxn ang="0">
                    <a:pos x="731" y="3419"/>
                  </a:cxn>
                  <a:cxn ang="0">
                    <a:pos x="548" y="3510"/>
                  </a:cxn>
                  <a:cxn ang="0">
                    <a:pos x="384" y="3593"/>
                  </a:cxn>
                  <a:cxn ang="0">
                    <a:pos x="68" y="3669"/>
                  </a:cxn>
                  <a:cxn ang="0">
                    <a:pos x="151" y="3495"/>
                  </a:cxn>
                  <a:cxn ang="0">
                    <a:pos x="274" y="3282"/>
                  </a:cxn>
                  <a:cxn ang="0">
                    <a:pos x="454" y="3198"/>
                  </a:cxn>
                  <a:cxn ang="0">
                    <a:pos x="708" y="3230"/>
                  </a:cxn>
                  <a:cxn ang="0">
                    <a:pos x="844" y="3078"/>
                  </a:cxn>
                  <a:cxn ang="0">
                    <a:pos x="663" y="3111"/>
                  </a:cxn>
                  <a:cxn ang="0">
                    <a:pos x="411" y="3053"/>
                  </a:cxn>
                  <a:cxn ang="0">
                    <a:pos x="210" y="3017"/>
                  </a:cxn>
                  <a:cxn ang="0">
                    <a:pos x="274" y="2843"/>
                  </a:cxn>
                  <a:cxn ang="0">
                    <a:pos x="475" y="2660"/>
                  </a:cxn>
                  <a:cxn ang="0">
                    <a:pos x="329" y="2468"/>
                  </a:cxn>
                  <a:cxn ang="0">
                    <a:pos x="366" y="2285"/>
                  </a:cxn>
                  <a:cxn ang="0">
                    <a:pos x="558" y="2358"/>
                  </a:cxn>
                  <a:cxn ang="0">
                    <a:pos x="713" y="2377"/>
                  </a:cxn>
                  <a:cxn ang="0">
                    <a:pos x="832" y="2285"/>
                  </a:cxn>
                  <a:cxn ang="0">
                    <a:pos x="759" y="2121"/>
                  </a:cxn>
                  <a:cxn ang="0">
                    <a:pos x="622" y="1856"/>
                  </a:cxn>
                  <a:cxn ang="0">
                    <a:pos x="439" y="1664"/>
                  </a:cxn>
                  <a:cxn ang="0">
                    <a:pos x="219" y="1563"/>
                  </a:cxn>
                  <a:cxn ang="0">
                    <a:pos x="375" y="1389"/>
                  </a:cxn>
                  <a:cxn ang="0">
                    <a:pos x="384" y="1170"/>
                  </a:cxn>
                  <a:cxn ang="0">
                    <a:pos x="164" y="1197"/>
                  </a:cxn>
                  <a:cxn ang="0">
                    <a:pos x="124" y="948"/>
                  </a:cxn>
                  <a:cxn ang="0">
                    <a:pos x="91" y="731"/>
                  </a:cxn>
                  <a:cxn ang="0">
                    <a:pos x="174" y="521"/>
                  </a:cxn>
                  <a:cxn ang="0">
                    <a:pos x="184" y="318"/>
                  </a:cxn>
                  <a:cxn ang="0">
                    <a:pos x="338" y="155"/>
                  </a:cxn>
                  <a:cxn ang="0">
                    <a:pos x="424" y="18"/>
                  </a:cxn>
                </a:cxnLst>
                <a:rect l="0" t="0" r="r" b="b"/>
                <a:pathLst>
                  <a:path w="2025" h="3669">
                    <a:moveTo>
                      <a:pt x="424" y="18"/>
                    </a:moveTo>
                    <a:lnTo>
                      <a:pt x="548" y="45"/>
                    </a:lnTo>
                    <a:lnTo>
                      <a:pt x="658" y="27"/>
                    </a:lnTo>
                    <a:lnTo>
                      <a:pt x="841" y="0"/>
                    </a:lnTo>
                    <a:lnTo>
                      <a:pt x="850" y="91"/>
                    </a:lnTo>
                    <a:lnTo>
                      <a:pt x="768" y="164"/>
                    </a:lnTo>
                    <a:lnTo>
                      <a:pt x="667" y="265"/>
                    </a:lnTo>
                    <a:lnTo>
                      <a:pt x="424" y="378"/>
                    </a:lnTo>
                    <a:lnTo>
                      <a:pt x="512" y="521"/>
                    </a:lnTo>
                    <a:lnTo>
                      <a:pt x="612" y="457"/>
                    </a:lnTo>
                    <a:lnTo>
                      <a:pt x="777" y="420"/>
                    </a:lnTo>
                    <a:lnTo>
                      <a:pt x="987" y="448"/>
                    </a:lnTo>
                    <a:lnTo>
                      <a:pt x="1106" y="438"/>
                    </a:lnTo>
                    <a:lnTo>
                      <a:pt x="1179" y="512"/>
                    </a:lnTo>
                    <a:lnTo>
                      <a:pt x="1124" y="594"/>
                    </a:lnTo>
                    <a:lnTo>
                      <a:pt x="1070" y="704"/>
                    </a:lnTo>
                    <a:lnTo>
                      <a:pt x="1015" y="813"/>
                    </a:lnTo>
                    <a:lnTo>
                      <a:pt x="855" y="1008"/>
                    </a:lnTo>
                    <a:lnTo>
                      <a:pt x="818" y="1109"/>
                    </a:lnTo>
                    <a:lnTo>
                      <a:pt x="717" y="1173"/>
                    </a:lnTo>
                    <a:lnTo>
                      <a:pt x="864" y="1200"/>
                    </a:lnTo>
                    <a:lnTo>
                      <a:pt x="955" y="1209"/>
                    </a:lnTo>
                    <a:lnTo>
                      <a:pt x="1065" y="1282"/>
                    </a:lnTo>
                    <a:lnTo>
                      <a:pt x="1147" y="1392"/>
                    </a:lnTo>
                    <a:lnTo>
                      <a:pt x="1202" y="1529"/>
                    </a:lnTo>
                    <a:lnTo>
                      <a:pt x="1284" y="1685"/>
                    </a:lnTo>
                    <a:lnTo>
                      <a:pt x="1339" y="1813"/>
                    </a:lnTo>
                    <a:lnTo>
                      <a:pt x="1476" y="1932"/>
                    </a:lnTo>
                    <a:lnTo>
                      <a:pt x="1540" y="2087"/>
                    </a:lnTo>
                    <a:lnTo>
                      <a:pt x="1476" y="2197"/>
                    </a:lnTo>
                    <a:lnTo>
                      <a:pt x="1559" y="2261"/>
                    </a:lnTo>
                    <a:lnTo>
                      <a:pt x="1650" y="2361"/>
                    </a:lnTo>
                    <a:lnTo>
                      <a:pt x="1623" y="2480"/>
                    </a:lnTo>
                    <a:lnTo>
                      <a:pt x="1632" y="2572"/>
                    </a:lnTo>
                    <a:lnTo>
                      <a:pt x="1741" y="2498"/>
                    </a:lnTo>
                    <a:lnTo>
                      <a:pt x="1894" y="2538"/>
                    </a:lnTo>
                    <a:lnTo>
                      <a:pt x="2016" y="2581"/>
                    </a:lnTo>
                    <a:lnTo>
                      <a:pt x="2025" y="2690"/>
                    </a:lnTo>
                    <a:lnTo>
                      <a:pt x="1997" y="2764"/>
                    </a:lnTo>
                    <a:lnTo>
                      <a:pt x="1979" y="2882"/>
                    </a:lnTo>
                    <a:lnTo>
                      <a:pt x="1851" y="2956"/>
                    </a:lnTo>
                    <a:lnTo>
                      <a:pt x="1796" y="3056"/>
                    </a:lnTo>
                    <a:lnTo>
                      <a:pt x="1705" y="3148"/>
                    </a:lnTo>
                    <a:lnTo>
                      <a:pt x="1824" y="3157"/>
                    </a:lnTo>
                    <a:lnTo>
                      <a:pt x="1834" y="3288"/>
                    </a:lnTo>
                    <a:lnTo>
                      <a:pt x="1682" y="3382"/>
                    </a:lnTo>
                    <a:lnTo>
                      <a:pt x="1536" y="3410"/>
                    </a:lnTo>
                    <a:lnTo>
                      <a:pt x="1371" y="3373"/>
                    </a:lnTo>
                    <a:lnTo>
                      <a:pt x="1225" y="3373"/>
                    </a:lnTo>
                    <a:lnTo>
                      <a:pt x="1143" y="3419"/>
                    </a:lnTo>
                    <a:lnTo>
                      <a:pt x="1015" y="3419"/>
                    </a:lnTo>
                    <a:lnTo>
                      <a:pt x="969" y="3483"/>
                    </a:lnTo>
                    <a:lnTo>
                      <a:pt x="850" y="3437"/>
                    </a:lnTo>
                    <a:lnTo>
                      <a:pt x="731" y="3419"/>
                    </a:lnTo>
                    <a:lnTo>
                      <a:pt x="585" y="3428"/>
                    </a:lnTo>
                    <a:lnTo>
                      <a:pt x="548" y="3510"/>
                    </a:lnTo>
                    <a:lnTo>
                      <a:pt x="512" y="3611"/>
                    </a:lnTo>
                    <a:lnTo>
                      <a:pt x="384" y="3593"/>
                    </a:lnTo>
                    <a:lnTo>
                      <a:pt x="274" y="3528"/>
                    </a:lnTo>
                    <a:lnTo>
                      <a:pt x="68" y="3669"/>
                    </a:lnTo>
                    <a:lnTo>
                      <a:pt x="13" y="3632"/>
                    </a:lnTo>
                    <a:lnTo>
                      <a:pt x="151" y="3495"/>
                    </a:lnTo>
                    <a:lnTo>
                      <a:pt x="242" y="3431"/>
                    </a:lnTo>
                    <a:lnTo>
                      <a:pt x="274" y="3282"/>
                    </a:lnTo>
                    <a:lnTo>
                      <a:pt x="393" y="3282"/>
                    </a:lnTo>
                    <a:lnTo>
                      <a:pt x="454" y="3198"/>
                    </a:lnTo>
                    <a:lnTo>
                      <a:pt x="589" y="3221"/>
                    </a:lnTo>
                    <a:lnTo>
                      <a:pt x="708" y="3230"/>
                    </a:lnTo>
                    <a:lnTo>
                      <a:pt x="800" y="3166"/>
                    </a:lnTo>
                    <a:lnTo>
                      <a:pt x="844" y="3078"/>
                    </a:lnTo>
                    <a:lnTo>
                      <a:pt x="763" y="3084"/>
                    </a:lnTo>
                    <a:lnTo>
                      <a:pt x="663" y="3111"/>
                    </a:lnTo>
                    <a:lnTo>
                      <a:pt x="544" y="3129"/>
                    </a:lnTo>
                    <a:lnTo>
                      <a:pt x="411" y="3053"/>
                    </a:lnTo>
                    <a:lnTo>
                      <a:pt x="304" y="2958"/>
                    </a:lnTo>
                    <a:lnTo>
                      <a:pt x="210" y="3017"/>
                    </a:lnTo>
                    <a:lnTo>
                      <a:pt x="110" y="2944"/>
                    </a:lnTo>
                    <a:lnTo>
                      <a:pt x="274" y="2843"/>
                    </a:lnTo>
                    <a:lnTo>
                      <a:pt x="375" y="2788"/>
                    </a:lnTo>
                    <a:lnTo>
                      <a:pt x="475" y="2660"/>
                    </a:lnTo>
                    <a:lnTo>
                      <a:pt x="454" y="2568"/>
                    </a:lnTo>
                    <a:lnTo>
                      <a:pt x="329" y="2468"/>
                    </a:lnTo>
                    <a:lnTo>
                      <a:pt x="347" y="2377"/>
                    </a:lnTo>
                    <a:lnTo>
                      <a:pt x="366" y="2285"/>
                    </a:lnTo>
                    <a:lnTo>
                      <a:pt x="454" y="2358"/>
                    </a:lnTo>
                    <a:lnTo>
                      <a:pt x="558" y="2358"/>
                    </a:lnTo>
                    <a:lnTo>
                      <a:pt x="667" y="2313"/>
                    </a:lnTo>
                    <a:lnTo>
                      <a:pt x="713" y="2377"/>
                    </a:lnTo>
                    <a:lnTo>
                      <a:pt x="823" y="2368"/>
                    </a:lnTo>
                    <a:lnTo>
                      <a:pt x="832" y="2285"/>
                    </a:lnTo>
                    <a:lnTo>
                      <a:pt x="759" y="2240"/>
                    </a:lnTo>
                    <a:lnTo>
                      <a:pt x="759" y="2121"/>
                    </a:lnTo>
                    <a:lnTo>
                      <a:pt x="713" y="1974"/>
                    </a:lnTo>
                    <a:lnTo>
                      <a:pt x="622" y="1856"/>
                    </a:lnTo>
                    <a:lnTo>
                      <a:pt x="604" y="1668"/>
                    </a:lnTo>
                    <a:lnTo>
                      <a:pt x="439" y="1664"/>
                    </a:lnTo>
                    <a:lnTo>
                      <a:pt x="265" y="1718"/>
                    </a:lnTo>
                    <a:lnTo>
                      <a:pt x="219" y="1563"/>
                    </a:lnTo>
                    <a:lnTo>
                      <a:pt x="302" y="1490"/>
                    </a:lnTo>
                    <a:lnTo>
                      <a:pt x="375" y="1389"/>
                    </a:lnTo>
                    <a:lnTo>
                      <a:pt x="311" y="1261"/>
                    </a:lnTo>
                    <a:lnTo>
                      <a:pt x="384" y="1170"/>
                    </a:lnTo>
                    <a:lnTo>
                      <a:pt x="274" y="1170"/>
                    </a:lnTo>
                    <a:lnTo>
                      <a:pt x="164" y="1197"/>
                    </a:lnTo>
                    <a:lnTo>
                      <a:pt x="124" y="1128"/>
                    </a:lnTo>
                    <a:lnTo>
                      <a:pt x="124" y="948"/>
                    </a:lnTo>
                    <a:lnTo>
                      <a:pt x="0" y="832"/>
                    </a:lnTo>
                    <a:lnTo>
                      <a:pt x="91" y="731"/>
                    </a:lnTo>
                    <a:lnTo>
                      <a:pt x="192" y="621"/>
                    </a:lnTo>
                    <a:lnTo>
                      <a:pt x="174" y="521"/>
                    </a:lnTo>
                    <a:lnTo>
                      <a:pt x="100" y="384"/>
                    </a:lnTo>
                    <a:lnTo>
                      <a:pt x="184" y="318"/>
                    </a:lnTo>
                    <a:lnTo>
                      <a:pt x="274" y="228"/>
                    </a:lnTo>
                    <a:lnTo>
                      <a:pt x="338" y="155"/>
                    </a:lnTo>
                    <a:lnTo>
                      <a:pt x="320" y="36"/>
                    </a:lnTo>
                    <a:lnTo>
                      <a:pt x="424" y="18"/>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dirty="0">
                  <a:latin typeface="Arial" charset="0"/>
                </a:endParaRPr>
              </a:p>
            </p:txBody>
          </p:sp>
          <p:sp>
            <p:nvSpPr>
              <p:cNvPr id="55" name="Freeform 25">
                <a:extLst>
                  <a:ext uri="{FF2B5EF4-FFF2-40B4-BE49-F238E27FC236}">
                    <a16:creationId xmlns:a16="http://schemas.microsoft.com/office/drawing/2014/main" id="{FDB78B9A-3F21-124C-821C-164C2222F990}"/>
                  </a:ext>
                </a:extLst>
              </p:cNvPr>
              <p:cNvSpPr>
                <a:spLocks/>
              </p:cNvSpPr>
              <p:nvPr/>
            </p:nvSpPr>
            <p:spPr bwMode="auto">
              <a:xfrm>
                <a:off x="1836807" y="3763395"/>
                <a:ext cx="374685" cy="514013"/>
              </a:xfrm>
              <a:custGeom>
                <a:avLst/>
                <a:gdLst/>
                <a:ahLst/>
                <a:cxnLst>
                  <a:cxn ang="0">
                    <a:pos x="664" y="464"/>
                  </a:cxn>
                  <a:cxn ang="0">
                    <a:pos x="608" y="320"/>
                  </a:cxn>
                  <a:cxn ang="0">
                    <a:pos x="664" y="256"/>
                  </a:cxn>
                  <a:cxn ang="0">
                    <a:pos x="744" y="264"/>
                  </a:cxn>
                  <a:cxn ang="0">
                    <a:pos x="792" y="168"/>
                  </a:cxn>
                  <a:cxn ang="0">
                    <a:pos x="928" y="112"/>
                  </a:cxn>
                  <a:cxn ang="0">
                    <a:pos x="952" y="32"/>
                  </a:cxn>
                  <a:cxn ang="0">
                    <a:pos x="904" y="0"/>
                  </a:cxn>
                  <a:cxn ang="0">
                    <a:pos x="856" y="64"/>
                  </a:cxn>
                  <a:cxn ang="0">
                    <a:pos x="813" y="147"/>
                  </a:cxn>
                  <a:cxn ang="0">
                    <a:pos x="768" y="160"/>
                  </a:cxn>
                  <a:cxn ang="0">
                    <a:pos x="760" y="48"/>
                  </a:cxn>
                  <a:cxn ang="0">
                    <a:pos x="632" y="48"/>
                  </a:cxn>
                  <a:cxn ang="0">
                    <a:pos x="584" y="104"/>
                  </a:cxn>
                  <a:cxn ang="0">
                    <a:pos x="584" y="184"/>
                  </a:cxn>
                  <a:cxn ang="0">
                    <a:pos x="480" y="256"/>
                  </a:cxn>
                  <a:cxn ang="0">
                    <a:pos x="560" y="280"/>
                  </a:cxn>
                  <a:cxn ang="0">
                    <a:pos x="584" y="336"/>
                  </a:cxn>
                  <a:cxn ang="0">
                    <a:pos x="544" y="424"/>
                  </a:cxn>
                  <a:cxn ang="0">
                    <a:pos x="504" y="496"/>
                  </a:cxn>
                  <a:cxn ang="0">
                    <a:pos x="432" y="432"/>
                  </a:cxn>
                  <a:cxn ang="0">
                    <a:pos x="384" y="496"/>
                  </a:cxn>
                  <a:cxn ang="0">
                    <a:pos x="280" y="432"/>
                  </a:cxn>
                  <a:cxn ang="0">
                    <a:pos x="195" y="457"/>
                  </a:cxn>
                  <a:cxn ang="0">
                    <a:pos x="152" y="552"/>
                  </a:cxn>
                  <a:cxn ang="0">
                    <a:pos x="184" y="632"/>
                  </a:cxn>
                  <a:cxn ang="0">
                    <a:pos x="120" y="680"/>
                  </a:cxn>
                  <a:cxn ang="0">
                    <a:pos x="144" y="856"/>
                  </a:cxn>
                  <a:cxn ang="0">
                    <a:pos x="192" y="896"/>
                  </a:cxn>
                  <a:cxn ang="0">
                    <a:pos x="240" y="976"/>
                  </a:cxn>
                  <a:cxn ang="0">
                    <a:pos x="216" y="1080"/>
                  </a:cxn>
                  <a:cxn ang="0">
                    <a:pos x="216" y="1168"/>
                  </a:cxn>
                  <a:cxn ang="0">
                    <a:pos x="88" y="1200"/>
                  </a:cxn>
                  <a:cxn ang="0">
                    <a:pos x="40" y="1288"/>
                  </a:cxn>
                  <a:cxn ang="0">
                    <a:pos x="0" y="1448"/>
                  </a:cxn>
                  <a:cxn ang="0">
                    <a:pos x="40" y="1552"/>
                  </a:cxn>
                  <a:cxn ang="0">
                    <a:pos x="120" y="1528"/>
                  </a:cxn>
                  <a:cxn ang="0">
                    <a:pos x="160" y="1616"/>
                  </a:cxn>
                  <a:cxn ang="0">
                    <a:pos x="288" y="1616"/>
                  </a:cxn>
                  <a:cxn ang="0">
                    <a:pos x="424" y="1552"/>
                  </a:cxn>
                  <a:cxn ang="0">
                    <a:pos x="520" y="1456"/>
                  </a:cxn>
                  <a:cxn ang="0">
                    <a:pos x="624" y="1448"/>
                  </a:cxn>
                  <a:cxn ang="0">
                    <a:pos x="728" y="1376"/>
                  </a:cxn>
                  <a:cxn ang="0">
                    <a:pos x="1006" y="1327"/>
                  </a:cxn>
                  <a:cxn ang="0">
                    <a:pos x="1048" y="1224"/>
                  </a:cxn>
                  <a:cxn ang="0">
                    <a:pos x="1112" y="1112"/>
                  </a:cxn>
                  <a:cxn ang="0">
                    <a:pos x="1160" y="1000"/>
                  </a:cxn>
                  <a:cxn ang="0">
                    <a:pos x="1144" y="888"/>
                  </a:cxn>
                  <a:cxn ang="0">
                    <a:pos x="1176" y="768"/>
                  </a:cxn>
                  <a:cxn ang="0">
                    <a:pos x="1136" y="664"/>
                  </a:cxn>
                  <a:cxn ang="0">
                    <a:pos x="1088" y="568"/>
                  </a:cxn>
                  <a:cxn ang="0">
                    <a:pos x="1024" y="528"/>
                  </a:cxn>
                  <a:cxn ang="0">
                    <a:pos x="984" y="456"/>
                  </a:cxn>
                  <a:cxn ang="0">
                    <a:pos x="912" y="440"/>
                  </a:cxn>
                  <a:cxn ang="0">
                    <a:pos x="848" y="496"/>
                  </a:cxn>
                  <a:cxn ang="0">
                    <a:pos x="776" y="528"/>
                  </a:cxn>
                  <a:cxn ang="0">
                    <a:pos x="664" y="464"/>
                  </a:cxn>
                </a:cxnLst>
                <a:rect l="0" t="0" r="r" b="b"/>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6" name="Freeform 26">
                <a:extLst>
                  <a:ext uri="{FF2B5EF4-FFF2-40B4-BE49-F238E27FC236}">
                    <a16:creationId xmlns:a16="http://schemas.microsoft.com/office/drawing/2014/main" id="{F22BA923-21C4-9F48-A4CE-D44E92C41BBC}"/>
                  </a:ext>
                </a:extLst>
              </p:cNvPr>
              <p:cNvSpPr>
                <a:spLocks/>
              </p:cNvSpPr>
              <p:nvPr/>
            </p:nvSpPr>
            <p:spPr bwMode="auto">
              <a:xfrm>
                <a:off x="2030609" y="3775932"/>
                <a:ext cx="223949" cy="167159"/>
              </a:xfrm>
              <a:custGeom>
                <a:avLst/>
                <a:gdLst/>
                <a:ahLst/>
                <a:cxnLst>
                  <a:cxn ang="0">
                    <a:pos x="570" y="0"/>
                  </a:cxn>
                  <a:cxn ang="0">
                    <a:pos x="514" y="38"/>
                  </a:cxn>
                  <a:cxn ang="0">
                    <a:pos x="437" y="43"/>
                  </a:cxn>
                  <a:cxn ang="0">
                    <a:pos x="317" y="77"/>
                  </a:cxn>
                  <a:cxn ang="0">
                    <a:pos x="182" y="136"/>
                  </a:cxn>
                  <a:cxn ang="0">
                    <a:pos x="135" y="229"/>
                  </a:cxn>
                  <a:cxn ang="0">
                    <a:pos x="54" y="223"/>
                  </a:cxn>
                  <a:cxn ang="0">
                    <a:pos x="0" y="286"/>
                  </a:cxn>
                  <a:cxn ang="0">
                    <a:pos x="57" y="430"/>
                  </a:cxn>
                  <a:cxn ang="0">
                    <a:pos x="164" y="494"/>
                  </a:cxn>
                  <a:cxn ang="0">
                    <a:pos x="242" y="460"/>
                  </a:cxn>
                  <a:cxn ang="0">
                    <a:pos x="302" y="407"/>
                  </a:cxn>
                  <a:cxn ang="0">
                    <a:pos x="377" y="422"/>
                  </a:cxn>
                  <a:cxn ang="0">
                    <a:pos x="414" y="491"/>
                  </a:cxn>
                  <a:cxn ang="0">
                    <a:pos x="477" y="533"/>
                  </a:cxn>
                  <a:cxn ang="0">
                    <a:pos x="524" y="504"/>
                  </a:cxn>
                  <a:cxn ang="0">
                    <a:pos x="570" y="499"/>
                  </a:cxn>
                  <a:cxn ang="0">
                    <a:pos x="629" y="460"/>
                  </a:cxn>
                  <a:cxn ang="0">
                    <a:pos x="692" y="408"/>
                  </a:cxn>
                  <a:cxn ang="0">
                    <a:pos x="701" y="360"/>
                  </a:cxn>
                  <a:cxn ang="0">
                    <a:pos x="692" y="312"/>
                  </a:cxn>
                  <a:cxn ang="0">
                    <a:pos x="644" y="268"/>
                  </a:cxn>
                  <a:cxn ang="0">
                    <a:pos x="661" y="227"/>
                  </a:cxn>
                  <a:cxn ang="0">
                    <a:pos x="663" y="153"/>
                  </a:cxn>
                  <a:cxn ang="0">
                    <a:pos x="615" y="91"/>
                  </a:cxn>
                  <a:cxn ang="0">
                    <a:pos x="570" y="0"/>
                  </a:cxn>
                </a:cxnLst>
                <a:rect l="0" t="0" r="r" b="b"/>
                <a:pathLst>
                  <a:path w="701" h="533">
                    <a:moveTo>
                      <a:pt x="570" y="0"/>
                    </a:moveTo>
                    <a:lnTo>
                      <a:pt x="514" y="38"/>
                    </a:lnTo>
                    <a:lnTo>
                      <a:pt x="437" y="43"/>
                    </a:lnTo>
                    <a:lnTo>
                      <a:pt x="317" y="77"/>
                    </a:lnTo>
                    <a:lnTo>
                      <a:pt x="182" y="136"/>
                    </a:lnTo>
                    <a:lnTo>
                      <a:pt x="135" y="229"/>
                    </a:lnTo>
                    <a:lnTo>
                      <a:pt x="54" y="223"/>
                    </a:lnTo>
                    <a:lnTo>
                      <a:pt x="0" y="286"/>
                    </a:lnTo>
                    <a:lnTo>
                      <a:pt x="57" y="430"/>
                    </a:lnTo>
                    <a:lnTo>
                      <a:pt x="164" y="494"/>
                    </a:lnTo>
                    <a:lnTo>
                      <a:pt x="242" y="460"/>
                    </a:lnTo>
                    <a:lnTo>
                      <a:pt x="302" y="407"/>
                    </a:lnTo>
                    <a:lnTo>
                      <a:pt x="377" y="422"/>
                    </a:lnTo>
                    <a:lnTo>
                      <a:pt x="414" y="491"/>
                    </a:lnTo>
                    <a:lnTo>
                      <a:pt x="477" y="533"/>
                    </a:lnTo>
                    <a:lnTo>
                      <a:pt x="524" y="504"/>
                    </a:lnTo>
                    <a:lnTo>
                      <a:pt x="570" y="499"/>
                    </a:lnTo>
                    <a:lnTo>
                      <a:pt x="629" y="460"/>
                    </a:lnTo>
                    <a:lnTo>
                      <a:pt x="692" y="408"/>
                    </a:lnTo>
                    <a:lnTo>
                      <a:pt x="701" y="360"/>
                    </a:lnTo>
                    <a:lnTo>
                      <a:pt x="692" y="312"/>
                    </a:lnTo>
                    <a:lnTo>
                      <a:pt x="644" y="268"/>
                    </a:lnTo>
                    <a:lnTo>
                      <a:pt x="661" y="227"/>
                    </a:lnTo>
                    <a:lnTo>
                      <a:pt x="663" y="153"/>
                    </a:lnTo>
                    <a:lnTo>
                      <a:pt x="615" y="91"/>
                    </a:lnTo>
                    <a:lnTo>
                      <a:pt x="570" y="0"/>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a:latin typeface="Arial" charset="0"/>
                </a:endParaRPr>
              </a:p>
            </p:txBody>
          </p:sp>
          <p:sp>
            <p:nvSpPr>
              <p:cNvPr id="57" name="Freeform 27">
                <a:extLst>
                  <a:ext uri="{FF2B5EF4-FFF2-40B4-BE49-F238E27FC236}">
                    <a16:creationId xmlns:a16="http://schemas.microsoft.com/office/drawing/2014/main" id="{F094ECCF-7E5B-3E40-B52F-40D14D889CC1}"/>
                  </a:ext>
                </a:extLst>
              </p:cNvPr>
              <p:cNvSpPr>
                <a:spLocks/>
              </p:cNvSpPr>
              <p:nvPr/>
            </p:nvSpPr>
            <p:spPr bwMode="auto">
              <a:xfrm>
                <a:off x="897942" y="2006139"/>
                <a:ext cx="824738" cy="528639"/>
              </a:xfrm>
              <a:custGeom>
                <a:avLst/>
                <a:gdLst/>
                <a:ahLst/>
                <a:cxnLst>
                  <a:cxn ang="0">
                    <a:pos x="2024" y="0"/>
                  </a:cxn>
                  <a:cxn ang="0">
                    <a:pos x="1944" y="112"/>
                  </a:cxn>
                  <a:cxn ang="0">
                    <a:pos x="1856" y="272"/>
                  </a:cxn>
                  <a:cxn ang="0">
                    <a:pos x="1712" y="224"/>
                  </a:cxn>
                  <a:cxn ang="0">
                    <a:pos x="1632" y="256"/>
                  </a:cxn>
                  <a:cxn ang="0">
                    <a:pos x="1512" y="192"/>
                  </a:cxn>
                  <a:cxn ang="0">
                    <a:pos x="1512" y="296"/>
                  </a:cxn>
                  <a:cxn ang="0">
                    <a:pos x="1552" y="440"/>
                  </a:cxn>
                  <a:cxn ang="0">
                    <a:pos x="1472" y="360"/>
                  </a:cxn>
                  <a:cxn ang="0">
                    <a:pos x="1424" y="272"/>
                  </a:cxn>
                  <a:cxn ang="0">
                    <a:pos x="1272" y="176"/>
                  </a:cxn>
                  <a:cxn ang="0">
                    <a:pos x="1200" y="328"/>
                  </a:cxn>
                  <a:cxn ang="0">
                    <a:pos x="1120" y="400"/>
                  </a:cxn>
                  <a:cxn ang="0">
                    <a:pos x="1056" y="224"/>
                  </a:cxn>
                  <a:cxn ang="0">
                    <a:pos x="912" y="256"/>
                  </a:cxn>
                  <a:cxn ang="0">
                    <a:pos x="968" y="376"/>
                  </a:cxn>
                  <a:cxn ang="0">
                    <a:pos x="904" y="512"/>
                  </a:cxn>
                  <a:cxn ang="0">
                    <a:pos x="784" y="416"/>
                  </a:cxn>
                  <a:cxn ang="0">
                    <a:pos x="664" y="504"/>
                  </a:cxn>
                  <a:cxn ang="0">
                    <a:pos x="704" y="368"/>
                  </a:cxn>
                  <a:cxn ang="0">
                    <a:pos x="616" y="168"/>
                  </a:cxn>
                  <a:cxn ang="0">
                    <a:pos x="480" y="24"/>
                  </a:cxn>
                  <a:cxn ang="0">
                    <a:pos x="480" y="240"/>
                  </a:cxn>
                  <a:cxn ang="0">
                    <a:pos x="400" y="208"/>
                  </a:cxn>
                  <a:cxn ang="0">
                    <a:pos x="312" y="96"/>
                  </a:cxn>
                  <a:cxn ang="0">
                    <a:pos x="216" y="200"/>
                  </a:cxn>
                  <a:cxn ang="0">
                    <a:pos x="80" y="344"/>
                  </a:cxn>
                  <a:cxn ang="0">
                    <a:pos x="0" y="464"/>
                  </a:cxn>
                  <a:cxn ang="0">
                    <a:pos x="160" y="456"/>
                  </a:cxn>
                  <a:cxn ang="0">
                    <a:pos x="336" y="424"/>
                  </a:cxn>
                  <a:cxn ang="0">
                    <a:pos x="504" y="472"/>
                  </a:cxn>
                  <a:cxn ang="0">
                    <a:pos x="488" y="552"/>
                  </a:cxn>
                  <a:cxn ang="0">
                    <a:pos x="416" y="656"/>
                  </a:cxn>
                  <a:cxn ang="0">
                    <a:pos x="568" y="680"/>
                  </a:cxn>
                  <a:cxn ang="0">
                    <a:pos x="432" y="768"/>
                  </a:cxn>
                  <a:cxn ang="0">
                    <a:pos x="208" y="768"/>
                  </a:cxn>
                  <a:cxn ang="0">
                    <a:pos x="184" y="832"/>
                  </a:cxn>
                  <a:cxn ang="0">
                    <a:pos x="360" y="880"/>
                  </a:cxn>
                  <a:cxn ang="0">
                    <a:pos x="448" y="1024"/>
                  </a:cxn>
                  <a:cxn ang="0">
                    <a:pos x="456" y="1152"/>
                  </a:cxn>
                  <a:cxn ang="0">
                    <a:pos x="296" y="1272"/>
                  </a:cxn>
                  <a:cxn ang="0">
                    <a:pos x="232" y="1384"/>
                  </a:cxn>
                  <a:cxn ang="0">
                    <a:pos x="416" y="1368"/>
                  </a:cxn>
                  <a:cxn ang="0">
                    <a:pos x="688" y="1392"/>
                  </a:cxn>
                  <a:cxn ang="0">
                    <a:pos x="800" y="1568"/>
                  </a:cxn>
                  <a:cxn ang="0">
                    <a:pos x="990" y="1582"/>
                  </a:cxn>
                  <a:cxn ang="0">
                    <a:pos x="1232" y="1664"/>
                  </a:cxn>
                  <a:cxn ang="0">
                    <a:pos x="1432" y="1520"/>
                  </a:cxn>
                  <a:cxn ang="0">
                    <a:pos x="1664" y="1368"/>
                  </a:cxn>
                  <a:cxn ang="0">
                    <a:pos x="1784" y="1424"/>
                  </a:cxn>
                  <a:cxn ang="0">
                    <a:pos x="1960" y="1272"/>
                  </a:cxn>
                  <a:cxn ang="0">
                    <a:pos x="2152" y="1192"/>
                  </a:cxn>
                  <a:cxn ang="0">
                    <a:pos x="2304" y="1056"/>
                  </a:cxn>
                  <a:cxn ang="0">
                    <a:pos x="2416" y="1008"/>
                  </a:cxn>
                  <a:cxn ang="0">
                    <a:pos x="2488" y="824"/>
                  </a:cxn>
                  <a:cxn ang="0">
                    <a:pos x="2536" y="688"/>
                  </a:cxn>
                  <a:cxn ang="0">
                    <a:pos x="2584" y="560"/>
                  </a:cxn>
                  <a:cxn ang="0">
                    <a:pos x="2408" y="472"/>
                  </a:cxn>
                  <a:cxn ang="0">
                    <a:pos x="2384" y="376"/>
                  </a:cxn>
                  <a:cxn ang="0">
                    <a:pos x="2272" y="296"/>
                  </a:cxn>
                  <a:cxn ang="0">
                    <a:pos x="2224" y="216"/>
                  </a:cxn>
                  <a:cxn ang="0">
                    <a:pos x="2104" y="48"/>
                  </a:cxn>
                </a:cxnLst>
                <a:rect l="0" t="0" r="r" b="b"/>
                <a:pathLst>
                  <a:path w="2600" h="1664">
                    <a:moveTo>
                      <a:pt x="2104" y="48"/>
                    </a:moveTo>
                    <a:lnTo>
                      <a:pt x="2024" y="0"/>
                    </a:lnTo>
                    <a:lnTo>
                      <a:pt x="1952" y="40"/>
                    </a:lnTo>
                    <a:lnTo>
                      <a:pt x="1944" y="112"/>
                    </a:lnTo>
                    <a:lnTo>
                      <a:pt x="1952" y="216"/>
                    </a:lnTo>
                    <a:lnTo>
                      <a:pt x="1856" y="272"/>
                    </a:lnTo>
                    <a:lnTo>
                      <a:pt x="1792" y="216"/>
                    </a:lnTo>
                    <a:lnTo>
                      <a:pt x="1712" y="224"/>
                    </a:lnTo>
                    <a:lnTo>
                      <a:pt x="1680" y="296"/>
                    </a:lnTo>
                    <a:lnTo>
                      <a:pt x="1632" y="256"/>
                    </a:lnTo>
                    <a:lnTo>
                      <a:pt x="1600" y="200"/>
                    </a:lnTo>
                    <a:lnTo>
                      <a:pt x="1512" y="192"/>
                    </a:lnTo>
                    <a:lnTo>
                      <a:pt x="1480" y="248"/>
                    </a:lnTo>
                    <a:lnTo>
                      <a:pt x="1512" y="296"/>
                    </a:lnTo>
                    <a:lnTo>
                      <a:pt x="1552" y="376"/>
                    </a:lnTo>
                    <a:lnTo>
                      <a:pt x="1552" y="440"/>
                    </a:lnTo>
                    <a:lnTo>
                      <a:pt x="1480" y="432"/>
                    </a:lnTo>
                    <a:lnTo>
                      <a:pt x="1472" y="360"/>
                    </a:lnTo>
                    <a:lnTo>
                      <a:pt x="1400" y="336"/>
                    </a:lnTo>
                    <a:lnTo>
                      <a:pt x="1424" y="272"/>
                    </a:lnTo>
                    <a:lnTo>
                      <a:pt x="1360" y="160"/>
                    </a:lnTo>
                    <a:lnTo>
                      <a:pt x="1272" y="176"/>
                    </a:lnTo>
                    <a:lnTo>
                      <a:pt x="1200" y="248"/>
                    </a:lnTo>
                    <a:lnTo>
                      <a:pt x="1200" y="328"/>
                    </a:lnTo>
                    <a:lnTo>
                      <a:pt x="1200" y="392"/>
                    </a:lnTo>
                    <a:lnTo>
                      <a:pt x="1120" y="400"/>
                    </a:lnTo>
                    <a:lnTo>
                      <a:pt x="1088" y="304"/>
                    </a:lnTo>
                    <a:lnTo>
                      <a:pt x="1056" y="224"/>
                    </a:lnTo>
                    <a:lnTo>
                      <a:pt x="976" y="184"/>
                    </a:lnTo>
                    <a:lnTo>
                      <a:pt x="912" y="256"/>
                    </a:lnTo>
                    <a:lnTo>
                      <a:pt x="960" y="312"/>
                    </a:lnTo>
                    <a:lnTo>
                      <a:pt x="968" y="376"/>
                    </a:lnTo>
                    <a:lnTo>
                      <a:pt x="944" y="456"/>
                    </a:lnTo>
                    <a:lnTo>
                      <a:pt x="904" y="512"/>
                    </a:lnTo>
                    <a:lnTo>
                      <a:pt x="848" y="432"/>
                    </a:lnTo>
                    <a:lnTo>
                      <a:pt x="784" y="416"/>
                    </a:lnTo>
                    <a:lnTo>
                      <a:pt x="768" y="512"/>
                    </a:lnTo>
                    <a:lnTo>
                      <a:pt x="664" y="504"/>
                    </a:lnTo>
                    <a:lnTo>
                      <a:pt x="696" y="456"/>
                    </a:lnTo>
                    <a:lnTo>
                      <a:pt x="704" y="368"/>
                    </a:lnTo>
                    <a:lnTo>
                      <a:pt x="696" y="248"/>
                    </a:lnTo>
                    <a:lnTo>
                      <a:pt x="616" y="168"/>
                    </a:lnTo>
                    <a:lnTo>
                      <a:pt x="560" y="104"/>
                    </a:lnTo>
                    <a:lnTo>
                      <a:pt x="480" y="24"/>
                    </a:lnTo>
                    <a:lnTo>
                      <a:pt x="488" y="128"/>
                    </a:lnTo>
                    <a:lnTo>
                      <a:pt x="480" y="240"/>
                    </a:lnTo>
                    <a:lnTo>
                      <a:pt x="416" y="296"/>
                    </a:lnTo>
                    <a:lnTo>
                      <a:pt x="400" y="208"/>
                    </a:lnTo>
                    <a:lnTo>
                      <a:pt x="320" y="216"/>
                    </a:lnTo>
                    <a:lnTo>
                      <a:pt x="312" y="96"/>
                    </a:lnTo>
                    <a:lnTo>
                      <a:pt x="232" y="80"/>
                    </a:lnTo>
                    <a:lnTo>
                      <a:pt x="216" y="200"/>
                    </a:lnTo>
                    <a:lnTo>
                      <a:pt x="144" y="240"/>
                    </a:lnTo>
                    <a:lnTo>
                      <a:pt x="80" y="344"/>
                    </a:lnTo>
                    <a:lnTo>
                      <a:pt x="88" y="400"/>
                    </a:lnTo>
                    <a:lnTo>
                      <a:pt x="0" y="464"/>
                    </a:lnTo>
                    <a:lnTo>
                      <a:pt x="32" y="520"/>
                    </a:lnTo>
                    <a:lnTo>
                      <a:pt x="160" y="456"/>
                    </a:lnTo>
                    <a:lnTo>
                      <a:pt x="256" y="432"/>
                    </a:lnTo>
                    <a:lnTo>
                      <a:pt x="336" y="424"/>
                    </a:lnTo>
                    <a:lnTo>
                      <a:pt x="416" y="448"/>
                    </a:lnTo>
                    <a:lnTo>
                      <a:pt x="504" y="472"/>
                    </a:lnTo>
                    <a:lnTo>
                      <a:pt x="568" y="544"/>
                    </a:lnTo>
                    <a:lnTo>
                      <a:pt x="488" y="552"/>
                    </a:lnTo>
                    <a:lnTo>
                      <a:pt x="392" y="616"/>
                    </a:lnTo>
                    <a:lnTo>
                      <a:pt x="416" y="656"/>
                    </a:lnTo>
                    <a:lnTo>
                      <a:pt x="488" y="672"/>
                    </a:lnTo>
                    <a:lnTo>
                      <a:pt x="568" y="680"/>
                    </a:lnTo>
                    <a:lnTo>
                      <a:pt x="512" y="752"/>
                    </a:lnTo>
                    <a:lnTo>
                      <a:pt x="432" y="768"/>
                    </a:lnTo>
                    <a:lnTo>
                      <a:pt x="336" y="760"/>
                    </a:lnTo>
                    <a:lnTo>
                      <a:pt x="208" y="768"/>
                    </a:lnTo>
                    <a:lnTo>
                      <a:pt x="104" y="776"/>
                    </a:lnTo>
                    <a:lnTo>
                      <a:pt x="184" y="832"/>
                    </a:lnTo>
                    <a:lnTo>
                      <a:pt x="264" y="848"/>
                    </a:lnTo>
                    <a:lnTo>
                      <a:pt x="360" y="880"/>
                    </a:lnTo>
                    <a:lnTo>
                      <a:pt x="368" y="992"/>
                    </a:lnTo>
                    <a:lnTo>
                      <a:pt x="448" y="1024"/>
                    </a:lnTo>
                    <a:lnTo>
                      <a:pt x="512" y="1072"/>
                    </a:lnTo>
                    <a:lnTo>
                      <a:pt x="456" y="1152"/>
                    </a:lnTo>
                    <a:lnTo>
                      <a:pt x="384" y="1232"/>
                    </a:lnTo>
                    <a:lnTo>
                      <a:pt x="296" y="1272"/>
                    </a:lnTo>
                    <a:lnTo>
                      <a:pt x="200" y="1304"/>
                    </a:lnTo>
                    <a:lnTo>
                      <a:pt x="232" y="1384"/>
                    </a:lnTo>
                    <a:lnTo>
                      <a:pt x="312" y="1384"/>
                    </a:lnTo>
                    <a:lnTo>
                      <a:pt x="416" y="1368"/>
                    </a:lnTo>
                    <a:lnTo>
                      <a:pt x="576" y="1328"/>
                    </a:lnTo>
                    <a:lnTo>
                      <a:pt x="688" y="1392"/>
                    </a:lnTo>
                    <a:lnTo>
                      <a:pt x="744" y="1480"/>
                    </a:lnTo>
                    <a:lnTo>
                      <a:pt x="800" y="1568"/>
                    </a:lnTo>
                    <a:lnTo>
                      <a:pt x="912" y="1552"/>
                    </a:lnTo>
                    <a:lnTo>
                      <a:pt x="990" y="1582"/>
                    </a:lnTo>
                    <a:lnTo>
                      <a:pt x="1120" y="1632"/>
                    </a:lnTo>
                    <a:lnTo>
                      <a:pt x="1232" y="1664"/>
                    </a:lnTo>
                    <a:lnTo>
                      <a:pt x="1288" y="1600"/>
                    </a:lnTo>
                    <a:lnTo>
                      <a:pt x="1432" y="1520"/>
                    </a:lnTo>
                    <a:lnTo>
                      <a:pt x="1544" y="1424"/>
                    </a:lnTo>
                    <a:lnTo>
                      <a:pt x="1664" y="1368"/>
                    </a:lnTo>
                    <a:lnTo>
                      <a:pt x="1712" y="1424"/>
                    </a:lnTo>
                    <a:lnTo>
                      <a:pt x="1784" y="1424"/>
                    </a:lnTo>
                    <a:lnTo>
                      <a:pt x="1832" y="1336"/>
                    </a:lnTo>
                    <a:lnTo>
                      <a:pt x="1960" y="1272"/>
                    </a:lnTo>
                    <a:lnTo>
                      <a:pt x="2072" y="1264"/>
                    </a:lnTo>
                    <a:lnTo>
                      <a:pt x="2152" y="1192"/>
                    </a:lnTo>
                    <a:lnTo>
                      <a:pt x="2250" y="1162"/>
                    </a:lnTo>
                    <a:lnTo>
                      <a:pt x="2304" y="1056"/>
                    </a:lnTo>
                    <a:lnTo>
                      <a:pt x="2320" y="976"/>
                    </a:lnTo>
                    <a:lnTo>
                      <a:pt x="2416" y="1008"/>
                    </a:lnTo>
                    <a:lnTo>
                      <a:pt x="2432" y="944"/>
                    </a:lnTo>
                    <a:lnTo>
                      <a:pt x="2488" y="824"/>
                    </a:lnTo>
                    <a:lnTo>
                      <a:pt x="2600" y="776"/>
                    </a:lnTo>
                    <a:lnTo>
                      <a:pt x="2536" y="688"/>
                    </a:lnTo>
                    <a:lnTo>
                      <a:pt x="2600" y="632"/>
                    </a:lnTo>
                    <a:lnTo>
                      <a:pt x="2584" y="560"/>
                    </a:lnTo>
                    <a:lnTo>
                      <a:pt x="2520" y="532"/>
                    </a:lnTo>
                    <a:lnTo>
                      <a:pt x="2408" y="472"/>
                    </a:lnTo>
                    <a:lnTo>
                      <a:pt x="2320" y="432"/>
                    </a:lnTo>
                    <a:lnTo>
                      <a:pt x="2384" y="376"/>
                    </a:lnTo>
                    <a:lnTo>
                      <a:pt x="2360" y="296"/>
                    </a:lnTo>
                    <a:lnTo>
                      <a:pt x="2272" y="296"/>
                    </a:lnTo>
                    <a:lnTo>
                      <a:pt x="2280" y="160"/>
                    </a:lnTo>
                    <a:lnTo>
                      <a:pt x="2224" y="216"/>
                    </a:lnTo>
                    <a:lnTo>
                      <a:pt x="2144" y="184"/>
                    </a:lnTo>
                    <a:lnTo>
                      <a:pt x="2104" y="4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8" name="Freeform 28">
                <a:extLst>
                  <a:ext uri="{FF2B5EF4-FFF2-40B4-BE49-F238E27FC236}">
                    <a16:creationId xmlns:a16="http://schemas.microsoft.com/office/drawing/2014/main" id="{339DFA15-AB21-4044-8415-A387E4986C01}"/>
                  </a:ext>
                </a:extLst>
              </p:cNvPr>
              <p:cNvSpPr>
                <a:spLocks/>
              </p:cNvSpPr>
              <p:nvPr/>
            </p:nvSpPr>
            <p:spPr bwMode="auto">
              <a:xfrm>
                <a:off x="1854034" y="5242750"/>
                <a:ext cx="1121901" cy="956984"/>
              </a:xfrm>
              <a:custGeom>
                <a:avLst/>
                <a:gdLst/>
                <a:ahLst/>
                <a:cxnLst>
                  <a:cxn ang="0">
                    <a:pos x="243" y="68"/>
                  </a:cxn>
                  <a:cxn ang="0">
                    <a:pos x="99" y="178"/>
                  </a:cxn>
                  <a:cxn ang="0">
                    <a:pos x="0" y="296"/>
                  </a:cxn>
                  <a:cxn ang="0">
                    <a:pos x="82" y="451"/>
                  </a:cxn>
                  <a:cxn ang="0">
                    <a:pos x="36" y="615"/>
                  </a:cxn>
                  <a:cxn ang="0">
                    <a:pos x="162" y="642"/>
                  </a:cxn>
                  <a:cxn ang="0">
                    <a:pos x="289" y="679"/>
                  </a:cxn>
                  <a:cxn ang="0">
                    <a:pos x="567" y="670"/>
                  </a:cxn>
                  <a:cxn ang="0">
                    <a:pos x="801" y="748"/>
                  </a:cxn>
                  <a:cxn ang="0">
                    <a:pos x="721" y="926"/>
                  </a:cxn>
                  <a:cxn ang="0">
                    <a:pos x="595" y="1043"/>
                  </a:cxn>
                  <a:cxn ang="0">
                    <a:pos x="630" y="1254"/>
                  </a:cxn>
                  <a:cxn ang="0">
                    <a:pos x="595" y="1481"/>
                  </a:cxn>
                  <a:cxn ang="0">
                    <a:pos x="486" y="1664"/>
                  </a:cxn>
                  <a:cxn ang="0">
                    <a:pos x="460" y="1864"/>
                  </a:cxn>
                  <a:cxn ang="0">
                    <a:pos x="541" y="2074"/>
                  </a:cxn>
                  <a:cxn ang="0">
                    <a:pos x="397" y="2256"/>
                  </a:cxn>
                  <a:cxn ang="0">
                    <a:pos x="532" y="2394"/>
                  </a:cxn>
                  <a:cxn ang="0">
                    <a:pos x="667" y="2484"/>
                  </a:cxn>
                  <a:cxn ang="0">
                    <a:pos x="739" y="2630"/>
                  </a:cxn>
                  <a:cxn ang="0">
                    <a:pos x="838" y="2813"/>
                  </a:cxn>
                  <a:cxn ang="0">
                    <a:pos x="770" y="3007"/>
                  </a:cxn>
                  <a:cxn ang="0">
                    <a:pos x="1008" y="2922"/>
                  </a:cxn>
                  <a:cxn ang="0">
                    <a:pos x="1027" y="2740"/>
                  </a:cxn>
                  <a:cxn ang="0">
                    <a:pos x="1189" y="2630"/>
                  </a:cxn>
                  <a:cxn ang="0">
                    <a:pos x="1386" y="2585"/>
                  </a:cxn>
                  <a:cxn ang="0">
                    <a:pos x="1783" y="2530"/>
                  </a:cxn>
                  <a:cxn ang="0">
                    <a:pos x="1972" y="2466"/>
                  </a:cxn>
                  <a:cxn ang="0">
                    <a:pos x="2188" y="2275"/>
                  </a:cxn>
                  <a:cxn ang="0">
                    <a:pos x="2287" y="2183"/>
                  </a:cxn>
                  <a:cxn ang="0">
                    <a:pos x="2413" y="1937"/>
                  </a:cxn>
                  <a:cxn ang="0">
                    <a:pos x="2603" y="1828"/>
                  </a:cxn>
                  <a:cxn ang="0">
                    <a:pos x="2467" y="1628"/>
                  </a:cxn>
                  <a:cxn ang="0">
                    <a:pos x="2593" y="1362"/>
                  </a:cxn>
                  <a:cxn ang="0">
                    <a:pos x="2810" y="1017"/>
                  </a:cxn>
                  <a:cxn ang="0">
                    <a:pos x="3187" y="926"/>
                  </a:cxn>
                  <a:cxn ang="0">
                    <a:pos x="3440" y="743"/>
                  </a:cxn>
                  <a:cxn ang="0">
                    <a:pos x="3440" y="497"/>
                  </a:cxn>
                  <a:cxn ang="0">
                    <a:pos x="3140" y="514"/>
                  </a:cxn>
                  <a:cxn ang="0">
                    <a:pos x="3083" y="461"/>
                  </a:cxn>
                  <a:cxn ang="0">
                    <a:pos x="3070" y="473"/>
                  </a:cxn>
                  <a:cxn ang="0">
                    <a:pos x="3043" y="479"/>
                  </a:cxn>
                  <a:cxn ang="0">
                    <a:pos x="3020" y="466"/>
                  </a:cxn>
                  <a:cxn ang="0">
                    <a:pos x="3023" y="434"/>
                  </a:cxn>
                  <a:cxn ang="0">
                    <a:pos x="3008" y="416"/>
                  </a:cxn>
                  <a:cxn ang="0">
                    <a:pos x="2945" y="404"/>
                  </a:cxn>
                  <a:cxn ang="0">
                    <a:pos x="2808" y="360"/>
                  </a:cxn>
                  <a:cxn ang="0">
                    <a:pos x="2557" y="395"/>
                  </a:cxn>
                  <a:cxn ang="0">
                    <a:pos x="2274" y="315"/>
                  </a:cxn>
                  <a:cxn ang="0">
                    <a:pos x="2141" y="157"/>
                  </a:cxn>
                  <a:cxn ang="0">
                    <a:pos x="1918" y="178"/>
                  </a:cxn>
                  <a:cxn ang="0">
                    <a:pos x="1710" y="204"/>
                  </a:cxn>
                  <a:cxn ang="0">
                    <a:pos x="1521" y="141"/>
                  </a:cxn>
                  <a:cxn ang="0">
                    <a:pos x="1332" y="132"/>
                  </a:cxn>
                  <a:cxn ang="0">
                    <a:pos x="1071" y="96"/>
                  </a:cxn>
                  <a:cxn ang="0">
                    <a:pos x="747" y="123"/>
                  </a:cxn>
                  <a:cxn ang="0">
                    <a:pos x="387" y="0"/>
                  </a:cxn>
                </a:cxnLst>
                <a:rect l="0" t="0" r="r" b="b"/>
                <a:pathLst>
                  <a:path w="3475" h="3007">
                    <a:moveTo>
                      <a:pt x="387" y="0"/>
                    </a:moveTo>
                    <a:lnTo>
                      <a:pt x="243" y="68"/>
                    </a:lnTo>
                    <a:lnTo>
                      <a:pt x="217" y="178"/>
                    </a:lnTo>
                    <a:lnTo>
                      <a:pt x="99" y="178"/>
                    </a:lnTo>
                    <a:lnTo>
                      <a:pt x="19" y="213"/>
                    </a:lnTo>
                    <a:lnTo>
                      <a:pt x="0" y="296"/>
                    </a:lnTo>
                    <a:lnTo>
                      <a:pt x="0" y="369"/>
                    </a:lnTo>
                    <a:lnTo>
                      <a:pt x="82" y="451"/>
                    </a:lnTo>
                    <a:lnTo>
                      <a:pt x="135" y="524"/>
                    </a:lnTo>
                    <a:lnTo>
                      <a:pt x="36" y="615"/>
                    </a:lnTo>
                    <a:lnTo>
                      <a:pt x="36" y="715"/>
                    </a:lnTo>
                    <a:lnTo>
                      <a:pt x="162" y="642"/>
                    </a:lnTo>
                    <a:lnTo>
                      <a:pt x="252" y="587"/>
                    </a:lnTo>
                    <a:lnTo>
                      <a:pt x="289" y="679"/>
                    </a:lnTo>
                    <a:lnTo>
                      <a:pt x="441" y="679"/>
                    </a:lnTo>
                    <a:lnTo>
                      <a:pt x="567" y="670"/>
                    </a:lnTo>
                    <a:lnTo>
                      <a:pt x="684" y="651"/>
                    </a:lnTo>
                    <a:lnTo>
                      <a:pt x="801" y="748"/>
                    </a:lnTo>
                    <a:lnTo>
                      <a:pt x="793" y="843"/>
                    </a:lnTo>
                    <a:lnTo>
                      <a:pt x="721" y="926"/>
                    </a:lnTo>
                    <a:lnTo>
                      <a:pt x="639" y="970"/>
                    </a:lnTo>
                    <a:lnTo>
                      <a:pt x="595" y="1043"/>
                    </a:lnTo>
                    <a:lnTo>
                      <a:pt x="612" y="1144"/>
                    </a:lnTo>
                    <a:lnTo>
                      <a:pt x="630" y="1254"/>
                    </a:lnTo>
                    <a:lnTo>
                      <a:pt x="567" y="1372"/>
                    </a:lnTo>
                    <a:lnTo>
                      <a:pt x="595" y="1481"/>
                    </a:lnTo>
                    <a:lnTo>
                      <a:pt x="478" y="1518"/>
                    </a:lnTo>
                    <a:lnTo>
                      <a:pt x="486" y="1664"/>
                    </a:lnTo>
                    <a:lnTo>
                      <a:pt x="558" y="1700"/>
                    </a:lnTo>
                    <a:lnTo>
                      <a:pt x="460" y="1864"/>
                    </a:lnTo>
                    <a:lnTo>
                      <a:pt x="460" y="2001"/>
                    </a:lnTo>
                    <a:lnTo>
                      <a:pt x="541" y="2074"/>
                    </a:lnTo>
                    <a:lnTo>
                      <a:pt x="432" y="2147"/>
                    </a:lnTo>
                    <a:lnTo>
                      <a:pt x="397" y="2256"/>
                    </a:lnTo>
                    <a:lnTo>
                      <a:pt x="406" y="2384"/>
                    </a:lnTo>
                    <a:lnTo>
                      <a:pt x="532" y="2394"/>
                    </a:lnTo>
                    <a:lnTo>
                      <a:pt x="612" y="2412"/>
                    </a:lnTo>
                    <a:lnTo>
                      <a:pt x="667" y="2484"/>
                    </a:lnTo>
                    <a:lnTo>
                      <a:pt x="693" y="2575"/>
                    </a:lnTo>
                    <a:lnTo>
                      <a:pt x="739" y="2630"/>
                    </a:lnTo>
                    <a:lnTo>
                      <a:pt x="775" y="2694"/>
                    </a:lnTo>
                    <a:lnTo>
                      <a:pt x="838" y="2813"/>
                    </a:lnTo>
                    <a:lnTo>
                      <a:pt x="802" y="2922"/>
                    </a:lnTo>
                    <a:lnTo>
                      <a:pt x="770" y="3007"/>
                    </a:lnTo>
                    <a:lnTo>
                      <a:pt x="1036" y="3007"/>
                    </a:lnTo>
                    <a:lnTo>
                      <a:pt x="1008" y="2922"/>
                    </a:lnTo>
                    <a:lnTo>
                      <a:pt x="982" y="2840"/>
                    </a:lnTo>
                    <a:lnTo>
                      <a:pt x="1027" y="2740"/>
                    </a:lnTo>
                    <a:lnTo>
                      <a:pt x="1080" y="2639"/>
                    </a:lnTo>
                    <a:lnTo>
                      <a:pt x="1189" y="2630"/>
                    </a:lnTo>
                    <a:lnTo>
                      <a:pt x="1260" y="2557"/>
                    </a:lnTo>
                    <a:lnTo>
                      <a:pt x="1386" y="2585"/>
                    </a:lnTo>
                    <a:lnTo>
                      <a:pt x="1576" y="2557"/>
                    </a:lnTo>
                    <a:lnTo>
                      <a:pt x="1783" y="2530"/>
                    </a:lnTo>
                    <a:lnTo>
                      <a:pt x="1936" y="2575"/>
                    </a:lnTo>
                    <a:lnTo>
                      <a:pt x="1972" y="2466"/>
                    </a:lnTo>
                    <a:lnTo>
                      <a:pt x="2053" y="2348"/>
                    </a:lnTo>
                    <a:lnTo>
                      <a:pt x="2188" y="2275"/>
                    </a:lnTo>
                    <a:lnTo>
                      <a:pt x="2308" y="2275"/>
                    </a:lnTo>
                    <a:lnTo>
                      <a:pt x="2287" y="2183"/>
                    </a:lnTo>
                    <a:lnTo>
                      <a:pt x="2332" y="2083"/>
                    </a:lnTo>
                    <a:lnTo>
                      <a:pt x="2413" y="1937"/>
                    </a:lnTo>
                    <a:lnTo>
                      <a:pt x="2521" y="1910"/>
                    </a:lnTo>
                    <a:lnTo>
                      <a:pt x="2603" y="1828"/>
                    </a:lnTo>
                    <a:lnTo>
                      <a:pt x="2494" y="1773"/>
                    </a:lnTo>
                    <a:lnTo>
                      <a:pt x="2467" y="1628"/>
                    </a:lnTo>
                    <a:lnTo>
                      <a:pt x="2485" y="1500"/>
                    </a:lnTo>
                    <a:lnTo>
                      <a:pt x="2593" y="1362"/>
                    </a:lnTo>
                    <a:lnTo>
                      <a:pt x="2701" y="1190"/>
                    </a:lnTo>
                    <a:lnTo>
                      <a:pt x="2810" y="1017"/>
                    </a:lnTo>
                    <a:lnTo>
                      <a:pt x="3016" y="970"/>
                    </a:lnTo>
                    <a:lnTo>
                      <a:pt x="3187" y="926"/>
                    </a:lnTo>
                    <a:lnTo>
                      <a:pt x="3283" y="838"/>
                    </a:lnTo>
                    <a:lnTo>
                      <a:pt x="3440" y="743"/>
                    </a:lnTo>
                    <a:lnTo>
                      <a:pt x="3475" y="624"/>
                    </a:lnTo>
                    <a:lnTo>
                      <a:pt x="3440" y="497"/>
                    </a:lnTo>
                    <a:lnTo>
                      <a:pt x="3298" y="515"/>
                    </a:lnTo>
                    <a:lnTo>
                      <a:pt x="3140" y="514"/>
                    </a:lnTo>
                    <a:lnTo>
                      <a:pt x="3106" y="475"/>
                    </a:lnTo>
                    <a:lnTo>
                      <a:pt x="3083" y="461"/>
                    </a:lnTo>
                    <a:lnTo>
                      <a:pt x="3073" y="466"/>
                    </a:lnTo>
                    <a:lnTo>
                      <a:pt x="3070" y="473"/>
                    </a:lnTo>
                    <a:lnTo>
                      <a:pt x="3055" y="473"/>
                    </a:lnTo>
                    <a:lnTo>
                      <a:pt x="3043" y="479"/>
                    </a:lnTo>
                    <a:lnTo>
                      <a:pt x="3026" y="484"/>
                    </a:lnTo>
                    <a:lnTo>
                      <a:pt x="3020" y="466"/>
                    </a:lnTo>
                    <a:lnTo>
                      <a:pt x="3017" y="446"/>
                    </a:lnTo>
                    <a:lnTo>
                      <a:pt x="3023" y="434"/>
                    </a:lnTo>
                    <a:lnTo>
                      <a:pt x="3032" y="419"/>
                    </a:lnTo>
                    <a:lnTo>
                      <a:pt x="3008" y="416"/>
                    </a:lnTo>
                    <a:lnTo>
                      <a:pt x="2983" y="400"/>
                    </a:lnTo>
                    <a:lnTo>
                      <a:pt x="2945" y="404"/>
                    </a:lnTo>
                    <a:lnTo>
                      <a:pt x="2918" y="396"/>
                    </a:lnTo>
                    <a:lnTo>
                      <a:pt x="2808" y="360"/>
                    </a:lnTo>
                    <a:lnTo>
                      <a:pt x="2720" y="425"/>
                    </a:lnTo>
                    <a:lnTo>
                      <a:pt x="2557" y="395"/>
                    </a:lnTo>
                    <a:lnTo>
                      <a:pt x="2430" y="396"/>
                    </a:lnTo>
                    <a:lnTo>
                      <a:pt x="2274" y="315"/>
                    </a:lnTo>
                    <a:lnTo>
                      <a:pt x="2160" y="269"/>
                    </a:lnTo>
                    <a:lnTo>
                      <a:pt x="2141" y="157"/>
                    </a:lnTo>
                    <a:lnTo>
                      <a:pt x="2026" y="204"/>
                    </a:lnTo>
                    <a:lnTo>
                      <a:pt x="1918" y="178"/>
                    </a:lnTo>
                    <a:lnTo>
                      <a:pt x="1783" y="123"/>
                    </a:lnTo>
                    <a:lnTo>
                      <a:pt x="1710" y="204"/>
                    </a:lnTo>
                    <a:lnTo>
                      <a:pt x="1603" y="114"/>
                    </a:lnTo>
                    <a:lnTo>
                      <a:pt x="1521" y="141"/>
                    </a:lnTo>
                    <a:lnTo>
                      <a:pt x="1395" y="195"/>
                    </a:lnTo>
                    <a:lnTo>
                      <a:pt x="1332" y="132"/>
                    </a:lnTo>
                    <a:lnTo>
                      <a:pt x="1197" y="132"/>
                    </a:lnTo>
                    <a:lnTo>
                      <a:pt x="1071" y="96"/>
                    </a:lnTo>
                    <a:lnTo>
                      <a:pt x="882" y="114"/>
                    </a:lnTo>
                    <a:lnTo>
                      <a:pt x="747" y="123"/>
                    </a:lnTo>
                    <a:lnTo>
                      <a:pt x="594" y="90"/>
                    </a:lnTo>
                    <a:lnTo>
                      <a:pt x="3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59" name="Freeform 29">
                <a:extLst>
                  <a:ext uri="{FF2B5EF4-FFF2-40B4-BE49-F238E27FC236}">
                    <a16:creationId xmlns:a16="http://schemas.microsoft.com/office/drawing/2014/main" id="{E0224966-802E-4B4A-8CDF-481C819EC713}"/>
                  </a:ext>
                </a:extLst>
              </p:cNvPr>
              <p:cNvSpPr>
                <a:spLocks/>
              </p:cNvSpPr>
              <p:nvPr/>
            </p:nvSpPr>
            <p:spPr bwMode="auto">
              <a:xfrm>
                <a:off x="1800200" y="5430804"/>
                <a:ext cx="314391" cy="593414"/>
              </a:xfrm>
              <a:custGeom>
                <a:avLst/>
                <a:gdLst/>
                <a:ahLst/>
                <a:cxnLst>
                  <a:cxn ang="0">
                    <a:pos x="208" y="128"/>
                  </a:cxn>
                  <a:cxn ang="0">
                    <a:pos x="426" y="0"/>
                  </a:cxn>
                  <a:cxn ang="0">
                    <a:pos x="462" y="92"/>
                  </a:cxn>
                  <a:cxn ang="0">
                    <a:pos x="630" y="92"/>
                  </a:cxn>
                  <a:cxn ang="0">
                    <a:pos x="747" y="81"/>
                  </a:cxn>
                  <a:cxn ang="0">
                    <a:pos x="864" y="66"/>
                  </a:cxn>
                  <a:cxn ang="0">
                    <a:pos x="985" y="161"/>
                  </a:cxn>
                  <a:cxn ang="0">
                    <a:pos x="973" y="258"/>
                  </a:cxn>
                  <a:cxn ang="0">
                    <a:pos x="901" y="341"/>
                  </a:cxn>
                  <a:cxn ang="0">
                    <a:pos x="817" y="384"/>
                  </a:cxn>
                  <a:cxn ang="0">
                    <a:pos x="775" y="458"/>
                  </a:cxn>
                  <a:cxn ang="0">
                    <a:pos x="810" y="668"/>
                  </a:cxn>
                  <a:cxn ang="0">
                    <a:pos x="745" y="788"/>
                  </a:cxn>
                  <a:cxn ang="0">
                    <a:pos x="772" y="897"/>
                  </a:cxn>
                  <a:cxn ang="0">
                    <a:pos x="654" y="935"/>
                  </a:cxn>
                  <a:cxn ang="0">
                    <a:pos x="664" y="1079"/>
                  </a:cxn>
                  <a:cxn ang="0">
                    <a:pos x="736" y="1115"/>
                  </a:cxn>
                  <a:cxn ang="0">
                    <a:pos x="637" y="1277"/>
                  </a:cxn>
                  <a:cxn ang="0">
                    <a:pos x="636" y="1416"/>
                  </a:cxn>
                  <a:cxn ang="0">
                    <a:pos x="717" y="1491"/>
                  </a:cxn>
                  <a:cxn ang="0">
                    <a:pos x="610" y="1565"/>
                  </a:cxn>
                  <a:cxn ang="0">
                    <a:pos x="573" y="1674"/>
                  </a:cxn>
                  <a:cxn ang="0">
                    <a:pos x="583" y="1802"/>
                  </a:cxn>
                  <a:cxn ang="0">
                    <a:pos x="464" y="1814"/>
                  </a:cxn>
                  <a:cxn ang="0">
                    <a:pos x="392" y="1878"/>
                  </a:cxn>
                  <a:cxn ang="0">
                    <a:pos x="272" y="1814"/>
                  </a:cxn>
                  <a:cxn ang="0">
                    <a:pos x="140" y="1831"/>
                  </a:cxn>
                  <a:cxn ang="0">
                    <a:pos x="128" y="1718"/>
                  </a:cxn>
                  <a:cxn ang="0">
                    <a:pos x="192" y="1622"/>
                  </a:cxn>
                  <a:cxn ang="0">
                    <a:pos x="168" y="1478"/>
                  </a:cxn>
                  <a:cxn ang="0">
                    <a:pos x="230" y="1261"/>
                  </a:cxn>
                  <a:cxn ang="0">
                    <a:pos x="136" y="1270"/>
                  </a:cxn>
                  <a:cxn ang="0">
                    <a:pos x="48" y="1246"/>
                  </a:cxn>
                  <a:cxn ang="0">
                    <a:pos x="0" y="1174"/>
                  </a:cxn>
                  <a:cxn ang="0">
                    <a:pos x="32" y="1078"/>
                  </a:cxn>
                  <a:cxn ang="0">
                    <a:pos x="96" y="974"/>
                  </a:cxn>
                  <a:cxn ang="0">
                    <a:pos x="144" y="878"/>
                  </a:cxn>
                  <a:cxn ang="0">
                    <a:pos x="184" y="806"/>
                  </a:cxn>
                  <a:cxn ang="0">
                    <a:pos x="208" y="646"/>
                  </a:cxn>
                  <a:cxn ang="0">
                    <a:pos x="256" y="518"/>
                  </a:cxn>
                  <a:cxn ang="0">
                    <a:pos x="296" y="422"/>
                  </a:cxn>
                  <a:cxn ang="0">
                    <a:pos x="232" y="334"/>
                  </a:cxn>
                  <a:cxn ang="0">
                    <a:pos x="216" y="230"/>
                  </a:cxn>
                  <a:cxn ang="0">
                    <a:pos x="208" y="128"/>
                  </a:cxn>
                </a:cxnLst>
                <a:rect l="0" t="0" r="r" b="b"/>
                <a:pathLst>
                  <a:path w="985" h="1878">
                    <a:moveTo>
                      <a:pt x="208" y="128"/>
                    </a:moveTo>
                    <a:lnTo>
                      <a:pt x="426" y="0"/>
                    </a:lnTo>
                    <a:lnTo>
                      <a:pt x="462" y="92"/>
                    </a:lnTo>
                    <a:lnTo>
                      <a:pt x="630" y="92"/>
                    </a:lnTo>
                    <a:lnTo>
                      <a:pt x="747" y="81"/>
                    </a:lnTo>
                    <a:lnTo>
                      <a:pt x="864" y="66"/>
                    </a:lnTo>
                    <a:lnTo>
                      <a:pt x="985" y="161"/>
                    </a:lnTo>
                    <a:lnTo>
                      <a:pt x="973" y="258"/>
                    </a:lnTo>
                    <a:lnTo>
                      <a:pt x="901" y="341"/>
                    </a:lnTo>
                    <a:lnTo>
                      <a:pt x="817" y="384"/>
                    </a:lnTo>
                    <a:lnTo>
                      <a:pt x="775" y="458"/>
                    </a:lnTo>
                    <a:lnTo>
                      <a:pt x="810" y="668"/>
                    </a:lnTo>
                    <a:lnTo>
                      <a:pt x="745" y="788"/>
                    </a:lnTo>
                    <a:lnTo>
                      <a:pt x="772" y="897"/>
                    </a:lnTo>
                    <a:lnTo>
                      <a:pt x="654" y="935"/>
                    </a:lnTo>
                    <a:lnTo>
                      <a:pt x="664" y="1079"/>
                    </a:lnTo>
                    <a:lnTo>
                      <a:pt x="736" y="1115"/>
                    </a:lnTo>
                    <a:lnTo>
                      <a:pt x="637" y="1277"/>
                    </a:lnTo>
                    <a:lnTo>
                      <a:pt x="636" y="1416"/>
                    </a:lnTo>
                    <a:lnTo>
                      <a:pt x="717" y="1491"/>
                    </a:lnTo>
                    <a:lnTo>
                      <a:pt x="610" y="1565"/>
                    </a:lnTo>
                    <a:lnTo>
                      <a:pt x="573" y="1674"/>
                    </a:lnTo>
                    <a:lnTo>
                      <a:pt x="583" y="1802"/>
                    </a:lnTo>
                    <a:lnTo>
                      <a:pt x="464" y="1814"/>
                    </a:lnTo>
                    <a:lnTo>
                      <a:pt x="392" y="1878"/>
                    </a:lnTo>
                    <a:lnTo>
                      <a:pt x="272" y="1814"/>
                    </a:lnTo>
                    <a:lnTo>
                      <a:pt x="140" y="1831"/>
                    </a:lnTo>
                    <a:lnTo>
                      <a:pt x="128" y="1718"/>
                    </a:lnTo>
                    <a:lnTo>
                      <a:pt x="192" y="1622"/>
                    </a:lnTo>
                    <a:lnTo>
                      <a:pt x="168" y="1478"/>
                    </a:lnTo>
                    <a:lnTo>
                      <a:pt x="230" y="1261"/>
                    </a:lnTo>
                    <a:lnTo>
                      <a:pt x="136" y="1270"/>
                    </a:lnTo>
                    <a:lnTo>
                      <a:pt x="48" y="1246"/>
                    </a:lnTo>
                    <a:lnTo>
                      <a:pt x="0" y="1174"/>
                    </a:lnTo>
                    <a:lnTo>
                      <a:pt x="32" y="1078"/>
                    </a:lnTo>
                    <a:lnTo>
                      <a:pt x="96" y="974"/>
                    </a:lnTo>
                    <a:lnTo>
                      <a:pt x="144" y="878"/>
                    </a:lnTo>
                    <a:lnTo>
                      <a:pt x="184" y="806"/>
                    </a:lnTo>
                    <a:lnTo>
                      <a:pt x="208" y="646"/>
                    </a:lnTo>
                    <a:lnTo>
                      <a:pt x="256" y="518"/>
                    </a:lnTo>
                    <a:lnTo>
                      <a:pt x="296" y="422"/>
                    </a:lnTo>
                    <a:lnTo>
                      <a:pt x="232" y="334"/>
                    </a:lnTo>
                    <a:lnTo>
                      <a:pt x="216" y="230"/>
                    </a:lnTo>
                    <a:lnTo>
                      <a:pt x="208" y="12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0" name="Freeform 30">
                <a:extLst>
                  <a:ext uri="{FF2B5EF4-FFF2-40B4-BE49-F238E27FC236}">
                    <a16:creationId xmlns:a16="http://schemas.microsoft.com/office/drawing/2014/main" id="{DE00A274-3121-D441-8AF0-AD75CE7436BD}"/>
                  </a:ext>
                </a:extLst>
              </p:cNvPr>
              <p:cNvSpPr>
                <a:spLocks/>
              </p:cNvSpPr>
              <p:nvPr/>
            </p:nvSpPr>
            <p:spPr bwMode="auto">
              <a:xfrm>
                <a:off x="3298939" y="4852017"/>
                <a:ext cx="1074526" cy="1067726"/>
              </a:xfrm>
              <a:custGeom>
                <a:avLst/>
                <a:gdLst/>
                <a:ahLst/>
                <a:cxnLst>
                  <a:cxn ang="0">
                    <a:pos x="397" y="1221"/>
                  </a:cxn>
                  <a:cxn ang="0">
                    <a:pos x="526" y="1053"/>
                  </a:cxn>
                  <a:cxn ang="0">
                    <a:pos x="751" y="1053"/>
                  </a:cxn>
                  <a:cxn ang="0">
                    <a:pos x="1011" y="1173"/>
                  </a:cxn>
                  <a:cxn ang="0">
                    <a:pos x="1129" y="1580"/>
                  </a:cxn>
                  <a:cxn ang="0">
                    <a:pos x="1389" y="1843"/>
                  </a:cxn>
                  <a:cxn ang="0">
                    <a:pos x="1719" y="2142"/>
                  </a:cxn>
                  <a:cxn ang="0">
                    <a:pos x="2003" y="2202"/>
                  </a:cxn>
                  <a:cxn ang="0">
                    <a:pos x="2156" y="2358"/>
                  </a:cxn>
                  <a:cxn ang="0">
                    <a:pos x="2274" y="2406"/>
                  </a:cxn>
                  <a:cxn ang="0">
                    <a:pos x="2380" y="2585"/>
                  </a:cxn>
                  <a:cxn ang="0">
                    <a:pos x="2569" y="2621"/>
                  </a:cxn>
                  <a:cxn ang="0">
                    <a:pos x="2676" y="2932"/>
                  </a:cxn>
                  <a:cxn ang="0">
                    <a:pos x="2628" y="3160"/>
                  </a:cxn>
                  <a:cxn ang="0">
                    <a:pos x="2664" y="3351"/>
                  </a:cxn>
                  <a:cxn ang="0">
                    <a:pos x="2841" y="3195"/>
                  </a:cxn>
                  <a:cxn ang="0">
                    <a:pos x="2841" y="3040"/>
                  </a:cxn>
                  <a:cxn ang="0">
                    <a:pos x="2983" y="2980"/>
                  </a:cxn>
                  <a:cxn ang="0">
                    <a:pos x="2888" y="2788"/>
                  </a:cxn>
                  <a:cxn ang="0">
                    <a:pos x="2794" y="2669"/>
                  </a:cxn>
                  <a:cxn ang="0">
                    <a:pos x="3006" y="2537"/>
                  </a:cxn>
                  <a:cxn ang="0">
                    <a:pos x="3183" y="2609"/>
                  </a:cxn>
                  <a:cxn ang="0">
                    <a:pos x="3337" y="2573"/>
                  </a:cxn>
                  <a:cxn ang="0">
                    <a:pos x="3089" y="2358"/>
                  </a:cxn>
                  <a:cxn ang="0">
                    <a:pos x="2723" y="2190"/>
                  </a:cxn>
                  <a:cxn ang="0">
                    <a:pos x="2699" y="2035"/>
                  </a:cxn>
                  <a:cxn ang="0">
                    <a:pos x="2593" y="1963"/>
                  </a:cxn>
                  <a:cxn ang="0">
                    <a:pos x="2357" y="1939"/>
                  </a:cxn>
                  <a:cxn ang="0">
                    <a:pos x="2109" y="1711"/>
                  </a:cxn>
                  <a:cxn ang="0">
                    <a:pos x="1979" y="1340"/>
                  </a:cxn>
                  <a:cxn ang="0">
                    <a:pos x="1719" y="1197"/>
                  </a:cxn>
                  <a:cxn ang="0">
                    <a:pos x="1542" y="1017"/>
                  </a:cxn>
                  <a:cxn ang="0">
                    <a:pos x="1625" y="838"/>
                  </a:cxn>
                  <a:cxn ang="0">
                    <a:pos x="1589" y="562"/>
                  </a:cxn>
                  <a:cxn ang="0">
                    <a:pos x="1855" y="513"/>
                  </a:cxn>
                  <a:cxn ang="0">
                    <a:pos x="1908" y="335"/>
                  </a:cxn>
                  <a:cxn ang="0">
                    <a:pos x="1707" y="203"/>
                  </a:cxn>
                  <a:cxn ang="0">
                    <a:pos x="1542" y="12"/>
                  </a:cxn>
                  <a:cxn ang="0">
                    <a:pos x="1324" y="4"/>
                  </a:cxn>
                  <a:cxn ang="0">
                    <a:pos x="1070" y="108"/>
                  </a:cxn>
                  <a:cxn ang="0">
                    <a:pos x="857" y="287"/>
                  </a:cxn>
                  <a:cxn ang="0">
                    <a:pos x="609" y="407"/>
                  </a:cxn>
                  <a:cxn ang="0">
                    <a:pos x="456" y="275"/>
                  </a:cxn>
                  <a:cxn ang="0">
                    <a:pos x="208" y="491"/>
                  </a:cxn>
                  <a:cxn ang="0">
                    <a:pos x="115" y="604"/>
                  </a:cxn>
                  <a:cxn ang="0">
                    <a:pos x="0" y="753"/>
                  </a:cxn>
                  <a:cxn ang="0">
                    <a:pos x="45" y="1018"/>
                  </a:cxn>
                  <a:cxn ang="0">
                    <a:pos x="287" y="1112"/>
                  </a:cxn>
                </a:cxnLst>
                <a:rect l="0" t="0" r="r" b="b"/>
                <a:pathLst>
                  <a:path w="3337" h="3351">
                    <a:moveTo>
                      <a:pt x="270" y="1238"/>
                    </a:moveTo>
                    <a:lnTo>
                      <a:pt x="397" y="1221"/>
                    </a:lnTo>
                    <a:lnTo>
                      <a:pt x="432" y="1113"/>
                    </a:lnTo>
                    <a:lnTo>
                      <a:pt x="526" y="1053"/>
                    </a:lnTo>
                    <a:lnTo>
                      <a:pt x="633" y="1017"/>
                    </a:lnTo>
                    <a:lnTo>
                      <a:pt x="751" y="1053"/>
                    </a:lnTo>
                    <a:lnTo>
                      <a:pt x="881" y="1149"/>
                    </a:lnTo>
                    <a:lnTo>
                      <a:pt x="1011" y="1173"/>
                    </a:lnTo>
                    <a:lnTo>
                      <a:pt x="1011" y="1412"/>
                    </a:lnTo>
                    <a:lnTo>
                      <a:pt x="1129" y="1580"/>
                    </a:lnTo>
                    <a:lnTo>
                      <a:pt x="1235" y="1699"/>
                    </a:lnTo>
                    <a:lnTo>
                      <a:pt x="1389" y="1843"/>
                    </a:lnTo>
                    <a:lnTo>
                      <a:pt x="1483" y="1939"/>
                    </a:lnTo>
                    <a:lnTo>
                      <a:pt x="1719" y="2142"/>
                    </a:lnTo>
                    <a:lnTo>
                      <a:pt x="1837" y="2202"/>
                    </a:lnTo>
                    <a:lnTo>
                      <a:pt x="2003" y="2202"/>
                    </a:lnTo>
                    <a:lnTo>
                      <a:pt x="2073" y="2334"/>
                    </a:lnTo>
                    <a:lnTo>
                      <a:pt x="2156" y="2358"/>
                    </a:lnTo>
                    <a:lnTo>
                      <a:pt x="2192" y="2429"/>
                    </a:lnTo>
                    <a:lnTo>
                      <a:pt x="2274" y="2406"/>
                    </a:lnTo>
                    <a:lnTo>
                      <a:pt x="2345" y="2465"/>
                    </a:lnTo>
                    <a:lnTo>
                      <a:pt x="2380" y="2585"/>
                    </a:lnTo>
                    <a:lnTo>
                      <a:pt x="2463" y="2645"/>
                    </a:lnTo>
                    <a:lnTo>
                      <a:pt x="2569" y="2621"/>
                    </a:lnTo>
                    <a:lnTo>
                      <a:pt x="2581" y="2789"/>
                    </a:lnTo>
                    <a:lnTo>
                      <a:pt x="2676" y="2932"/>
                    </a:lnTo>
                    <a:lnTo>
                      <a:pt x="2723" y="3076"/>
                    </a:lnTo>
                    <a:lnTo>
                      <a:pt x="2628" y="3160"/>
                    </a:lnTo>
                    <a:lnTo>
                      <a:pt x="2564" y="3326"/>
                    </a:lnTo>
                    <a:lnTo>
                      <a:pt x="2664" y="3351"/>
                    </a:lnTo>
                    <a:lnTo>
                      <a:pt x="2747" y="3255"/>
                    </a:lnTo>
                    <a:lnTo>
                      <a:pt x="2841" y="3195"/>
                    </a:lnTo>
                    <a:lnTo>
                      <a:pt x="2794" y="3124"/>
                    </a:lnTo>
                    <a:lnTo>
                      <a:pt x="2841" y="3040"/>
                    </a:lnTo>
                    <a:lnTo>
                      <a:pt x="2918" y="3027"/>
                    </a:lnTo>
                    <a:lnTo>
                      <a:pt x="2983" y="2980"/>
                    </a:lnTo>
                    <a:lnTo>
                      <a:pt x="2959" y="2872"/>
                    </a:lnTo>
                    <a:lnTo>
                      <a:pt x="2888" y="2788"/>
                    </a:lnTo>
                    <a:lnTo>
                      <a:pt x="2806" y="2777"/>
                    </a:lnTo>
                    <a:lnTo>
                      <a:pt x="2794" y="2669"/>
                    </a:lnTo>
                    <a:lnTo>
                      <a:pt x="2853" y="2537"/>
                    </a:lnTo>
                    <a:lnTo>
                      <a:pt x="3006" y="2537"/>
                    </a:lnTo>
                    <a:lnTo>
                      <a:pt x="3101" y="2525"/>
                    </a:lnTo>
                    <a:lnTo>
                      <a:pt x="3183" y="2609"/>
                    </a:lnTo>
                    <a:lnTo>
                      <a:pt x="3278" y="2693"/>
                    </a:lnTo>
                    <a:lnTo>
                      <a:pt x="3337" y="2573"/>
                    </a:lnTo>
                    <a:lnTo>
                      <a:pt x="3254" y="2441"/>
                    </a:lnTo>
                    <a:lnTo>
                      <a:pt x="3089" y="2358"/>
                    </a:lnTo>
                    <a:lnTo>
                      <a:pt x="2912" y="2262"/>
                    </a:lnTo>
                    <a:lnTo>
                      <a:pt x="2723" y="2190"/>
                    </a:lnTo>
                    <a:lnTo>
                      <a:pt x="2605" y="2094"/>
                    </a:lnTo>
                    <a:lnTo>
                      <a:pt x="2699" y="2035"/>
                    </a:lnTo>
                    <a:lnTo>
                      <a:pt x="2676" y="1939"/>
                    </a:lnTo>
                    <a:lnTo>
                      <a:pt x="2593" y="1963"/>
                    </a:lnTo>
                    <a:lnTo>
                      <a:pt x="2475" y="1963"/>
                    </a:lnTo>
                    <a:lnTo>
                      <a:pt x="2357" y="1939"/>
                    </a:lnTo>
                    <a:lnTo>
                      <a:pt x="2262" y="1855"/>
                    </a:lnTo>
                    <a:lnTo>
                      <a:pt x="2109" y="1711"/>
                    </a:lnTo>
                    <a:lnTo>
                      <a:pt x="2003" y="1532"/>
                    </a:lnTo>
                    <a:lnTo>
                      <a:pt x="1979" y="1340"/>
                    </a:lnTo>
                    <a:lnTo>
                      <a:pt x="1873" y="1293"/>
                    </a:lnTo>
                    <a:lnTo>
                      <a:pt x="1719" y="1197"/>
                    </a:lnTo>
                    <a:lnTo>
                      <a:pt x="1560" y="1141"/>
                    </a:lnTo>
                    <a:lnTo>
                      <a:pt x="1542" y="1017"/>
                    </a:lnTo>
                    <a:lnTo>
                      <a:pt x="1566" y="898"/>
                    </a:lnTo>
                    <a:lnTo>
                      <a:pt x="1625" y="838"/>
                    </a:lnTo>
                    <a:lnTo>
                      <a:pt x="1530" y="682"/>
                    </a:lnTo>
                    <a:lnTo>
                      <a:pt x="1589" y="562"/>
                    </a:lnTo>
                    <a:lnTo>
                      <a:pt x="1737" y="543"/>
                    </a:lnTo>
                    <a:lnTo>
                      <a:pt x="1855" y="513"/>
                    </a:lnTo>
                    <a:lnTo>
                      <a:pt x="1908" y="455"/>
                    </a:lnTo>
                    <a:lnTo>
                      <a:pt x="1908" y="335"/>
                    </a:lnTo>
                    <a:lnTo>
                      <a:pt x="1849" y="203"/>
                    </a:lnTo>
                    <a:lnTo>
                      <a:pt x="1707" y="203"/>
                    </a:lnTo>
                    <a:lnTo>
                      <a:pt x="1577" y="96"/>
                    </a:lnTo>
                    <a:lnTo>
                      <a:pt x="1542" y="12"/>
                    </a:lnTo>
                    <a:lnTo>
                      <a:pt x="1448" y="0"/>
                    </a:lnTo>
                    <a:lnTo>
                      <a:pt x="1324" y="4"/>
                    </a:lnTo>
                    <a:lnTo>
                      <a:pt x="1200" y="96"/>
                    </a:lnTo>
                    <a:lnTo>
                      <a:pt x="1070" y="108"/>
                    </a:lnTo>
                    <a:lnTo>
                      <a:pt x="987" y="239"/>
                    </a:lnTo>
                    <a:lnTo>
                      <a:pt x="857" y="287"/>
                    </a:lnTo>
                    <a:lnTo>
                      <a:pt x="704" y="323"/>
                    </a:lnTo>
                    <a:lnTo>
                      <a:pt x="609" y="407"/>
                    </a:lnTo>
                    <a:lnTo>
                      <a:pt x="526" y="347"/>
                    </a:lnTo>
                    <a:lnTo>
                      <a:pt x="456" y="275"/>
                    </a:lnTo>
                    <a:lnTo>
                      <a:pt x="373" y="431"/>
                    </a:lnTo>
                    <a:lnTo>
                      <a:pt x="208" y="491"/>
                    </a:lnTo>
                    <a:lnTo>
                      <a:pt x="54" y="491"/>
                    </a:lnTo>
                    <a:lnTo>
                      <a:pt x="115" y="604"/>
                    </a:lnTo>
                    <a:lnTo>
                      <a:pt x="118" y="685"/>
                    </a:lnTo>
                    <a:lnTo>
                      <a:pt x="0" y="753"/>
                    </a:lnTo>
                    <a:lnTo>
                      <a:pt x="78" y="875"/>
                    </a:lnTo>
                    <a:lnTo>
                      <a:pt x="45" y="1018"/>
                    </a:lnTo>
                    <a:lnTo>
                      <a:pt x="171" y="1101"/>
                    </a:lnTo>
                    <a:lnTo>
                      <a:pt x="287" y="1112"/>
                    </a:lnTo>
                    <a:lnTo>
                      <a:pt x="270" y="1238"/>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1" name="Freeform 31">
                <a:extLst>
                  <a:ext uri="{FF2B5EF4-FFF2-40B4-BE49-F238E27FC236}">
                    <a16:creationId xmlns:a16="http://schemas.microsoft.com/office/drawing/2014/main" id="{20F0C5F5-F4DA-884E-BF0A-F48F79B70F96}"/>
                  </a:ext>
                </a:extLst>
              </p:cNvPr>
              <p:cNvSpPr>
                <a:spLocks/>
              </p:cNvSpPr>
              <p:nvPr/>
            </p:nvSpPr>
            <p:spPr bwMode="auto">
              <a:xfrm>
                <a:off x="3794212" y="4358899"/>
                <a:ext cx="609400" cy="290438"/>
              </a:xfrm>
              <a:custGeom>
                <a:avLst/>
                <a:gdLst/>
                <a:ahLst/>
                <a:cxnLst>
                  <a:cxn ang="0">
                    <a:pos x="745" y="6"/>
                  </a:cxn>
                  <a:cxn ang="0">
                    <a:pos x="663" y="10"/>
                  </a:cxn>
                  <a:cxn ang="0">
                    <a:pos x="575" y="0"/>
                  </a:cxn>
                  <a:cxn ang="0">
                    <a:pos x="488" y="78"/>
                  </a:cxn>
                  <a:cxn ang="0">
                    <a:pos x="326" y="140"/>
                  </a:cxn>
                  <a:cxn ang="0">
                    <a:pos x="222" y="220"/>
                  </a:cxn>
                  <a:cxn ang="0">
                    <a:pos x="115" y="210"/>
                  </a:cxn>
                  <a:cxn ang="0">
                    <a:pos x="0" y="297"/>
                  </a:cxn>
                  <a:cxn ang="0">
                    <a:pos x="21" y="418"/>
                  </a:cxn>
                  <a:cxn ang="0">
                    <a:pos x="59" y="546"/>
                  </a:cxn>
                  <a:cxn ang="0">
                    <a:pos x="133" y="641"/>
                  </a:cxn>
                  <a:cxn ang="0">
                    <a:pos x="289" y="761"/>
                  </a:cxn>
                  <a:cxn ang="0">
                    <a:pos x="388" y="843"/>
                  </a:cxn>
                  <a:cxn ang="0">
                    <a:pos x="480" y="912"/>
                  </a:cxn>
                  <a:cxn ang="0">
                    <a:pos x="572" y="904"/>
                  </a:cxn>
                  <a:cxn ang="0">
                    <a:pos x="680" y="913"/>
                  </a:cxn>
                  <a:cxn ang="0">
                    <a:pos x="761" y="858"/>
                  </a:cxn>
                  <a:cxn ang="0">
                    <a:pos x="788" y="776"/>
                  </a:cxn>
                  <a:cxn ang="0">
                    <a:pos x="851" y="803"/>
                  </a:cxn>
                  <a:cxn ang="0">
                    <a:pos x="968" y="803"/>
                  </a:cxn>
                  <a:cxn ang="0">
                    <a:pos x="1022" y="858"/>
                  </a:cxn>
                  <a:cxn ang="0">
                    <a:pos x="1139" y="895"/>
                  </a:cxn>
                  <a:cxn ang="0">
                    <a:pos x="1265" y="873"/>
                  </a:cxn>
                  <a:cxn ang="0">
                    <a:pos x="1375" y="873"/>
                  </a:cxn>
                  <a:cxn ang="0">
                    <a:pos x="1474" y="843"/>
                  </a:cxn>
                  <a:cxn ang="0">
                    <a:pos x="1567" y="849"/>
                  </a:cxn>
                  <a:cxn ang="0">
                    <a:pos x="1579" y="768"/>
                  </a:cxn>
                  <a:cxn ang="0">
                    <a:pos x="1611" y="692"/>
                  </a:cxn>
                  <a:cxn ang="0">
                    <a:pos x="1704" y="629"/>
                  </a:cxn>
                  <a:cxn ang="0">
                    <a:pos x="1794" y="603"/>
                  </a:cxn>
                  <a:cxn ang="0">
                    <a:pos x="1884" y="629"/>
                  </a:cxn>
                  <a:cxn ang="0">
                    <a:pos x="1812" y="516"/>
                  </a:cxn>
                  <a:cxn ang="0">
                    <a:pos x="1691" y="423"/>
                  </a:cxn>
                  <a:cxn ang="0">
                    <a:pos x="1372" y="252"/>
                  </a:cxn>
                  <a:cxn ang="0">
                    <a:pos x="1174" y="219"/>
                  </a:cxn>
                  <a:cxn ang="0">
                    <a:pos x="1084" y="139"/>
                  </a:cxn>
                  <a:cxn ang="0">
                    <a:pos x="926" y="58"/>
                  </a:cxn>
                  <a:cxn ang="0">
                    <a:pos x="745" y="6"/>
                  </a:cxn>
                </a:cxnLst>
                <a:rect l="0" t="0" r="r" b="b"/>
                <a:pathLst>
                  <a:path w="1884" h="913">
                    <a:moveTo>
                      <a:pt x="745" y="6"/>
                    </a:moveTo>
                    <a:lnTo>
                      <a:pt x="663" y="10"/>
                    </a:lnTo>
                    <a:lnTo>
                      <a:pt x="575" y="0"/>
                    </a:lnTo>
                    <a:lnTo>
                      <a:pt x="488" y="78"/>
                    </a:lnTo>
                    <a:lnTo>
                      <a:pt x="326" y="140"/>
                    </a:lnTo>
                    <a:lnTo>
                      <a:pt x="222" y="220"/>
                    </a:lnTo>
                    <a:lnTo>
                      <a:pt x="115" y="210"/>
                    </a:lnTo>
                    <a:lnTo>
                      <a:pt x="0" y="297"/>
                    </a:lnTo>
                    <a:lnTo>
                      <a:pt x="21" y="418"/>
                    </a:lnTo>
                    <a:lnTo>
                      <a:pt x="59" y="546"/>
                    </a:lnTo>
                    <a:lnTo>
                      <a:pt x="133" y="641"/>
                    </a:lnTo>
                    <a:lnTo>
                      <a:pt x="289" y="761"/>
                    </a:lnTo>
                    <a:lnTo>
                      <a:pt x="388" y="843"/>
                    </a:lnTo>
                    <a:lnTo>
                      <a:pt x="480" y="912"/>
                    </a:lnTo>
                    <a:lnTo>
                      <a:pt x="572" y="904"/>
                    </a:lnTo>
                    <a:lnTo>
                      <a:pt x="680" y="913"/>
                    </a:lnTo>
                    <a:lnTo>
                      <a:pt x="761" y="858"/>
                    </a:lnTo>
                    <a:lnTo>
                      <a:pt x="788" y="776"/>
                    </a:lnTo>
                    <a:lnTo>
                      <a:pt x="851" y="803"/>
                    </a:lnTo>
                    <a:lnTo>
                      <a:pt x="968" y="803"/>
                    </a:lnTo>
                    <a:lnTo>
                      <a:pt x="1022" y="858"/>
                    </a:lnTo>
                    <a:lnTo>
                      <a:pt x="1139" y="895"/>
                    </a:lnTo>
                    <a:lnTo>
                      <a:pt x="1265" y="873"/>
                    </a:lnTo>
                    <a:lnTo>
                      <a:pt x="1375" y="873"/>
                    </a:lnTo>
                    <a:lnTo>
                      <a:pt x="1474" y="843"/>
                    </a:lnTo>
                    <a:lnTo>
                      <a:pt x="1567" y="849"/>
                    </a:lnTo>
                    <a:lnTo>
                      <a:pt x="1579" y="768"/>
                    </a:lnTo>
                    <a:lnTo>
                      <a:pt x="1611" y="692"/>
                    </a:lnTo>
                    <a:lnTo>
                      <a:pt x="1704" y="629"/>
                    </a:lnTo>
                    <a:lnTo>
                      <a:pt x="1794" y="603"/>
                    </a:lnTo>
                    <a:lnTo>
                      <a:pt x="1884" y="629"/>
                    </a:lnTo>
                    <a:lnTo>
                      <a:pt x="1812" y="516"/>
                    </a:lnTo>
                    <a:lnTo>
                      <a:pt x="1691" y="423"/>
                    </a:lnTo>
                    <a:lnTo>
                      <a:pt x="1372" y="252"/>
                    </a:lnTo>
                    <a:lnTo>
                      <a:pt x="1174" y="219"/>
                    </a:lnTo>
                    <a:lnTo>
                      <a:pt x="1084" y="139"/>
                    </a:lnTo>
                    <a:lnTo>
                      <a:pt x="926" y="58"/>
                    </a:lnTo>
                    <a:lnTo>
                      <a:pt x="745" y="6"/>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2" name="Freeform 32">
                <a:extLst>
                  <a:ext uri="{FF2B5EF4-FFF2-40B4-BE49-F238E27FC236}">
                    <a16:creationId xmlns:a16="http://schemas.microsoft.com/office/drawing/2014/main" id="{3B098536-3D49-2348-B6AB-3B4035D7099A}"/>
                  </a:ext>
                </a:extLst>
              </p:cNvPr>
              <p:cNvSpPr>
                <a:spLocks/>
              </p:cNvSpPr>
              <p:nvPr/>
            </p:nvSpPr>
            <p:spPr bwMode="auto">
              <a:xfrm>
                <a:off x="3570262" y="4605458"/>
                <a:ext cx="686921" cy="325960"/>
              </a:xfrm>
              <a:custGeom>
                <a:avLst/>
                <a:gdLst/>
                <a:ahLst/>
                <a:cxnLst>
                  <a:cxn ang="0">
                    <a:pos x="1667" y="24"/>
                  </a:cxn>
                  <a:cxn ang="0">
                    <a:pos x="1556" y="24"/>
                  </a:cxn>
                  <a:cxn ang="0">
                    <a:pos x="1487" y="0"/>
                  </a:cxn>
                  <a:cxn ang="0">
                    <a:pos x="1462" y="79"/>
                  </a:cxn>
                  <a:cxn ang="0">
                    <a:pos x="1385" y="133"/>
                  </a:cxn>
                  <a:cxn ang="0">
                    <a:pos x="1273" y="124"/>
                  </a:cxn>
                  <a:cxn ang="0">
                    <a:pos x="1184" y="135"/>
                  </a:cxn>
                  <a:cxn ang="0">
                    <a:pos x="1098" y="190"/>
                  </a:cxn>
                  <a:cxn ang="0">
                    <a:pos x="986" y="214"/>
                  </a:cxn>
                  <a:cxn ang="0">
                    <a:pos x="881" y="307"/>
                  </a:cxn>
                  <a:cxn ang="0">
                    <a:pos x="886" y="408"/>
                  </a:cxn>
                  <a:cxn ang="0">
                    <a:pos x="943" y="489"/>
                  </a:cxn>
                  <a:cxn ang="0">
                    <a:pos x="597" y="572"/>
                  </a:cxn>
                  <a:cxn ang="0">
                    <a:pos x="385" y="600"/>
                  </a:cxn>
                  <a:cxn ang="0">
                    <a:pos x="224" y="572"/>
                  </a:cxn>
                  <a:cxn ang="0">
                    <a:pos x="66" y="599"/>
                  </a:cxn>
                  <a:cxn ang="0">
                    <a:pos x="0" y="678"/>
                  </a:cxn>
                  <a:cxn ang="0">
                    <a:pos x="39" y="742"/>
                  </a:cxn>
                  <a:cxn ang="0">
                    <a:pos x="31" y="846"/>
                  </a:cxn>
                  <a:cxn ang="0">
                    <a:pos x="126" y="822"/>
                  </a:cxn>
                  <a:cxn ang="0">
                    <a:pos x="260" y="838"/>
                  </a:cxn>
                  <a:cxn ang="0">
                    <a:pos x="230" y="882"/>
                  </a:cxn>
                  <a:cxn ang="0">
                    <a:pos x="358" y="869"/>
                  </a:cxn>
                  <a:cxn ang="0">
                    <a:pos x="484" y="779"/>
                  </a:cxn>
                  <a:cxn ang="0">
                    <a:pos x="612" y="774"/>
                  </a:cxn>
                  <a:cxn ang="0">
                    <a:pos x="700" y="786"/>
                  </a:cxn>
                  <a:cxn ang="0">
                    <a:pos x="736" y="870"/>
                  </a:cxn>
                  <a:cxn ang="0">
                    <a:pos x="866" y="978"/>
                  </a:cxn>
                  <a:cxn ang="0">
                    <a:pos x="1009" y="977"/>
                  </a:cxn>
                  <a:cxn ang="0">
                    <a:pos x="1110" y="974"/>
                  </a:cxn>
                  <a:cxn ang="0">
                    <a:pos x="1228" y="982"/>
                  </a:cxn>
                  <a:cxn ang="0">
                    <a:pos x="1283" y="1022"/>
                  </a:cxn>
                  <a:cxn ang="0">
                    <a:pos x="1362" y="982"/>
                  </a:cxn>
                  <a:cxn ang="0">
                    <a:pos x="1385" y="926"/>
                  </a:cxn>
                  <a:cxn ang="0">
                    <a:pos x="1495" y="926"/>
                  </a:cxn>
                  <a:cxn ang="0">
                    <a:pos x="1637" y="886"/>
                  </a:cxn>
                  <a:cxn ang="0">
                    <a:pos x="1739" y="910"/>
                  </a:cxn>
                  <a:cxn ang="0">
                    <a:pos x="1849" y="891"/>
                  </a:cxn>
                  <a:cxn ang="0">
                    <a:pos x="1889" y="677"/>
                  </a:cxn>
                  <a:cxn ang="0">
                    <a:pos x="1872" y="527"/>
                  </a:cxn>
                  <a:cxn ang="0">
                    <a:pos x="2019" y="480"/>
                  </a:cxn>
                  <a:cxn ang="0">
                    <a:pos x="2132" y="432"/>
                  </a:cxn>
                  <a:cxn ang="0">
                    <a:pos x="1998" y="408"/>
                  </a:cxn>
                  <a:cxn ang="0">
                    <a:pos x="1964" y="357"/>
                  </a:cxn>
                  <a:cxn ang="0">
                    <a:pos x="1951" y="249"/>
                  </a:cxn>
                  <a:cxn ang="0">
                    <a:pos x="1970" y="169"/>
                  </a:cxn>
                  <a:cxn ang="0">
                    <a:pos x="1967" y="94"/>
                  </a:cxn>
                  <a:cxn ang="0">
                    <a:pos x="1843" y="115"/>
                  </a:cxn>
                  <a:cxn ang="0">
                    <a:pos x="1724" y="79"/>
                  </a:cxn>
                  <a:cxn ang="0">
                    <a:pos x="1667" y="24"/>
                  </a:cxn>
                </a:cxnLst>
                <a:rect l="0" t="0" r="r" b="b"/>
                <a:pathLst>
                  <a:path w="2132" h="1022">
                    <a:moveTo>
                      <a:pt x="1667" y="24"/>
                    </a:moveTo>
                    <a:lnTo>
                      <a:pt x="1556" y="24"/>
                    </a:lnTo>
                    <a:lnTo>
                      <a:pt x="1487" y="0"/>
                    </a:lnTo>
                    <a:lnTo>
                      <a:pt x="1462" y="79"/>
                    </a:lnTo>
                    <a:lnTo>
                      <a:pt x="1385" y="133"/>
                    </a:lnTo>
                    <a:lnTo>
                      <a:pt x="1273" y="124"/>
                    </a:lnTo>
                    <a:lnTo>
                      <a:pt x="1184" y="135"/>
                    </a:lnTo>
                    <a:lnTo>
                      <a:pt x="1098" y="190"/>
                    </a:lnTo>
                    <a:lnTo>
                      <a:pt x="986" y="214"/>
                    </a:lnTo>
                    <a:lnTo>
                      <a:pt x="881" y="307"/>
                    </a:lnTo>
                    <a:lnTo>
                      <a:pt x="886" y="408"/>
                    </a:lnTo>
                    <a:lnTo>
                      <a:pt x="943" y="489"/>
                    </a:lnTo>
                    <a:lnTo>
                      <a:pt x="597" y="572"/>
                    </a:lnTo>
                    <a:lnTo>
                      <a:pt x="385" y="600"/>
                    </a:lnTo>
                    <a:lnTo>
                      <a:pt x="224" y="572"/>
                    </a:lnTo>
                    <a:lnTo>
                      <a:pt x="66" y="599"/>
                    </a:lnTo>
                    <a:lnTo>
                      <a:pt x="0" y="678"/>
                    </a:lnTo>
                    <a:lnTo>
                      <a:pt x="39" y="742"/>
                    </a:lnTo>
                    <a:lnTo>
                      <a:pt x="31" y="846"/>
                    </a:lnTo>
                    <a:lnTo>
                      <a:pt x="126" y="822"/>
                    </a:lnTo>
                    <a:lnTo>
                      <a:pt x="260" y="838"/>
                    </a:lnTo>
                    <a:lnTo>
                      <a:pt x="230" y="882"/>
                    </a:lnTo>
                    <a:lnTo>
                      <a:pt x="358" y="869"/>
                    </a:lnTo>
                    <a:lnTo>
                      <a:pt x="484" y="779"/>
                    </a:lnTo>
                    <a:lnTo>
                      <a:pt x="612" y="774"/>
                    </a:lnTo>
                    <a:lnTo>
                      <a:pt x="700" y="786"/>
                    </a:lnTo>
                    <a:lnTo>
                      <a:pt x="736" y="870"/>
                    </a:lnTo>
                    <a:lnTo>
                      <a:pt x="866" y="978"/>
                    </a:lnTo>
                    <a:lnTo>
                      <a:pt x="1009" y="977"/>
                    </a:lnTo>
                    <a:lnTo>
                      <a:pt x="1110" y="974"/>
                    </a:lnTo>
                    <a:lnTo>
                      <a:pt x="1228" y="982"/>
                    </a:lnTo>
                    <a:lnTo>
                      <a:pt x="1283" y="1022"/>
                    </a:lnTo>
                    <a:lnTo>
                      <a:pt x="1362" y="982"/>
                    </a:lnTo>
                    <a:lnTo>
                      <a:pt x="1385" y="926"/>
                    </a:lnTo>
                    <a:lnTo>
                      <a:pt x="1495" y="926"/>
                    </a:lnTo>
                    <a:lnTo>
                      <a:pt x="1637" y="886"/>
                    </a:lnTo>
                    <a:lnTo>
                      <a:pt x="1739" y="910"/>
                    </a:lnTo>
                    <a:lnTo>
                      <a:pt x="1849" y="891"/>
                    </a:lnTo>
                    <a:lnTo>
                      <a:pt x="1889" y="677"/>
                    </a:lnTo>
                    <a:lnTo>
                      <a:pt x="1872" y="527"/>
                    </a:lnTo>
                    <a:lnTo>
                      <a:pt x="2019" y="480"/>
                    </a:lnTo>
                    <a:lnTo>
                      <a:pt x="2132" y="432"/>
                    </a:lnTo>
                    <a:lnTo>
                      <a:pt x="1998" y="408"/>
                    </a:lnTo>
                    <a:lnTo>
                      <a:pt x="1964" y="357"/>
                    </a:lnTo>
                    <a:lnTo>
                      <a:pt x="1951" y="249"/>
                    </a:lnTo>
                    <a:lnTo>
                      <a:pt x="1970" y="169"/>
                    </a:lnTo>
                    <a:lnTo>
                      <a:pt x="1967" y="94"/>
                    </a:lnTo>
                    <a:lnTo>
                      <a:pt x="1843" y="115"/>
                    </a:lnTo>
                    <a:lnTo>
                      <a:pt x="1724" y="79"/>
                    </a:lnTo>
                    <a:lnTo>
                      <a:pt x="1667" y="2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3" name="Freeform 33">
                <a:extLst>
                  <a:ext uri="{FF2B5EF4-FFF2-40B4-BE49-F238E27FC236}">
                    <a16:creationId xmlns:a16="http://schemas.microsoft.com/office/drawing/2014/main" id="{3600E738-6361-B742-B2A6-78DECCA1C3C3}"/>
                  </a:ext>
                </a:extLst>
              </p:cNvPr>
              <p:cNvSpPr>
                <a:spLocks/>
              </p:cNvSpPr>
              <p:nvPr/>
            </p:nvSpPr>
            <p:spPr bwMode="auto">
              <a:xfrm>
                <a:off x="3251565" y="4772617"/>
                <a:ext cx="402678" cy="236111"/>
              </a:xfrm>
              <a:custGeom>
                <a:avLst/>
                <a:gdLst/>
                <a:ahLst/>
                <a:cxnLst>
                  <a:cxn ang="0">
                    <a:pos x="797" y="0"/>
                  </a:cxn>
                  <a:cxn ang="0">
                    <a:pos x="670" y="3"/>
                  </a:cxn>
                  <a:cxn ang="0">
                    <a:pos x="559" y="20"/>
                  </a:cxn>
                  <a:cxn ang="0">
                    <a:pos x="432" y="47"/>
                  </a:cxn>
                  <a:cxn ang="0">
                    <a:pos x="376" y="75"/>
                  </a:cxn>
                  <a:cxn ang="0">
                    <a:pos x="231" y="170"/>
                  </a:cxn>
                  <a:cxn ang="0">
                    <a:pos x="127" y="290"/>
                  </a:cxn>
                  <a:cxn ang="0">
                    <a:pos x="25" y="394"/>
                  </a:cxn>
                  <a:cxn ang="0">
                    <a:pos x="0" y="538"/>
                  </a:cxn>
                  <a:cxn ang="0">
                    <a:pos x="133" y="485"/>
                  </a:cxn>
                  <a:cxn ang="0">
                    <a:pos x="187" y="550"/>
                  </a:cxn>
                  <a:cxn ang="0">
                    <a:pos x="205" y="663"/>
                  </a:cxn>
                  <a:cxn ang="0">
                    <a:pos x="196" y="738"/>
                  </a:cxn>
                  <a:cxn ang="0">
                    <a:pos x="349" y="739"/>
                  </a:cxn>
                  <a:cxn ang="0">
                    <a:pos x="514" y="679"/>
                  </a:cxn>
                  <a:cxn ang="0">
                    <a:pos x="597" y="526"/>
                  </a:cxn>
                  <a:cxn ang="0">
                    <a:pos x="670" y="598"/>
                  </a:cxn>
                  <a:cxn ang="0">
                    <a:pos x="755" y="654"/>
                  </a:cxn>
                  <a:cxn ang="0">
                    <a:pos x="845" y="571"/>
                  </a:cxn>
                  <a:cxn ang="0">
                    <a:pos x="998" y="535"/>
                  </a:cxn>
                  <a:cxn ang="0">
                    <a:pos x="1127" y="488"/>
                  </a:cxn>
                  <a:cxn ang="0">
                    <a:pos x="1247" y="314"/>
                  </a:cxn>
                  <a:cxn ang="0">
                    <a:pos x="1116" y="297"/>
                  </a:cxn>
                  <a:cxn ang="0">
                    <a:pos x="1013" y="326"/>
                  </a:cxn>
                  <a:cxn ang="0">
                    <a:pos x="1021" y="218"/>
                  </a:cxn>
                  <a:cxn ang="0">
                    <a:pos x="984" y="153"/>
                  </a:cxn>
                  <a:cxn ang="0">
                    <a:pos x="1049" y="75"/>
                  </a:cxn>
                  <a:cxn ang="0">
                    <a:pos x="797" y="0"/>
                  </a:cxn>
                </a:cxnLst>
                <a:rect l="0" t="0" r="r" b="b"/>
                <a:pathLst>
                  <a:path w="1247" h="739">
                    <a:moveTo>
                      <a:pt x="797" y="0"/>
                    </a:moveTo>
                    <a:lnTo>
                      <a:pt x="670" y="3"/>
                    </a:lnTo>
                    <a:lnTo>
                      <a:pt x="559" y="20"/>
                    </a:lnTo>
                    <a:lnTo>
                      <a:pt x="432" y="47"/>
                    </a:lnTo>
                    <a:lnTo>
                      <a:pt x="376" y="75"/>
                    </a:lnTo>
                    <a:lnTo>
                      <a:pt x="231" y="170"/>
                    </a:lnTo>
                    <a:lnTo>
                      <a:pt x="127" y="290"/>
                    </a:lnTo>
                    <a:lnTo>
                      <a:pt x="25" y="394"/>
                    </a:lnTo>
                    <a:lnTo>
                      <a:pt x="0" y="538"/>
                    </a:lnTo>
                    <a:lnTo>
                      <a:pt x="133" y="485"/>
                    </a:lnTo>
                    <a:lnTo>
                      <a:pt x="187" y="550"/>
                    </a:lnTo>
                    <a:lnTo>
                      <a:pt x="205" y="663"/>
                    </a:lnTo>
                    <a:lnTo>
                      <a:pt x="196" y="738"/>
                    </a:lnTo>
                    <a:lnTo>
                      <a:pt x="349" y="739"/>
                    </a:lnTo>
                    <a:lnTo>
                      <a:pt x="514" y="679"/>
                    </a:lnTo>
                    <a:lnTo>
                      <a:pt x="597" y="526"/>
                    </a:lnTo>
                    <a:lnTo>
                      <a:pt x="670" y="598"/>
                    </a:lnTo>
                    <a:lnTo>
                      <a:pt x="755" y="654"/>
                    </a:lnTo>
                    <a:lnTo>
                      <a:pt x="845" y="571"/>
                    </a:lnTo>
                    <a:lnTo>
                      <a:pt x="998" y="535"/>
                    </a:lnTo>
                    <a:lnTo>
                      <a:pt x="1127" y="488"/>
                    </a:lnTo>
                    <a:lnTo>
                      <a:pt x="1247" y="314"/>
                    </a:lnTo>
                    <a:lnTo>
                      <a:pt x="1116" y="297"/>
                    </a:lnTo>
                    <a:lnTo>
                      <a:pt x="1013" y="326"/>
                    </a:lnTo>
                    <a:lnTo>
                      <a:pt x="1021" y="218"/>
                    </a:lnTo>
                    <a:lnTo>
                      <a:pt x="984" y="153"/>
                    </a:lnTo>
                    <a:lnTo>
                      <a:pt x="1049" y="75"/>
                    </a:lnTo>
                    <a:lnTo>
                      <a:pt x="79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4" name="Freeform 34">
                <a:extLst>
                  <a:ext uri="{FF2B5EF4-FFF2-40B4-BE49-F238E27FC236}">
                    <a16:creationId xmlns:a16="http://schemas.microsoft.com/office/drawing/2014/main" id="{56F839B5-6846-5844-9B1E-7B12167011C0}"/>
                  </a:ext>
                </a:extLst>
              </p:cNvPr>
              <p:cNvSpPr>
                <a:spLocks/>
              </p:cNvSpPr>
              <p:nvPr/>
            </p:nvSpPr>
            <p:spPr bwMode="auto">
              <a:xfrm>
                <a:off x="3081449" y="4018312"/>
                <a:ext cx="275630" cy="334318"/>
              </a:xfrm>
              <a:custGeom>
                <a:avLst/>
                <a:gdLst/>
                <a:ahLst/>
                <a:cxnLst>
                  <a:cxn ang="0">
                    <a:pos x="650" y="27"/>
                  </a:cxn>
                  <a:cxn ang="0">
                    <a:pos x="548" y="75"/>
                  </a:cxn>
                  <a:cxn ang="0">
                    <a:pos x="447" y="91"/>
                  </a:cxn>
                  <a:cxn ang="0">
                    <a:pos x="345" y="51"/>
                  </a:cxn>
                  <a:cxn ang="0">
                    <a:pos x="337" y="131"/>
                  </a:cxn>
                  <a:cxn ang="0">
                    <a:pos x="368" y="171"/>
                  </a:cxn>
                  <a:cxn ang="0">
                    <a:pos x="376" y="266"/>
                  </a:cxn>
                  <a:cxn ang="0">
                    <a:pos x="431" y="330"/>
                  </a:cxn>
                  <a:cxn ang="0">
                    <a:pos x="415" y="402"/>
                  </a:cxn>
                  <a:cxn ang="0">
                    <a:pos x="329" y="442"/>
                  </a:cxn>
                  <a:cxn ang="0">
                    <a:pos x="290" y="410"/>
                  </a:cxn>
                  <a:cxn ang="0">
                    <a:pos x="282" y="322"/>
                  </a:cxn>
                  <a:cxn ang="0">
                    <a:pos x="251" y="258"/>
                  </a:cxn>
                  <a:cxn ang="0">
                    <a:pos x="172" y="282"/>
                  </a:cxn>
                  <a:cxn ang="0">
                    <a:pos x="125" y="434"/>
                  </a:cxn>
                  <a:cxn ang="0">
                    <a:pos x="94" y="522"/>
                  </a:cxn>
                  <a:cxn ang="0">
                    <a:pos x="71" y="617"/>
                  </a:cxn>
                  <a:cxn ang="0">
                    <a:pos x="0" y="665"/>
                  </a:cxn>
                  <a:cxn ang="0">
                    <a:pos x="16" y="745"/>
                  </a:cxn>
                  <a:cxn ang="0">
                    <a:pos x="110" y="745"/>
                  </a:cxn>
                  <a:cxn ang="0">
                    <a:pos x="55" y="801"/>
                  </a:cxn>
                  <a:cxn ang="0">
                    <a:pos x="65" y="878"/>
                  </a:cxn>
                  <a:cxn ang="0">
                    <a:pos x="177" y="878"/>
                  </a:cxn>
                  <a:cxn ang="0">
                    <a:pos x="288" y="919"/>
                  </a:cxn>
                  <a:cxn ang="0">
                    <a:pos x="382" y="970"/>
                  </a:cxn>
                  <a:cxn ang="0">
                    <a:pos x="473" y="1049"/>
                  </a:cxn>
                  <a:cxn ang="0">
                    <a:pos x="550" y="1015"/>
                  </a:cxn>
                  <a:cxn ang="0">
                    <a:pos x="605" y="932"/>
                  </a:cxn>
                  <a:cxn ang="0">
                    <a:pos x="546" y="842"/>
                  </a:cxn>
                  <a:cxn ang="0">
                    <a:pos x="499" y="740"/>
                  </a:cxn>
                  <a:cxn ang="0">
                    <a:pos x="624" y="686"/>
                  </a:cxn>
                  <a:cxn ang="0">
                    <a:pos x="758" y="675"/>
                  </a:cxn>
                  <a:cxn ang="0">
                    <a:pos x="803" y="394"/>
                  </a:cxn>
                  <a:cxn ang="0">
                    <a:pos x="841" y="257"/>
                  </a:cxn>
                  <a:cxn ang="0">
                    <a:pos x="851" y="111"/>
                  </a:cxn>
                  <a:cxn ang="0">
                    <a:pos x="841" y="0"/>
                  </a:cxn>
                  <a:cxn ang="0">
                    <a:pos x="729" y="51"/>
                  </a:cxn>
                  <a:cxn ang="0">
                    <a:pos x="650" y="27"/>
                  </a:cxn>
                </a:cxnLst>
                <a:rect l="0" t="0" r="r" b="b"/>
                <a:pathLst>
                  <a:path w="851" h="1049">
                    <a:moveTo>
                      <a:pt x="650" y="27"/>
                    </a:moveTo>
                    <a:lnTo>
                      <a:pt x="548" y="75"/>
                    </a:lnTo>
                    <a:lnTo>
                      <a:pt x="447" y="91"/>
                    </a:lnTo>
                    <a:lnTo>
                      <a:pt x="345" y="51"/>
                    </a:lnTo>
                    <a:lnTo>
                      <a:pt x="337" y="131"/>
                    </a:lnTo>
                    <a:lnTo>
                      <a:pt x="368" y="171"/>
                    </a:lnTo>
                    <a:lnTo>
                      <a:pt x="376" y="266"/>
                    </a:lnTo>
                    <a:lnTo>
                      <a:pt x="431" y="330"/>
                    </a:lnTo>
                    <a:lnTo>
                      <a:pt x="415" y="402"/>
                    </a:lnTo>
                    <a:lnTo>
                      <a:pt x="329" y="442"/>
                    </a:lnTo>
                    <a:lnTo>
                      <a:pt x="290" y="410"/>
                    </a:lnTo>
                    <a:lnTo>
                      <a:pt x="282" y="322"/>
                    </a:lnTo>
                    <a:lnTo>
                      <a:pt x="251" y="258"/>
                    </a:lnTo>
                    <a:lnTo>
                      <a:pt x="172" y="282"/>
                    </a:lnTo>
                    <a:lnTo>
                      <a:pt x="125" y="434"/>
                    </a:lnTo>
                    <a:lnTo>
                      <a:pt x="94" y="522"/>
                    </a:lnTo>
                    <a:lnTo>
                      <a:pt x="71" y="617"/>
                    </a:lnTo>
                    <a:lnTo>
                      <a:pt x="0" y="665"/>
                    </a:lnTo>
                    <a:lnTo>
                      <a:pt x="16" y="745"/>
                    </a:lnTo>
                    <a:lnTo>
                      <a:pt x="110" y="745"/>
                    </a:lnTo>
                    <a:lnTo>
                      <a:pt x="55" y="801"/>
                    </a:lnTo>
                    <a:lnTo>
                      <a:pt x="65" y="878"/>
                    </a:lnTo>
                    <a:lnTo>
                      <a:pt x="177" y="878"/>
                    </a:lnTo>
                    <a:lnTo>
                      <a:pt x="288" y="919"/>
                    </a:lnTo>
                    <a:lnTo>
                      <a:pt x="382" y="970"/>
                    </a:lnTo>
                    <a:lnTo>
                      <a:pt x="473" y="1049"/>
                    </a:lnTo>
                    <a:lnTo>
                      <a:pt x="550" y="1015"/>
                    </a:lnTo>
                    <a:lnTo>
                      <a:pt x="605" y="932"/>
                    </a:lnTo>
                    <a:lnTo>
                      <a:pt x="546" y="842"/>
                    </a:lnTo>
                    <a:lnTo>
                      <a:pt x="499" y="740"/>
                    </a:lnTo>
                    <a:lnTo>
                      <a:pt x="624" y="686"/>
                    </a:lnTo>
                    <a:lnTo>
                      <a:pt x="758" y="675"/>
                    </a:lnTo>
                    <a:lnTo>
                      <a:pt x="803" y="394"/>
                    </a:lnTo>
                    <a:lnTo>
                      <a:pt x="841" y="257"/>
                    </a:lnTo>
                    <a:lnTo>
                      <a:pt x="851" y="111"/>
                    </a:lnTo>
                    <a:lnTo>
                      <a:pt x="841" y="0"/>
                    </a:lnTo>
                    <a:lnTo>
                      <a:pt x="729" y="51"/>
                    </a:lnTo>
                    <a:lnTo>
                      <a:pt x="650" y="2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5" name="Freeform 35">
                <a:extLst>
                  <a:ext uri="{FF2B5EF4-FFF2-40B4-BE49-F238E27FC236}">
                    <a16:creationId xmlns:a16="http://schemas.microsoft.com/office/drawing/2014/main" id="{C376771B-F315-D94A-8ED0-56B2E6F407A1}"/>
                  </a:ext>
                </a:extLst>
              </p:cNvPr>
              <p:cNvSpPr>
                <a:spLocks/>
              </p:cNvSpPr>
              <p:nvPr/>
            </p:nvSpPr>
            <p:spPr bwMode="auto">
              <a:xfrm>
                <a:off x="3430293" y="3462509"/>
                <a:ext cx="387605" cy="409539"/>
              </a:xfrm>
              <a:custGeom>
                <a:avLst/>
                <a:gdLst/>
                <a:ahLst/>
                <a:cxnLst>
                  <a:cxn ang="0">
                    <a:pos x="387" y="1113"/>
                  </a:cxn>
                  <a:cxn ang="0">
                    <a:pos x="381" y="869"/>
                  </a:cxn>
                  <a:cxn ang="0">
                    <a:pos x="539" y="1085"/>
                  </a:cxn>
                  <a:cxn ang="0">
                    <a:pos x="647" y="1159"/>
                  </a:cxn>
                  <a:cxn ang="0">
                    <a:pos x="728" y="1022"/>
                  </a:cxn>
                  <a:cxn ang="0">
                    <a:pos x="872" y="1059"/>
                  </a:cxn>
                  <a:cxn ang="0">
                    <a:pos x="971" y="1122"/>
                  </a:cxn>
                  <a:cxn ang="0">
                    <a:pos x="827" y="1168"/>
                  </a:cxn>
                  <a:cxn ang="0">
                    <a:pos x="854" y="1277"/>
                  </a:cxn>
                  <a:cxn ang="0">
                    <a:pos x="1016" y="1259"/>
                  </a:cxn>
                  <a:cxn ang="0">
                    <a:pos x="1079" y="1131"/>
                  </a:cxn>
                  <a:cxn ang="0">
                    <a:pos x="1142" y="1022"/>
                  </a:cxn>
                  <a:cxn ang="0">
                    <a:pos x="1196" y="821"/>
                  </a:cxn>
                  <a:cxn ang="0">
                    <a:pos x="1115" y="702"/>
                  </a:cxn>
                  <a:cxn ang="0">
                    <a:pos x="962" y="785"/>
                  </a:cxn>
                  <a:cxn ang="0">
                    <a:pos x="809" y="894"/>
                  </a:cxn>
                  <a:cxn ang="0">
                    <a:pos x="617" y="899"/>
                  </a:cxn>
                  <a:cxn ang="0">
                    <a:pos x="549" y="776"/>
                  </a:cxn>
                  <a:cxn ang="0">
                    <a:pos x="602" y="603"/>
                  </a:cxn>
                  <a:cxn ang="0">
                    <a:pos x="764" y="575"/>
                  </a:cxn>
                  <a:cxn ang="0">
                    <a:pos x="665" y="484"/>
                  </a:cxn>
                  <a:cxn ang="0">
                    <a:pos x="593" y="374"/>
                  </a:cxn>
                  <a:cxn ang="0">
                    <a:pos x="612" y="219"/>
                  </a:cxn>
                  <a:cxn ang="0">
                    <a:pos x="602" y="0"/>
                  </a:cxn>
                  <a:cxn ang="0">
                    <a:pos x="449" y="55"/>
                  </a:cxn>
                  <a:cxn ang="0">
                    <a:pos x="369" y="192"/>
                  </a:cxn>
                  <a:cxn ang="0">
                    <a:pos x="204" y="181"/>
                  </a:cxn>
                  <a:cxn ang="0">
                    <a:pos x="117" y="338"/>
                  </a:cxn>
                  <a:cxn ang="0">
                    <a:pos x="9" y="493"/>
                  </a:cxn>
                  <a:cxn ang="0">
                    <a:pos x="18" y="693"/>
                  </a:cxn>
                  <a:cxn ang="0">
                    <a:pos x="86" y="869"/>
                  </a:cxn>
                  <a:cxn ang="0">
                    <a:pos x="161" y="1104"/>
                  </a:cxn>
                  <a:cxn ang="0">
                    <a:pos x="280" y="1212"/>
                  </a:cxn>
                </a:cxnLst>
                <a:rect l="0" t="0" r="r" b="b"/>
                <a:pathLst>
                  <a:path w="1196" h="1287">
                    <a:moveTo>
                      <a:pt x="389" y="1211"/>
                    </a:moveTo>
                    <a:lnTo>
                      <a:pt x="387" y="1113"/>
                    </a:lnTo>
                    <a:lnTo>
                      <a:pt x="404" y="1022"/>
                    </a:lnTo>
                    <a:lnTo>
                      <a:pt x="381" y="869"/>
                    </a:lnTo>
                    <a:lnTo>
                      <a:pt x="467" y="1041"/>
                    </a:lnTo>
                    <a:lnTo>
                      <a:pt x="539" y="1085"/>
                    </a:lnTo>
                    <a:lnTo>
                      <a:pt x="584" y="1113"/>
                    </a:lnTo>
                    <a:lnTo>
                      <a:pt x="647" y="1159"/>
                    </a:lnTo>
                    <a:lnTo>
                      <a:pt x="710" y="1095"/>
                    </a:lnTo>
                    <a:lnTo>
                      <a:pt x="728" y="1022"/>
                    </a:lnTo>
                    <a:lnTo>
                      <a:pt x="717" y="931"/>
                    </a:lnTo>
                    <a:lnTo>
                      <a:pt x="872" y="1059"/>
                    </a:lnTo>
                    <a:lnTo>
                      <a:pt x="989" y="1050"/>
                    </a:lnTo>
                    <a:lnTo>
                      <a:pt x="971" y="1122"/>
                    </a:lnTo>
                    <a:lnTo>
                      <a:pt x="917" y="1159"/>
                    </a:lnTo>
                    <a:lnTo>
                      <a:pt x="827" y="1168"/>
                    </a:lnTo>
                    <a:lnTo>
                      <a:pt x="809" y="1223"/>
                    </a:lnTo>
                    <a:lnTo>
                      <a:pt x="854" y="1277"/>
                    </a:lnTo>
                    <a:lnTo>
                      <a:pt x="935" y="1287"/>
                    </a:lnTo>
                    <a:lnTo>
                      <a:pt x="1016" y="1259"/>
                    </a:lnTo>
                    <a:lnTo>
                      <a:pt x="1043" y="1195"/>
                    </a:lnTo>
                    <a:lnTo>
                      <a:pt x="1079" y="1131"/>
                    </a:lnTo>
                    <a:lnTo>
                      <a:pt x="1061" y="1050"/>
                    </a:lnTo>
                    <a:lnTo>
                      <a:pt x="1142" y="1022"/>
                    </a:lnTo>
                    <a:lnTo>
                      <a:pt x="1187" y="958"/>
                    </a:lnTo>
                    <a:lnTo>
                      <a:pt x="1196" y="821"/>
                    </a:lnTo>
                    <a:lnTo>
                      <a:pt x="1187" y="730"/>
                    </a:lnTo>
                    <a:lnTo>
                      <a:pt x="1115" y="702"/>
                    </a:lnTo>
                    <a:lnTo>
                      <a:pt x="1034" y="730"/>
                    </a:lnTo>
                    <a:lnTo>
                      <a:pt x="962" y="785"/>
                    </a:lnTo>
                    <a:lnTo>
                      <a:pt x="853" y="779"/>
                    </a:lnTo>
                    <a:lnTo>
                      <a:pt x="809" y="894"/>
                    </a:lnTo>
                    <a:lnTo>
                      <a:pt x="719" y="913"/>
                    </a:lnTo>
                    <a:lnTo>
                      <a:pt x="617" y="899"/>
                    </a:lnTo>
                    <a:lnTo>
                      <a:pt x="539" y="840"/>
                    </a:lnTo>
                    <a:lnTo>
                      <a:pt x="549" y="776"/>
                    </a:lnTo>
                    <a:lnTo>
                      <a:pt x="567" y="666"/>
                    </a:lnTo>
                    <a:lnTo>
                      <a:pt x="602" y="603"/>
                    </a:lnTo>
                    <a:lnTo>
                      <a:pt x="692" y="585"/>
                    </a:lnTo>
                    <a:lnTo>
                      <a:pt x="764" y="575"/>
                    </a:lnTo>
                    <a:lnTo>
                      <a:pt x="755" y="493"/>
                    </a:lnTo>
                    <a:lnTo>
                      <a:pt x="665" y="484"/>
                    </a:lnTo>
                    <a:lnTo>
                      <a:pt x="584" y="447"/>
                    </a:lnTo>
                    <a:lnTo>
                      <a:pt x="593" y="374"/>
                    </a:lnTo>
                    <a:lnTo>
                      <a:pt x="558" y="270"/>
                    </a:lnTo>
                    <a:lnTo>
                      <a:pt x="612" y="219"/>
                    </a:lnTo>
                    <a:lnTo>
                      <a:pt x="656" y="101"/>
                    </a:lnTo>
                    <a:lnTo>
                      <a:pt x="602" y="0"/>
                    </a:lnTo>
                    <a:lnTo>
                      <a:pt x="512" y="19"/>
                    </a:lnTo>
                    <a:lnTo>
                      <a:pt x="449" y="55"/>
                    </a:lnTo>
                    <a:lnTo>
                      <a:pt x="423" y="128"/>
                    </a:lnTo>
                    <a:lnTo>
                      <a:pt x="369" y="192"/>
                    </a:lnTo>
                    <a:lnTo>
                      <a:pt x="287" y="174"/>
                    </a:lnTo>
                    <a:lnTo>
                      <a:pt x="204" y="181"/>
                    </a:lnTo>
                    <a:lnTo>
                      <a:pt x="126" y="246"/>
                    </a:lnTo>
                    <a:lnTo>
                      <a:pt x="117" y="338"/>
                    </a:lnTo>
                    <a:lnTo>
                      <a:pt x="90" y="447"/>
                    </a:lnTo>
                    <a:lnTo>
                      <a:pt x="9" y="493"/>
                    </a:lnTo>
                    <a:lnTo>
                      <a:pt x="0" y="603"/>
                    </a:lnTo>
                    <a:lnTo>
                      <a:pt x="18" y="693"/>
                    </a:lnTo>
                    <a:lnTo>
                      <a:pt x="35" y="794"/>
                    </a:lnTo>
                    <a:lnTo>
                      <a:pt x="86" y="869"/>
                    </a:lnTo>
                    <a:lnTo>
                      <a:pt x="144" y="1013"/>
                    </a:lnTo>
                    <a:lnTo>
                      <a:pt x="161" y="1104"/>
                    </a:lnTo>
                    <a:lnTo>
                      <a:pt x="158" y="1174"/>
                    </a:lnTo>
                    <a:lnTo>
                      <a:pt x="280" y="1212"/>
                    </a:lnTo>
                    <a:lnTo>
                      <a:pt x="389" y="121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6" name="Freeform 36">
                <a:extLst>
                  <a:ext uri="{FF2B5EF4-FFF2-40B4-BE49-F238E27FC236}">
                    <a16:creationId xmlns:a16="http://schemas.microsoft.com/office/drawing/2014/main" id="{8A20DD48-60D5-884E-B993-40809D504D17}"/>
                  </a:ext>
                </a:extLst>
              </p:cNvPr>
              <p:cNvSpPr>
                <a:spLocks/>
              </p:cNvSpPr>
              <p:nvPr/>
            </p:nvSpPr>
            <p:spPr bwMode="auto">
              <a:xfrm>
                <a:off x="3423834" y="5543636"/>
                <a:ext cx="152888" cy="269544"/>
              </a:xfrm>
              <a:custGeom>
                <a:avLst/>
                <a:gdLst/>
                <a:ahLst/>
                <a:cxnLst>
                  <a:cxn ang="0">
                    <a:pos x="0" y="195"/>
                  </a:cxn>
                  <a:cxn ang="0">
                    <a:pos x="48" y="291"/>
                  </a:cxn>
                  <a:cxn ang="0">
                    <a:pos x="80" y="409"/>
                  </a:cxn>
                  <a:cxn ang="0">
                    <a:pos x="104" y="523"/>
                  </a:cxn>
                  <a:cxn ang="0">
                    <a:pos x="125" y="635"/>
                  </a:cxn>
                  <a:cxn ang="0">
                    <a:pos x="72" y="707"/>
                  </a:cxn>
                  <a:cxn ang="0">
                    <a:pos x="80" y="817"/>
                  </a:cxn>
                  <a:cxn ang="0">
                    <a:pos x="144" y="843"/>
                  </a:cxn>
                  <a:cxn ang="0">
                    <a:pos x="200" y="811"/>
                  </a:cxn>
                  <a:cxn ang="0">
                    <a:pos x="256" y="771"/>
                  </a:cxn>
                  <a:cxn ang="0">
                    <a:pos x="352" y="726"/>
                  </a:cxn>
                  <a:cxn ang="0">
                    <a:pos x="397" y="817"/>
                  </a:cxn>
                  <a:cxn ang="0">
                    <a:pos x="472" y="755"/>
                  </a:cxn>
                  <a:cxn ang="0">
                    <a:pos x="456" y="619"/>
                  </a:cxn>
                  <a:cxn ang="0">
                    <a:pos x="416" y="499"/>
                  </a:cxn>
                  <a:cxn ang="0">
                    <a:pos x="443" y="363"/>
                  </a:cxn>
                  <a:cxn ang="0">
                    <a:pos x="480" y="275"/>
                  </a:cxn>
                  <a:cxn ang="0">
                    <a:pos x="400" y="163"/>
                  </a:cxn>
                  <a:cxn ang="0">
                    <a:pos x="352" y="46"/>
                  </a:cxn>
                  <a:cxn ang="0">
                    <a:pos x="307" y="0"/>
                  </a:cxn>
                  <a:cxn ang="0">
                    <a:pos x="248" y="67"/>
                  </a:cxn>
                  <a:cxn ang="0">
                    <a:pos x="200" y="123"/>
                  </a:cxn>
                  <a:cxn ang="0">
                    <a:pos x="125" y="182"/>
                  </a:cxn>
                  <a:cxn ang="0">
                    <a:pos x="72" y="179"/>
                  </a:cxn>
                  <a:cxn ang="0">
                    <a:pos x="0" y="195"/>
                  </a:cxn>
                </a:cxnLst>
                <a:rect l="0" t="0" r="r" b="b"/>
                <a:pathLst>
                  <a:path w="480" h="843">
                    <a:moveTo>
                      <a:pt x="0" y="195"/>
                    </a:moveTo>
                    <a:lnTo>
                      <a:pt x="48" y="291"/>
                    </a:lnTo>
                    <a:lnTo>
                      <a:pt x="80" y="409"/>
                    </a:lnTo>
                    <a:lnTo>
                      <a:pt x="104" y="523"/>
                    </a:lnTo>
                    <a:lnTo>
                      <a:pt x="125" y="635"/>
                    </a:lnTo>
                    <a:lnTo>
                      <a:pt x="72" y="707"/>
                    </a:lnTo>
                    <a:lnTo>
                      <a:pt x="80" y="817"/>
                    </a:lnTo>
                    <a:lnTo>
                      <a:pt x="144" y="843"/>
                    </a:lnTo>
                    <a:lnTo>
                      <a:pt x="200" y="811"/>
                    </a:lnTo>
                    <a:lnTo>
                      <a:pt x="256" y="771"/>
                    </a:lnTo>
                    <a:lnTo>
                      <a:pt x="352" y="726"/>
                    </a:lnTo>
                    <a:lnTo>
                      <a:pt x="397" y="817"/>
                    </a:lnTo>
                    <a:lnTo>
                      <a:pt x="472" y="755"/>
                    </a:lnTo>
                    <a:lnTo>
                      <a:pt x="456" y="619"/>
                    </a:lnTo>
                    <a:lnTo>
                      <a:pt x="416" y="499"/>
                    </a:lnTo>
                    <a:lnTo>
                      <a:pt x="443" y="363"/>
                    </a:lnTo>
                    <a:lnTo>
                      <a:pt x="480" y="275"/>
                    </a:lnTo>
                    <a:lnTo>
                      <a:pt x="400" y="163"/>
                    </a:lnTo>
                    <a:lnTo>
                      <a:pt x="352" y="46"/>
                    </a:lnTo>
                    <a:lnTo>
                      <a:pt x="307" y="0"/>
                    </a:lnTo>
                    <a:lnTo>
                      <a:pt x="248" y="67"/>
                    </a:lnTo>
                    <a:lnTo>
                      <a:pt x="200" y="123"/>
                    </a:lnTo>
                    <a:lnTo>
                      <a:pt x="125" y="182"/>
                    </a:lnTo>
                    <a:lnTo>
                      <a:pt x="72" y="179"/>
                    </a:lnTo>
                    <a:lnTo>
                      <a:pt x="0" y="195"/>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7" name="Freeform 37">
                <a:extLst>
                  <a:ext uri="{FF2B5EF4-FFF2-40B4-BE49-F238E27FC236}">
                    <a16:creationId xmlns:a16="http://schemas.microsoft.com/office/drawing/2014/main" id="{067A2E05-94D6-DD49-8AD4-DCABFD7ED740}"/>
                  </a:ext>
                </a:extLst>
              </p:cNvPr>
              <p:cNvSpPr>
                <a:spLocks/>
              </p:cNvSpPr>
              <p:nvPr/>
            </p:nvSpPr>
            <p:spPr bwMode="auto">
              <a:xfrm>
                <a:off x="3824359" y="5892580"/>
                <a:ext cx="267017" cy="177606"/>
              </a:xfrm>
              <a:custGeom>
                <a:avLst/>
                <a:gdLst/>
                <a:ahLst/>
                <a:cxnLst>
                  <a:cxn ang="0">
                    <a:pos x="676" y="489"/>
                  </a:cxn>
                  <a:cxn ang="0">
                    <a:pos x="585" y="444"/>
                  </a:cxn>
                  <a:cxn ang="0">
                    <a:pos x="520" y="400"/>
                  </a:cxn>
                  <a:cxn ang="0">
                    <a:pos x="449" y="398"/>
                  </a:cxn>
                  <a:cxn ang="0">
                    <a:pos x="352" y="376"/>
                  </a:cxn>
                  <a:cxn ang="0">
                    <a:pos x="267" y="307"/>
                  </a:cxn>
                  <a:cxn ang="0">
                    <a:pos x="136" y="232"/>
                  </a:cxn>
                  <a:cxn ang="0">
                    <a:pos x="41" y="217"/>
                  </a:cxn>
                  <a:cxn ang="0">
                    <a:pos x="0" y="160"/>
                  </a:cxn>
                  <a:cxn ang="0">
                    <a:pos x="8" y="72"/>
                  </a:cxn>
                  <a:cxn ang="0">
                    <a:pos x="88" y="72"/>
                  </a:cxn>
                  <a:cxn ang="0">
                    <a:pos x="168" y="80"/>
                  </a:cxn>
                  <a:cxn ang="0">
                    <a:pos x="232" y="0"/>
                  </a:cxn>
                  <a:cxn ang="0">
                    <a:pos x="313" y="81"/>
                  </a:cxn>
                  <a:cxn ang="0">
                    <a:pos x="472" y="96"/>
                  </a:cxn>
                  <a:cxn ang="0">
                    <a:pos x="630" y="81"/>
                  </a:cxn>
                  <a:cxn ang="0">
                    <a:pos x="752" y="72"/>
                  </a:cxn>
                  <a:cxn ang="0">
                    <a:pos x="840" y="96"/>
                  </a:cxn>
                  <a:cxn ang="0">
                    <a:pos x="800" y="168"/>
                  </a:cxn>
                  <a:cxn ang="0">
                    <a:pos x="760" y="312"/>
                  </a:cxn>
                  <a:cxn ang="0">
                    <a:pos x="816" y="408"/>
                  </a:cxn>
                  <a:cxn ang="0">
                    <a:pos x="792" y="488"/>
                  </a:cxn>
                  <a:cxn ang="0">
                    <a:pos x="768" y="552"/>
                  </a:cxn>
                  <a:cxn ang="0">
                    <a:pos x="676" y="489"/>
                  </a:cxn>
                </a:cxnLst>
                <a:rect l="0" t="0" r="r" b="b"/>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68" name="Freeform 38">
                <a:extLst>
                  <a:ext uri="{FF2B5EF4-FFF2-40B4-BE49-F238E27FC236}">
                    <a16:creationId xmlns:a16="http://schemas.microsoft.com/office/drawing/2014/main" id="{67F3365E-3105-9947-B9D2-6D5864249CD2}"/>
                  </a:ext>
                </a:extLst>
              </p:cNvPr>
              <p:cNvSpPr>
                <a:spLocks/>
              </p:cNvSpPr>
              <p:nvPr/>
            </p:nvSpPr>
            <p:spPr bwMode="auto">
              <a:xfrm>
                <a:off x="3479821" y="5357672"/>
                <a:ext cx="77521" cy="158801"/>
              </a:xfrm>
              <a:custGeom>
                <a:avLst/>
                <a:gdLst/>
                <a:ahLst/>
                <a:cxnLst>
                  <a:cxn ang="0">
                    <a:pos x="181" y="0"/>
                  </a:cxn>
                  <a:cxn ang="0">
                    <a:pos x="253" y="200"/>
                  </a:cxn>
                  <a:cxn ang="0">
                    <a:pos x="226" y="363"/>
                  </a:cxn>
                  <a:cxn ang="0">
                    <a:pos x="181" y="499"/>
                  </a:cxn>
                  <a:cxn ang="0">
                    <a:pos x="77" y="488"/>
                  </a:cxn>
                  <a:cxn ang="0">
                    <a:pos x="45" y="363"/>
                  </a:cxn>
                  <a:cxn ang="0">
                    <a:pos x="0" y="272"/>
                  </a:cxn>
                  <a:cxn ang="0">
                    <a:pos x="21" y="184"/>
                  </a:cxn>
                  <a:cxn ang="0">
                    <a:pos x="90" y="90"/>
                  </a:cxn>
                  <a:cxn ang="0">
                    <a:pos x="181" y="0"/>
                  </a:cxn>
                </a:cxnLst>
                <a:rect l="0" t="0" r="r" b="b"/>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solidFill>
                <a:srgbClr val="C4B89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eaLnBrk="1" hangingPunct="1">
                  <a:defRPr/>
                </a:pPr>
                <a:endParaRPr lang="zh-CN" altLang="en-US" sz="900" b="1">
                  <a:latin typeface="Arial" charset="0"/>
                </a:endParaRPr>
              </a:p>
            </p:txBody>
          </p:sp>
          <p:sp>
            <p:nvSpPr>
              <p:cNvPr id="69" name="Freeform 39">
                <a:extLst>
                  <a:ext uri="{FF2B5EF4-FFF2-40B4-BE49-F238E27FC236}">
                    <a16:creationId xmlns:a16="http://schemas.microsoft.com/office/drawing/2014/main" id="{3E7E4200-3ACD-764A-BCDE-B8CAE27826BE}"/>
                  </a:ext>
                </a:extLst>
              </p:cNvPr>
              <p:cNvSpPr>
                <a:spLocks/>
              </p:cNvSpPr>
              <p:nvPr/>
            </p:nvSpPr>
            <p:spPr bwMode="auto">
              <a:xfrm>
                <a:off x="3895419" y="4889628"/>
                <a:ext cx="284244" cy="152532"/>
              </a:xfrm>
              <a:custGeom>
                <a:avLst/>
                <a:gdLst/>
                <a:ahLst/>
                <a:cxnLst>
                  <a:cxn ang="0">
                    <a:pos x="56" y="342"/>
                  </a:cxn>
                  <a:cxn ang="0">
                    <a:pos x="141" y="418"/>
                  </a:cxn>
                  <a:cxn ang="0">
                    <a:pos x="179" y="478"/>
                  </a:cxn>
                  <a:cxn ang="0">
                    <a:pos x="277" y="472"/>
                  </a:cxn>
                  <a:cxn ang="0">
                    <a:pos x="357" y="478"/>
                  </a:cxn>
                  <a:cxn ang="0">
                    <a:pos x="473" y="454"/>
                  </a:cxn>
                  <a:cxn ang="0">
                    <a:pos x="544" y="472"/>
                  </a:cxn>
                  <a:cxn ang="0">
                    <a:pos x="615" y="365"/>
                  </a:cxn>
                  <a:cxn ang="0">
                    <a:pos x="656" y="335"/>
                  </a:cxn>
                  <a:cxn ang="0">
                    <a:pos x="638" y="228"/>
                  </a:cxn>
                  <a:cxn ang="0">
                    <a:pos x="644" y="156"/>
                  </a:cxn>
                  <a:cxn ang="0">
                    <a:pos x="668" y="114"/>
                  </a:cxn>
                  <a:cxn ang="0">
                    <a:pos x="745" y="156"/>
                  </a:cxn>
                  <a:cxn ang="0">
                    <a:pos x="828" y="144"/>
                  </a:cxn>
                  <a:cxn ang="0">
                    <a:pos x="884" y="99"/>
                  </a:cxn>
                  <a:cxn ang="0">
                    <a:pos x="837" y="4"/>
                  </a:cxn>
                  <a:cxn ang="0">
                    <a:pos x="730" y="22"/>
                  </a:cxn>
                  <a:cxn ang="0">
                    <a:pos x="623" y="0"/>
                  </a:cxn>
                  <a:cxn ang="0">
                    <a:pos x="484" y="40"/>
                  </a:cxn>
                  <a:cxn ang="0">
                    <a:pos x="371" y="39"/>
                  </a:cxn>
                  <a:cxn ang="0">
                    <a:pos x="350" y="96"/>
                  </a:cxn>
                  <a:cxn ang="0">
                    <a:pos x="270" y="134"/>
                  </a:cxn>
                  <a:cxn ang="0">
                    <a:pos x="214" y="93"/>
                  </a:cxn>
                  <a:cxn ang="0">
                    <a:pos x="100" y="87"/>
                  </a:cxn>
                  <a:cxn ang="0">
                    <a:pos x="0" y="91"/>
                  </a:cxn>
                  <a:cxn ang="0">
                    <a:pos x="56" y="220"/>
                  </a:cxn>
                  <a:cxn ang="0">
                    <a:pos x="56" y="342"/>
                  </a:cxn>
                </a:cxnLst>
                <a:rect l="0" t="0" r="r" b="b"/>
                <a:pathLst>
                  <a:path w="884" h="478">
                    <a:moveTo>
                      <a:pt x="56" y="342"/>
                    </a:moveTo>
                    <a:lnTo>
                      <a:pt x="141" y="418"/>
                    </a:lnTo>
                    <a:lnTo>
                      <a:pt x="179" y="478"/>
                    </a:lnTo>
                    <a:lnTo>
                      <a:pt x="277" y="472"/>
                    </a:lnTo>
                    <a:lnTo>
                      <a:pt x="357" y="478"/>
                    </a:lnTo>
                    <a:lnTo>
                      <a:pt x="473" y="454"/>
                    </a:lnTo>
                    <a:lnTo>
                      <a:pt x="544" y="472"/>
                    </a:lnTo>
                    <a:lnTo>
                      <a:pt x="615" y="365"/>
                    </a:lnTo>
                    <a:lnTo>
                      <a:pt x="656" y="335"/>
                    </a:lnTo>
                    <a:lnTo>
                      <a:pt x="638" y="228"/>
                    </a:lnTo>
                    <a:lnTo>
                      <a:pt x="644" y="156"/>
                    </a:lnTo>
                    <a:lnTo>
                      <a:pt x="668" y="114"/>
                    </a:lnTo>
                    <a:lnTo>
                      <a:pt x="745" y="156"/>
                    </a:lnTo>
                    <a:lnTo>
                      <a:pt x="828" y="144"/>
                    </a:lnTo>
                    <a:lnTo>
                      <a:pt x="884" y="99"/>
                    </a:lnTo>
                    <a:lnTo>
                      <a:pt x="837" y="4"/>
                    </a:lnTo>
                    <a:lnTo>
                      <a:pt x="730" y="22"/>
                    </a:lnTo>
                    <a:lnTo>
                      <a:pt x="623" y="0"/>
                    </a:lnTo>
                    <a:lnTo>
                      <a:pt x="484" y="40"/>
                    </a:lnTo>
                    <a:lnTo>
                      <a:pt x="371" y="39"/>
                    </a:lnTo>
                    <a:lnTo>
                      <a:pt x="350" y="96"/>
                    </a:lnTo>
                    <a:lnTo>
                      <a:pt x="270" y="134"/>
                    </a:lnTo>
                    <a:lnTo>
                      <a:pt x="214" y="93"/>
                    </a:lnTo>
                    <a:lnTo>
                      <a:pt x="100" y="87"/>
                    </a:lnTo>
                    <a:lnTo>
                      <a:pt x="0" y="91"/>
                    </a:lnTo>
                    <a:lnTo>
                      <a:pt x="56" y="220"/>
                    </a:lnTo>
                    <a:lnTo>
                      <a:pt x="56" y="342"/>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0" name="Freeform 40">
                <a:extLst>
                  <a:ext uri="{FF2B5EF4-FFF2-40B4-BE49-F238E27FC236}">
                    <a16:creationId xmlns:a16="http://schemas.microsoft.com/office/drawing/2014/main" id="{17C0AB5E-0132-D34E-8CE2-4C7B5FBB295B}"/>
                  </a:ext>
                </a:extLst>
              </p:cNvPr>
              <p:cNvSpPr>
                <a:spLocks/>
              </p:cNvSpPr>
              <p:nvPr/>
            </p:nvSpPr>
            <p:spPr bwMode="auto">
              <a:xfrm>
                <a:off x="3910493" y="4920969"/>
                <a:ext cx="516806" cy="378197"/>
              </a:xfrm>
              <a:custGeom>
                <a:avLst/>
                <a:gdLst/>
                <a:ahLst/>
                <a:cxnLst>
                  <a:cxn ang="0">
                    <a:pos x="46" y="382"/>
                  </a:cxn>
                  <a:cxn ang="0">
                    <a:pos x="50" y="513"/>
                  </a:cxn>
                  <a:cxn ang="0">
                    <a:pos x="111" y="592"/>
                  </a:cxn>
                  <a:cxn ang="0">
                    <a:pos x="195" y="514"/>
                  </a:cxn>
                  <a:cxn ang="0">
                    <a:pos x="273" y="454"/>
                  </a:cxn>
                  <a:cxn ang="0">
                    <a:pos x="417" y="556"/>
                  </a:cxn>
                  <a:cxn ang="0">
                    <a:pos x="429" y="688"/>
                  </a:cxn>
                  <a:cxn ang="0">
                    <a:pos x="543" y="808"/>
                  </a:cxn>
                  <a:cxn ang="0">
                    <a:pos x="603" y="898"/>
                  </a:cxn>
                  <a:cxn ang="0">
                    <a:pos x="543" y="994"/>
                  </a:cxn>
                  <a:cxn ang="0">
                    <a:pos x="663" y="1042"/>
                  </a:cxn>
                  <a:cxn ang="0">
                    <a:pos x="819" y="1090"/>
                  </a:cxn>
                  <a:cxn ang="0">
                    <a:pos x="953" y="1153"/>
                  </a:cxn>
                  <a:cxn ang="0">
                    <a:pos x="1089" y="1153"/>
                  </a:cxn>
                  <a:cxn ang="0">
                    <a:pos x="998" y="1017"/>
                  </a:cxn>
                  <a:cxn ang="0">
                    <a:pos x="862" y="971"/>
                  </a:cxn>
                  <a:cxn ang="0">
                    <a:pos x="772" y="790"/>
                  </a:cxn>
                  <a:cxn ang="0">
                    <a:pos x="681" y="654"/>
                  </a:cxn>
                  <a:cxn ang="0">
                    <a:pos x="817" y="518"/>
                  </a:cxn>
                  <a:cxn ang="0">
                    <a:pos x="1005" y="508"/>
                  </a:cxn>
                  <a:cxn ang="0">
                    <a:pos x="1180" y="518"/>
                  </a:cxn>
                  <a:cxn ang="0">
                    <a:pos x="1361" y="518"/>
                  </a:cxn>
                  <a:cxn ang="0">
                    <a:pos x="1543" y="563"/>
                  </a:cxn>
                  <a:cxn ang="0">
                    <a:pos x="1633" y="518"/>
                  </a:cxn>
                  <a:cxn ang="0">
                    <a:pos x="1543" y="336"/>
                  </a:cxn>
                  <a:cxn ang="0">
                    <a:pos x="1389" y="283"/>
                  </a:cxn>
                  <a:cxn ang="0">
                    <a:pos x="1082" y="187"/>
                  </a:cxn>
                  <a:cxn ang="0">
                    <a:pos x="851" y="0"/>
                  </a:cxn>
                  <a:cxn ang="0">
                    <a:pos x="708" y="58"/>
                  </a:cxn>
                  <a:cxn ang="0">
                    <a:pos x="608" y="60"/>
                  </a:cxn>
                  <a:cxn ang="0">
                    <a:pos x="621" y="238"/>
                  </a:cxn>
                  <a:cxn ang="0">
                    <a:pos x="507" y="376"/>
                  </a:cxn>
                  <a:cxn ang="0">
                    <a:pos x="320" y="382"/>
                  </a:cxn>
                  <a:cxn ang="0">
                    <a:pos x="137" y="382"/>
                  </a:cxn>
                </a:cxnLst>
                <a:rect l="0" t="0" r="r" b="b"/>
                <a:pathLst>
                  <a:path w="1633" h="1198">
                    <a:moveTo>
                      <a:pt x="137" y="382"/>
                    </a:moveTo>
                    <a:lnTo>
                      <a:pt x="46" y="382"/>
                    </a:lnTo>
                    <a:lnTo>
                      <a:pt x="0" y="427"/>
                    </a:lnTo>
                    <a:lnTo>
                      <a:pt x="50" y="513"/>
                    </a:lnTo>
                    <a:lnTo>
                      <a:pt x="46" y="563"/>
                    </a:lnTo>
                    <a:lnTo>
                      <a:pt x="111" y="592"/>
                    </a:lnTo>
                    <a:lnTo>
                      <a:pt x="182" y="563"/>
                    </a:lnTo>
                    <a:lnTo>
                      <a:pt x="195" y="514"/>
                    </a:lnTo>
                    <a:lnTo>
                      <a:pt x="213" y="460"/>
                    </a:lnTo>
                    <a:lnTo>
                      <a:pt x="273" y="454"/>
                    </a:lnTo>
                    <a:lnTo>
                      <a:pt x="339" y="472"/>
                    </a:lnTo>
                    <a:lnTo>
                      <a:pt x="417" y="556"/>
                    </a:lnTo>
                    <a:lnTo>
                      <a:pt x="477" y="616"/>
                    </a:lnTo>
                    <a:lnTo>
                      <a:pt x="429" y="688"/>
                    </a:lnTo>
                    <a:lnTo>
                      <a:pt x="454" y="745"/>
                    </a:lnTo>
                    <a:lnTo>
                      <a:pt x="543" y="808"/>
                    </a:lnTo>
                    <a:lnTo>
                      <a:pt x="615" y="826"/>
                    </a:lnTo>
                    <a:lnTo>
                      <a:pt x="603" y="898"/>
                    </a:lnTo>
                    <a:lnTo>
                      <a:pt x="537" y="910"/>
                    </a:lnTo>
                    <a:lnTo>
                      <a:pt x="543" y="994"/>
                    </a:lnTo>
                    <a:lnTo>
                      <a:pt x="609" y="1000"/>
                    </a:lnTo>
                    <a:lnTo>
                      <a:pt x="663" y="1042"/>
                    </a:lnTo>
                    <a:lnTo>
                      <a:pt x="772" y="1062"/>
                    </a:lnTo>
                    <a:lnTo>
                      <a:pt x="819" y="1090"/>
                    </a:lnTo>
                    <a:lnTo>
                      <a:pt x="885" y="1090"/>
                    </a:lnTo>
                    <a:lnTo>
                      <a:pt x="953" y="1153"/>
                    </a:lnTo>
                    <a:lnTo>
                      <a:pt x="1044" y="1198"/>
                    </a:lnTo>
                    <a:lnTo>
                      <a:pt x="1089" y="1153"/>
                    </a:lnTo>
                    <a:lnTo>
                      <a:pt x="1071" y="1102"/>
                    </a:lnTo>
                    <a:lnTo>
                      <a:pt x="998" y="1017"/>
                    </a:lnTo>
                    <a:lnTo>
                      <a:pt x="939" y="1018"/>
                    </a:lnTo>
                    <a:lnTo>
                      <a:pt x="862" y="971"/>
                    </a:lnTo>
                    <a:lnTo>
                      <a:pt x="817" y="881"/>
                    </a:lnTo>
                    <a:lnTo>
                      <a:pt x="772" y="790"/>
                    </a:lnTo>
                    <a:lnTo>
                      <a:pt x="726" y="745"/>
                    </a:lnTo>
                    <a:lnTo>
                      <a:pt x="681" y="654"/>
                    </a:lnTo>
                    <a:lnTo>
                      <a:pt x="726" y="563"/>
                    </a:lnTo>
                    <a:lnTo>
                      <a:pt x="817" y="518"/>
                    </a:lnTo>
                    <a:lnTo>
                      <a:pt x="908" y="518"/>
                    </a:lnTo>
                    <a:lnTo>
                      <a:pt x="1005" y="508"/>
                    </a:lnTo>
                    <a:lnTo>
                      <a:pt x="1089" y="518"/>
                    </a:lnTo>
                    <a:lnTo>
                      <a:pt x="1180" y="518"/>
                    </a:lnTo>
                    <a:lnTo>
                      <a:pt x="1271" y="518"/>
                    </a:lnTo>
                    <a:lnTo>
                      <a:pt x="1361" y="518"/>
                    </a:lnTo>
                    <a:lnTo>
                      <a:pt x="1452" y="563"/>
                    </a:lnTo>
                    <a:lnTo>
                      <a:pt x="1543" y="563"/>
                    </a:lnTo>
                    <a:lnTo>
                      <a:pt x="1623" y="598"/>
                    </a:lnTo>
                    <a:lnTo>
                      <a:pt x="1633" y="518"/>
                    </a:lnTo>
                    <a:lnTo>
                      <a:pt x="1588" y="427"/>
                    </a:lnTo>
                    <a:lnTo>
                      <a:pt x="1543" y="336"/>
                    </a:lnTo>
                    <a:lnTo>
                      <a:pt x="1512" y="244"/>
                    </a:lnTo>
                    <a:lnTo>
                      <a:pt x="1389" y="283"/>
                    </a:lnTo>
                    <a:lnTo>
                      <a:pt x="1214" y="277"/>
                    </a:lnTo>
                    <a:lnTo>
                      <a:pt x="1082" y="187"/>
                    </a:lnTo>
                    <a:lnTo>
                      <a:pt x="990" y="133"/>
                    </a:lnTo>
                    <a:lnTo>
                      <a:pt x="851" y="0"/>
                    </a:lnTo>
                    <a:lnTo>
                      <a:pt x="795" y="46"/>
                    </a:lnTo>
                    <a:lnTo>
                      <a:pt x="708" y="58"/>
                    </a:lnTo>
                    <a:lnTo>
                      <a:pt x="632" y="15"/>
                    </a:lnTo>
                    <a:lnTo>
                      <a:pt x="608" y="60"/>
                    </a:lnTo>
                    <a:lnTo>
                      <a:pt x="603" y="138"/>
                    </a:lnTo>
                    <a:lnTo>
                      <a:pt x="621" y="238"/>
                    </a:lnTo>
                    <a:lnTo>
                      <a:pt x="578" y="271"/>
                    </a:lnTo>
                    <a:lnTo>
                      <a:pt x="507" y="376"/>
                    </a:lnTo>
                    <a:lnTo>
                      <a:pt x="434" y="358"/>
                    </a:lnTo>
                    <a:lnTo>
                      <a:pt x="320" y="382"/>
                    </a:lnTo>
                    <a:lnTo>
                      <a:pt x="239" y="375"/>
                    </a:lnTo>
                    <a:lnTo>
                      <a:pt x="137" y="382"/>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1" name="Freeform 41">
                <a:extLst>
                  <a:ext uri="{FF2B5EF4-FFF2-40B4-BE49-F238E27FC236}">
                    <a16:creationId xmlns:a16="http://schemas.microsoft.com/office/drawing/2014/main" id="{03C063D7-302C-5540-B29A-227957145C80}"/>
                  </a:ext>
                </a:extLst>
              </p:cNvPr>
              <p:cNvSpPr>
                <a:spLocks/>
              </p:cNvSpPr>
              <p:nvPr/>
            </p:nvSpPr>
            <p:spPr bwMode="auto">
              <a:xfrm>
                <a:off x="4125829" y="5081860"/>
                <a:ext cx="342384" cy="305065"/>
              </a:xfrm>
              <a:custGeom>
                <a:avLst/>
                <a:gdLst/>
                <a:ahLst/>
                <a:cxnLst>
                  <a:cxn ang="0">
                    <a:pos x="927" y="90"/>
                  </a:cxn>
                  <a:cxn ang="0">
                    <a:pos x="963" y="217"/>
                  </a:cxn>
                  <a:cxn ang="0">
                    <a:pos x="938" y="283"/>
                  </a:cxn>
                  <a:cxn ang="0">
                    <a:pos x="981" y="355"/>
                  </a:cxn>
                  <a:cxn ang="0">
                    <a:pos x="1027" y="328"/>
                  </a:cxn>
                  <a:cxn ang="0">
                    <a:pos x="1058" y="397"/>
                  </a:cxn>
                  <a:cxn ang="0">
                    <a:pos x="1058" y="451"/>
                  </a:cxn>
                  <a:cxn ang="0">
                    <a:pos x="975" y="439"/>
                  </a:cxn>
                  <a:cxn ang="0">
                    <a:pos x="987" y="505"/>
                  </a:cxn>
                  <a:cxn ang="0">
                    <a:pos x="1028" y="529"/>
                  </a:cxn>
                  <a:cxn ang="0">
                    <a:pos x="1034" y="595"/>
                  </a:cxn>
                  <a:cxn ang="0">
                    <a:pos x="981" y="601"/>
                  </a:cxn>
                  <a:cxn ang="0">
                    <a:pos x="898" y="649"/>
                  </a:cxn>
                  <a:cxn ang="0">
                    <a:pos x="849" y="737"/>
                  </a:cxn>
                  <a:cxn ang="0">
                    <a:pos x="774" y="757"/>
                  </a:cxn>
                  <a:cxn ang="0">
                    <a:pos x="760" y="827"/>
                  </a:cxn>
                  <a:cxn ang="0">
                    <a:pos x="780" y="907"/>
                  </a:cxn>
                  <a:cxn ang="0">
                    <a:pos x="760" y="963"/>
                  </a:cxn>
                  <a:cxn ang="0">
                    <a:pos x="715" y="949"/>
                  </a:cxn>
                  <a:cxn ang="0">
                    <a:pos x="632" y="913"/>
                  </a:cxn>
                  <a:cxn ang="0">
                    <a:pos x="544" y="859"/>
                  </a:cxn>
                  <a:cxn ang="0">
                    <a:pos x="492" y="782"/>
                  </a:cxn>
                  <a:cxn ang="0">
                    <a:pos x="426" y="733"/>
                  </a:cxn>
                  <a:cxn ang="0">
                    <a:pos x="354" y="690"/>
                  </a:cxn>
                  <a:cxn ang="0">
                    <a:pos x="402" y="645"/>
                  </a:cxn>
                  <a:cxn ang="0">
                    <a:pos x="384" y="595"/>
                  </a:cxn>
                  <a:cxn ang="0">
                    <a:pos x="313" y="511"/>
                  </a:cxn>
                  <a:cxn ang="0">
                    <a:pos x="254" y="510"/>
                  </a:cxn>
                  <a:cxn ang="0">
                    <a:pos x="176" y="463"/>
                  </a:cxn>
                  <a:cxn ang="0">
                    <a:pos x="92" y="285"/>
                  </a:cxn>
                  <a:cxn ang="0">
                    <a:pos x="44" y="238"/>
                  </a:cxn>
                  <a:cxn ang="0">
                    <a:pos x="0" y="148"/>
                  </a:cxn>
                  <a:cxn ang="0">
                    <a:pos x="43" y="58"/>
                  </a:cxn>
                  <a:cxn ang="0">
                    <a:pos x="132" y="9"/>
                  </a:cxn>
                  <a:cxn ang="0">
                    <a:pos x="239" y="10"/>
                  </a:cxn>
                  <a:cxn ang="0">
                    <a:pos x="313" y="0"/>
                  </a:cxn>
                  <a:cxn ang="0">
                    <a:pos x="395" y="9"/>
                  </a:cxn>
                  <a:cxn ang="0">
                    <a:pos x="668" y="10"/>
                  </a:cxn>
                  <a:cxn ang="0">
                    <a:pos x="760" y="55"/>
                  </a:cxn>
                  <a:cxn ang="0">
                    <a:pos x="850" y="55"/>
                  </a:cxn>
                  <a:cxn ang="0">
                    <a:pos x="927" y="90"/>
                  </a:cxn>
                </a:cxnLst>
                <a:rect l="0" t="0" r="r" b="b"/>
                <a:pathLst>
                  <a:path w="1058" h="963">
                    <a:moveTo>
                      <a:pt x="927" y="90"/>
                    </a:moveTo>
                    <a:lnTo>
                      <a:pt x="963" y="217"/>
                    </a:lnTo>
                    <a:lnTo>
                      <a:pt x="938" y="283"/>
                    </a:lnTo>
                    <a:lnTo>
                      <a:pt x="981" y="355"/>
                    </a:lnTo>
                    <a:lnTo>
                      <a:pt x="1027" y="328"/>
                    </a:lnTo>
                    <a:lnTo>
                      <a:pt x="1058" y="397"/>
                    </a:lnTo>
                    <a:lnTo>
                      <a:pt x="1058" y="451"/>
                    </a:lnTo>
                    <a:lnTo>
                      <a:pt x="975" y="439"/>
                    </a:lnTo>
                    <a:lnTo>
                      <a:pt x="987" y="505"/>
                    </a:lnTo>
                    <a:lnTo>
                      <a:pt x="1028" y="529"/>
                    </a:lnTo>
                    <a:lnTo>
                      <a:pt x="1034" y="595"/>
                    </a:lnTo>
                    <a:lnTo>
                      <a:pt x="981" y="601"/>
                    </a:lnTo>
                    <a:lnTo>
                      <a:pt x="898" y="649"/>
                    </a:lnTo>
                    <a:lnTo>
                      <a:pt x="849" y="737"/>
                    </a:lnTo>
                    <a:lnTo>
                      <a:pt x="774" y="757"/>
                    </a:lnTo>
                    <a:lnTo>
                      <a:pt x="760" y="827"/>
                    </a:lnTo>
                    <a:lnTo>
                      <a:pt x="780" y="907"/>
                    </a:lnTo>
                    <a:lnTo>
                      <a:pt x="760" y="963"/>
                    </a:lnTo>
                    <a:lnTo>
                      <a:pt x="715" y="949"/>
                    </a:lnTo>
                    <a:lnTo>
                      <a:pt x="632" y="913"/>
                    </a:lnTo>
                    <a:lnTo>
                      <a:pt x="544" y="859"/>
                    </a:lnTo>
                    <a:lnTo>
                      <a:pt x="492" y="782"/>
                    </a:lnTo>
                    <a:lnTo>
                      <a:pt x="426" y="733"/>
                    </a:lnTo>
                    <a:lnTo>
                      <a:pt x="354" y="690"/>
                    </a:lnTo>
                    <a:lnTo>
                      <a:pt x="402" y="645"/>
                    </a:lnTo>
                    <a:lnTo>
                      <a:pt x="384" y="595"/>
                    </a:lnTo>
                    <a:lnTo>
                      <a:pt x="313" y="511"/>
                    </a:lnTo>
                    <a:lnTo>
                      <a:pt x="254" y="510"/>
                    </a:lnTo>
                    <a:lnTo>
                      <a:pt x="176" y="463"/>
                    </a:lnTo>
                    <a:lnTo>
                      <a:pt x="92" y="285"/>
                    </a:lnTo>
                    <a:lnTo>
                      <a:pt x="44" y="238"/>
                    </a:lnTo>
                    <a:lnTo>
                      <a:pt x="0" y="148"/>
                    </a:lnTo>
                    <a:lnTo>
                      <a:pt x="43" y="58"/>
                    </a:lnTo>
                    <a:lnTo>
                      <a:pt x="132" y="9"/>
                    </a:lnTo>
                    <a:lnTo>
                      <a:pt x="239" y="10"/>
                    </a:lnTo>
                    <a:lnTo>
                      <a:pt x="313" y="0"/>
                    </a:lnTo>
                    <a:lnTo>
                      <a:pt x="395" y="9"/>
                    </a:lnTo>
                    <a:lnTo>
                      <a:pt x="668" y="10"/>
                    </a:lnTo>
                    <a:lnTo>
                      <a:pt x="760" y="55"/>
                    </a:lnTo>
                    <a:lnTo>
                      <a:pt x="850" y="55"/>
                    </a:lnTo>
                    <a:lnTo>
                      <a:pt x="927" y="9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2" name="Freeform 42">
                <a:extLst>
                  <a:ext uri="{FF2B5EF4-FFF2-40B4-BE49-F238E27FC236}">
                    <a16:creationId xmlns:a16="http://schemas.microsoft.com/office/drawing/2014/main" id="{66B75D9C-C89D-6E46-96FC-4A1692B65A14}"/>
                  </a:ext>
                </a:extLst>
              </p:cNvPr>
              <p:cNvSpPr>
                <a:spLocks/>
              </p:cNvSpPr>
              <p:nvPr/>
            </p:nvSpPr>
            <p:spPr bwMode="auto">
              <a:xfrm>
                <a:off x="4390692" y="4958580"/>
                <a:ext cx="374685" cy="461777"/>
              </a:xfrm>
              <a:custGeom>
                <a:avLst/>
                <a:gdLst/>
                <a:ahLst/>
                <a:cxnLst>
                  <a:cxn ang="0">
                    <a:pos x="478" y="1216"/>
                  </a:cxn>
                  <a:cxn ang="0">
                    <a:pos x="388" y="1210"/>
                  </a:cxn>
                  <a:cxn ang="0">
                    <a:pos x="320" y="1200"/>
                  </a:cxn>
                  <a:cxn ang="0">
                    <a:pos x="253" y="1165"/>
                  </a:cxn>
                  <a:cxn ang="0">
                    <a:pos x="209" y="1120"/>
                  </a:cxn>
                  <a:cxn ang="0">
                    <a:pos x="166" y="984"/>
                  </a:cxn>
                  <a:cxn ang="0">
                    <a:pos x="216" y="978"/>
                  </a:cxn>
                  <a:cxn ang="0">
                    <a:pos x="212" y="914"/>
                  </a:cxn>
                  <a:cxn ang="0">
                    <a:pos x="168" y="888"/>
                  </a:cxn>
                  <a:cxn ang="0">
                    <a:pos x="159" y="824"/>
                  </a:cxn>
                  <a:cxn ang="0">
                    <a:pos x="239" y="833"/>
                  </a:cxn>
                  <a:cxn ang="0">
                    <a:pos x="239" y="777"/>
                  </a:cxn>
                  <a:cxn ang="0">
                    <a:pos x="209" y="715"/>
                  </a:cxn>
                  <a:cxn ang="0">
                    <a:pos x="162" y="737"/>
                  </a:cxn>
                  <a:cxn ang="0">
                    <a:pos x="120" y="667"/>
                  </a:cxn>
                  <a:cxn ang="0">
                    <a:pos x="145" y="601"/>
                  </a:cxn>
                  <a:cxn ang="0">
                    <a:pos x="109" y="475"/>
                  </a:cxn>
                  <a:cxn ang="0">
                    <a:pos x="117" y="393"/>
                  </a:cxn>
                  <a:cxn ang="0">
                    <a:pos x="32" y="217"/>
                  </a:cxn>
                  <a:cxn ang="0">
                    <a:pos x="0" y="120"/>
                  </a:cxn>
                  <a:cxn ang="0">
                    <a:pos x="86" y="55"/>
                  </a:cxn>
                  <a:cxn ang="0">
                    <a:pos x="241" y="57"/>
                  </a:cxn>
                  <a:cxn ang="0">
                    <a:pos x="375" y="0"/>
                  </a:cxn>
                  <a:cxn ang="0">
                    <a:pos x="460" y="48"/>
                  </a:cxn>
                  <a:cxn ang="0">
                    <a:pos x="525" y="180"/>
                  </a:cxn>
                  <a:cxn ang="0">
                    <a:pos x="599" y="268"/>
                  </a:cxn>
                  <a:cxn ang="0">
                    <a:pos x="753" y="433"/>
                  </a:cxn>
                  <a:cxn ang="0">
                    <a:pos x="887" y="568"/>
                  </a:cxn>
                  <a:cxn ang="0">
                    <a:pos x="1047" y="640"/>
                  </a:cxn>
                  <a:cxn ang="0">
                    <a:pos x="1131" y="738"/>
                  </a:cxn>
                  <a:cxn ang="0">
                    <a:pos x="1061" y="852"/>
                  </a:cxn>
                  <a:cxn ang="0">
                    <a:pos x="969" y="953"/>
                  </a:cxn>
                  <a:cxn ang="0">
                    <a:pos x="1056" y="1008"/>
                  </a:cxn>
                  <a:cxn ang="0">
                    <a:pos x="1123" y="1068"/>
                  </a:cxn>
                  <a:cxn ang="0">
                    <a:pos x="1162" y="1121"/>
                  </a:cxn>
                  <a:cxn ang="0">
                    <a:pos x="1127" y="1214"/>
                  </a:cxn>
                  <a:cxn ang="0">
                    <a:pos x="1066" y="1309"/>
                  </a:cxn>
                  <a:cxn ang="0">
                    <a:pos x="1067" y="1407"/>
                  </a:cxn>
                  <a:cxn ang="0">
                    <a:pos x="907" y="1450"/>
                  </a:cxn>
                  <a:cxn ang="0">
                    <a:pos x="880" y="1346"/>
                  </a:cxn>
                  <a:cxn ang="0">
                    <a:pos x="835" y="1210"/>
                  </a:cxn>
                  <a:cxn ang="0">
                    <a:pos x="790" y="1165"/>
                  </a:cxn>
                  <a:cxn ang="0">
                    <a:pos x="738" y="1136"/>
                  </a:cxn>
                  <a:cxn ang="0">
                    <a:pos x="691" y="1048"/>
                  </a:cxn>
                  <a:cxn ang="0">
                    <a:pos x="620" y="1008"/>
                  </a:cxn>
                  <a:cxn ang="0">
                    <a:pos x="522" y="1029"/>
                  </a:cxn>
                  <a:cxn ang="0">
                    <a:pos x="533" y="1136"/>
                  </a:cxn>
                  <a:cxn ang="0">
                    <a:pos x="478" y="1216"/>
                  </a:cxn>
                </a:cxnLst>
                <a:rect l="0" t="0" r="r" b="b"/>
                <a:pathLst>
                  <a:path w="1162" h="1450">
                    <a:moveTo>
                      <a:pt x="478" y="1216"/>
                    </a:moveTo>
                    <a:lnTo>
                      <a:pt x="388" y="1210"/>
                    </a:lnTo>
                    <a:lnTo>
                      <a:pt x="320" y="1200"/>
                    </a:lnTo>
                    <a:lnTo>
                      <a:pt x="253" y="1165"/>
                    </a:lnTo>
                    <a:lnTo>
                      <a:pt x="209" y="1120"/>
                    </a:lnTo>
                    <a:lnTo>
                      <a:pt x="166" y="984"/>
                    </a:lnTo>
                    <a:lnTo>
                      <a:pt x="216" y="978"/>
                    </a:lnTo>
                    <a:lnTo>
                      <a:pt x="212" y="914"/>
                    </a:lnTo>
                    <a:lnTo>
                      <a:pt x="168" y="888"/>
                    </a:lnTo>
                    <a:lnTo>
                      <a:pt x="159" y="824"/>
                    </a:lnTo>
                    <a:lnTo>
                      <a:pt x="239" y="833"/>
                    </a:lnTo>
                    <a:lnTo>
                      <a:pt x="239" y="777"/>
                    </a:lnTo>
                    <a:lnTo>
                      <a:pt x="209" y="715"/>
                    </a:lnTo>
                    <a:lnTo>
                      <a:pt x="162" y="737"/>
                    </a:lnTo>
                    <a:lnTo>
                      <a:pt x="120" y="667"/>
                    </a:lnTo>
                    <a:lnTo>
                      <a:pt x="145" y="601"/>
                    </a:lnTo>
                    <a:lnTo>
                      <a:pt x="109" y="475"/>
                    </a:lnTo>
                    <a:lnTo>
                      <a:pt x="117" y="393"/>
                    </a:lnTo>
                    <a:lnTo>
                      <a:pt x="32" y="217"/>
                    </a:lnTo>
                    <a:lnTo>
                      <a:pt x="0" y="120"/>
                    </a:lnTo>
                    <a:lnTo>
                      <a:pt x="86" y="55"/>
                    </a:lnTo>
                    <a:lnTo>
                      <a:pt x="241" y="57"/>
                    </a:lnTo>
                    <a:lnTo>
                      <a:pt x="375" y="0"/>
                    </a:lnTo>
                    <a:lnTo>
                      <a:pt x="460" y="48"/>
                    </a:lnTo>
                    <a:lnTo>
                      <a:pt x="525" y="180"/>
                    </a:lnTo>
                    <a:lnTo>
                      <a:pt x="599" y="268"/>
                    </a:lnTo>
                    <a:lnTo>
                      <a:pt x="753" y="433"/>
                    </a:lnTo>
                    <a:lnTo>
                      <a:pt x="887" y="568"/>
                    </a:lnTo>
                    <a:lnTo>
                      <a:pt x="1047" y="640"/>
                    </a:lnTo>
                    <a:lnTo>
                      <a:pt x="1131" y="738"/>
                    </a:lnTo>
                    <a:lnTo>
                      <a:pt x="1061" y="852"/>
                    </a:lnTo>
                    <a:lnTo>
                      <a:pt x="969" y="953"/>
                    </a:lnTo>
                    <a:lnTo>
                      <a:pt x="1056" y="1008"/>
                    </a:lnTo>
                    <a:lnTo>
                      <a:pt x="1123" y="1068"/>
                    </a:lnTo>
                    <a:lnTo>
                      <a:pt x="1162" y="1121"/>
                    </a:lnTo>
                    <a:lnTo>
                      <a:pt x="1127" y="1214"/>
                    </a:lnTo>
                    <a:lnTo>
                      <a:pt x="1066" y="1309"/>
                    </a:lnTo>
                    <a:lnTo>
                      <a:pt x="1067" y="1407"/>
                    </a:lnTo>
                    <a:lnTo>
                      <a:pt x="907" y="1450"/>
                    </a:lnTo>
                    <a:lnTo>
                      <a:pt x="880" y="1346"/>
                    </a:lnTo>
                    <a:lnTo>
                      <a:pt x="835" y="1210"/>
                    </a:lnTo>
                    <a:lnTo>
                      <a:pt x="790" y="1165"/>
                    </a:lnTo>
                    <a:lnTo>
                      <a:pt x="738" y="1136"/>
                    </a:lnTo>
                    <a:lnTo>
                      <a:pt x="691" y="1048"/>
                    </a:lnTo>
                    <a:lnTo>
                      <a:pt x="620" y="1008"/>
                    </a:lnTo>
                    <a:lnTo>
                      <a:pt x="522" y="1029"/>
                    </a:lnTo>
                    <a:lnTo>
                      <a:pt x="533" y="1136"/>
                    </a:lnTo>
                    <a:lnTo>
                      <a:pt x="478" y="121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3" name="Freeform 43">
                <a:extLst>
                  <a:ext uri="{FF2B5EF4-FFF2-40B4-BE49-F238E27FC236}">
                    <a16:creationId xmlns:a16="http://schemas.microsoft.com/office/drawing/2014/main" id="{3CA65722-B986-ED4C-9C91-68BDE7036345}"/>
                  </a:ext>
                </a:extLst>
              </p:cNvPr>
              <p:cNvSpPr>
                <a:spLocks/>
              </p:cNvSpPr>
              <p:nvPr/>
            </p:nvSpPr>
            <p:spPr bwMode="auto">
              <a:xfrm>
                <a:off x="4407918" y="5376477"/>
                <a:ext cx="200263" cy="344766"/>
              </a:xfrm>
              <a:custGeom>
                <a:avLst/>
                <a:gdLst/>
                <a:ahLst/>
                <a:cxnLst>
                  <a:cxn ang="0">
                    <a:pos x="400" y="1089"/>
                  </a:cxn>
                  <a:cxn ang="0">
                    <a:pos x="476" y="1014"/>
                  </a:cxn>
                  <a:cxn ang="0">
                    <a:pos x="560" y="920"/>
                  </a:cxn>
                  <a:cxn ang="0">
                    <a:pos x="605" y="809"/>
                  </a:cxn>
                  <a:cxn ang="0">
                    <a:pos x="620" y="676"/>
                  </a:cxn>
                  <a:cxn ang="0">
                    <a:pos x="535" y="624"/>
                  </a:cxn>
                  <a:cxn ang="0">
                    <a:pos x="479" y="525"/>
                  </a:cxn>
                  <a:cxn ang="0">
                    <a:pos x="464" y="437"/>
                  </a:cxn>
                  <a:cxn ang="0">
                    <a:pos x="487" y="334"/>
                  </a:cxn>
                  <a:cxn ang="0">
                    <a:pos x="535" y="246"/>
                  </a:cxn>
                  <a:cxn ang="0">
                    <a:pos x="432" y="175"/>
                  </a:cxn>
                  <a:cxn ang="0">
                    <a:pos x="377" y="111"/>
                  </a:cxn>
                  <a:cxn ang="0">
                    <a:pos x="362" y="0"/>
                  </a:cxn>
                  <a:cxn ang="0">
                    <a:pos x="283" y="40"/>
                  </a:cxn>
                  <a:cxn ang="0">
                    <a:pos x="197" y="16"/>
                  </a:cxn>
                  <a:cxn ang="0">
                    <a:pos x="79" y="8"/>
                  </a:cxn>
                  <a:cxn ang="0">
                    <a:pos x="31" y="72"/>
                  </a:cxn>
                  <a:cxn ang="0">
                    <a:pos x="0" y="143"/>
                  </a:cxn>
                  <a:cxn ang="0">
                    <a:pos x="79" y="207"/>
                  </a:cxn>
                  <a:cxn ang="0">
                    <a:pos x="79" y="262"/>
                  </a:cxn>
                  <a:cxn ang="0">
                    <a:pos x="185" y="272"/>
                  </a:cxn>
                  <a:cxn ang="0">
                    <a:pos x="244" y="382"/>
                  </a:cxn>
                  <a:cxn ang="0">
                    <a:pos x="244" y="477"/>
                  </a:cxn>
                  <a:cxn ang="0">
                    <a:pos x="220" y="541"/>
                  </a:cxn>
                  <a:cxn ang="0">
                    <a:pos x="189" y="596"/>
                  </a:cxn>
                  <a:cxn ang="0">
                    <a:pos x="214" y="691"/>
                  </a:cxn>
                  <a:cxn ang="0">
                    <a:pos x="220" y="779"/>
                  </a:cxn>
                  <a:cxn ang="0">
                    <a:pos x="212" y="843"/>
                  </a:cxn>
                  <a:cxn ang="0">
                    <a:pos x="244" y="930"/>
                  </a:cxn>
                  <a:cxn ang="0">
                    <a:pos x="314" y="978"/>
                  </a:cxn>
                  <a:cxn ang="0">
                    <a:pos x="400" y="1089"/>
                  </a:cxn>
                </a:cxnLst>
                <a:rect l="0" t="0" r="r" b="b"/>
                <a:pathLst>
                  <a:path w="620" h="1089">
                    <a:moveTo>
                      <a:pt x="400" y="1089"/>
                    </a:moveTo>
                    <a:lnTo>
                      <a:pt x="476" y="1014"/>
                    </a:lnTo>
                    <a:lnTo>
                      <a:pt x="560" y="920"/>
                    </a:lnTo>
                    <a:lnTo>
                      <a:pt x="605" y="809"/>
                    </a:lnTo>
                    <a:lnTo>
                      <a:pt x="620" y="676"/>
                    </a:lnTo>
                    <a:lnTo>
                      <a:pt x="535" y="624"/>
                    </a:lnTo>
                    <a:lnTo>
                      <a:pt x="479" y="525"/>
                    </a:lnTo>
                    <a:lnTo>
                      <a:pt x="464" y="437"/>
                    </a:lnTo>
                    <a:lnTo>
                      <a:pt x="487" y="334"/>
                    </a:lnTo>
                    <a:lnTo>
                      <a:pt x="535" y="246"/>
                    </a:lnTo>
                    <a:lnTo>
                      <a:pt x="432" y="175"/>
                    </a:lnTo>
                    <a:lnTo>
                      <a:pt x="377" y="111"/>
                    </a:lnTo>
                    <a:lnTo>
                      <a:pt x="362" y="0"/>
                    </a:lnTo>
                    <a:lnTo>
                      <a:pt x="283" y="40"/>
                    </a:lnTo>
                    <a:lnTo>
                      <a:pt x="197" y="16"/>
                    </a:lnTo>
                    <a:lnTo>
                      <a:pt x="79" y="8"/>
                    </a:lnTo>
                    <a:lnTo>
                      <a:pt x="31" y="72"/>
                    </a:lnTo>
                    <a:lnTo>
                      <a:pt x="0" y="143"/>
                    </a:lnTo>
                    <a:lnTo>
                      <a:pt x="79" y="207"/>
                    </a:lnTo>
                    <a:lnTo>
                      <a:pt x="79" y="262"/>
                    </a:lnTo>
                    <a:lnTo>
                      <a:pt x="185" y="272"/>
                    </a:lnTo>
                    <a:lnTo>
                      <a:pt x="244" y="382"/>
                    </a:lnTo>
                    <a:lnTo>
                      <a:pt x="244" y="477"/>
                    </a:lnTo>
                    <a:lnTo>
                      <a:pt x="220" y="541"/>
                    </a:lnTo>
                    <a:lnTo>
                      <a:pt x="189" y="596"/>
                    </a:lnTo>
                    <a:lnTo>
                      <a:pt x="214" y="691"/>
                    </a:lnTo>
                    <a:lnTo>
                      <a:pt x="220" y="779"/>
                    </a:lnTo>
                    <a:lnTo>
                      <a:pt x="212" y="843"/>
                    </a:lnTo>
                    <a:lnTo>
                      <a:pt x="244" y="930"/>
                    </a:lnTo>
                    <a:lnTo>
                      <a:pt x="314" y="978"/>
                    </a:lnTo>
                    <a:lnTo>
                      <a:pt x="400" y="1089"/>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4" name="Freeform 44">
                <a:extLst>
                  <a:ext uri="{FF2B5EF4-FFF2-40B4-BE49-F238E27FC236}">
                    <a16:creationId xmlns:a16="http://schemas.microsoft.com/office/drawing/2014/main" id="{E1056A4F-10AB-1745-BFA6-1E3DF73F7232}"/>
                  </a:ext>
                </a:extLst>
              </p:cNvPr>
              <p:cNvSpPr>
                <a:spLocks/>
              </p:cNvSpPr>
              <p:nvPr/>
            </p:nvSpPr>
            <p:spPr bwMode="auto">
              <a:xfrm>
                <a:off x="4371312" y="5272003"/>
                <a:ext cx="172269" cy="150443"/>
              </a:xfrm>
              <a:custGeom>
                <a:avLst/>
                <a:gdLst/>
                <a:ahLst/>
                <a:cxnLst>
                  <a:cxn ang="0">
                    <a:pos x="0" y="357"/>
                  </a:cxn>
                  <a:cxn ang="0">
                    <a:pos x="48" y="412"/>
                  </a:cxn>
                  <a:cxn ang="0">
                    <a:pos x="113" y="469"/>
                  </a:cxn>
                  <a:cxn ang="0">
                    <a:pos x="142" y="398"/>
                  </a:cxn>
                  <a:cxn ang="0">
                    <a:pos x="190" y="333"/>
                  </a:cxn>
                  <a:cxn ang="0">
                    <a:pos x="307" y="340"/>
                  </a:cxn>
                  <a:cxn ang="0">
                    <a:pos x="394" y="363"/>
                  </a:cxn>
                  <a:cxn ang="0">
                    <a:pos x="474" y="325"/>
                  </a:cxn>
                  <a:cxn ang="0">
                    <a:pos x="536" y="227"/>
                  </a:cxn>
                  <a:cxn ang="0">
                    <a:pos x="447" y="222"/>
                  </a:cxn>
                  <a:cxn ang="0">
                    <a:pos x="381" y="216"/>
                  </a:cxn>
                  <a:cxn ang="0">
                    <a:pos x="312" y="178"/>
                  </a:cxn>
                  <a:cxn ang="0">
                    <a:pos x="268" y="129"/>
                  </a:cxn>
                  <a:cxn ang="0">
                    <a:pos x="223" y="0"/>
                  </a:cxn>
                  <a:cxn ang="0">
                    <a:pos x="141" y="48"/>
                  </a:cxn>
                  <a:cxn ang="0">
                    <a:pos x="91" y="131"/>
                  </a:cxn>
                  <a:cxn ang="0">
                    <a:pos x="18" y="154"/>
                  </a:cxn>
                  <a:cxn ang="0">
                    <a:pos x="0" y="221"/>
                  </a:cxn>
                  <a:cxn ang="0">
                    <a:pos x="23" y="300"/>
                  </a:cxn>
                  <a:cxn ang="0">
                    <a:pos x="0" y="357"/>
                  </a:cxn>
                </a:cxnLst>
                <a:rect l="0" t="0" r="r" b="b"/>
                <a:pathLst>
                  <a:path w="536" h="469">
                    <a:moveTo>
                      <a:pt x="0" y="357"/>
                    </a:moveTo>
                    <a:lnTo>
                      <a:pt x="48" y="412"/>
                    </a:lnTo>
                    <a:lnTo>
                      <a:pt x="113" y="469"/>
                    </a:lnTo>
                    <a:lnTo>
                      <a:pt x="142" y="398"/>
                    </a:lnTo>
                    <a:lnTo>
                      <a:pt x="190" y="333"/>
                    </a:lnTo>
                    <a:lnTo>
                      <a:pt x="307" y="340"/>
                    </a:lnTo>
                    <a:lnTo>
                      <a:pt x="394" y="363"/>
                    </a:lnTo>
                    <a:lnTo>
                      <a:pt x="474" y="325"/>
                    </a:lnTo>
                    <a:lnTo>
                      <a:pt x="536" y="227"/>
                    </a:lnTo>
                    <a:lnTo>
                      <a:pt x="447" y="222"/>
                    </a:lnTo>
                    <a:lnTo>
                      <a:pt x="381" y="216"/>
                    </a:lnTo>
                    <a:lnTo>
                      <a:pt x="312" y="178"/>
                    </a:lnTo>
                    <a:lnTo>
                      <a:pt x="268" y="129"/>
                    </a:lnTo>
                    <a:lnTo>
                      <a:pt x="223" y="0"/>
                    </a:lnTo>
                    <a:lnTo>
                      <a:pt x="141" y="48"/>
                    </a:lnTo>
                    <a:lnTo>
                      <a:pt x="91" y="131"/>
                    </a:lnTo>
                    <a:lnTo>
                      <a:pt x="18" y="154"/>
                    </a:lnTo>
                    <a:lnTo>
                      <a:pt x="0" y="221"/>
                    </a:lnTo>
                    <a:lnTo>
                      <a:pt x="23" y="300"/>
                    </a:lnTo>
                    <a:lnTo>
                      <a:pt x="0" y="35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5" name="Freeform 45">
                <a:extLst>
                  <a:ext uri="{FF2B5EF4-FFF2-40B4-BE49-F238E27FC236}">
                    <a16:creationId xmlns:a16="http://schemas.microsoft.com/office/drawing/2014/main" id="{59F08EE1-9336-C849-BAAE-7840BA0E8620}"/>
                  </a:ext>
                </a:extLst>
              </p:cNvPr>
              <p:cNvSpPr>
                <a:spLocks/>
              </p:cNvSpPr>
              <p:nvPr/>
            </p:nvSpPr>
            <p:spPr bwMode="auto">
              <a:xfrm>
                <a:off x="4524200" y="5280361"/>
                <a:ext cx="157196" cy="173428"/>
              </a:xfrm>
              <a:custGeom>
                <a:avLst/>
                <a:gdLst/>
                <a:ahLst/>
                <a:cxnLst>
                  <a:cxn ang="0">
                    <a:pos x="120" y="132"/>
                  </a:cxn>
                  <a:cxn ang="0">
                    <a:pos x="0" y="307"/>
                  </a:cxn>
                  <a:cxn ang="0">
                    <a:pos x="15" y="415"/>
                  </a:cxn>
                  <a:cxn ang="0">
                    <a:pos x="80" y="487"/>
                  </a:cxn>
                  <a:cxn ang="0">
                    <a:pos x="177" y="553"/>
                  </a:cxn>
                  <a:cxn ang="0">
                    <a:pos x="231" y="535"/>
                  </a:cxn>
                  <a:cxn ang="0">
                    <a:pos x="291" y="493"/>
                  </a:cxn>
                  <a:cxn ang="0">
                    <a:pos x="381" y="481"/>
                  </a:cxn>
                  <a:cxn ang="0">
                    <a:pos x="447" y="493"/>
                  </a:cxn>
                  <a:cxn ang="0">
                    <a:pos x="498" y="448"/>
                  </a:cxn>
                  <a:cxn ang="0">
                    <a:pos x="474" y="348"/>
                  </a:cxn>
                  <a:cxn ang="0">
                    <a:pos x="429" y="207"/>
                  </a:cxn>
                  <a:cxn ang="0">
                    <a:pos x="386" y="160"/>
                  </a:cxn>
                  <a:cxn ang="0">
                    <a:pos x="329" y="130"/>
                  </a:cxn>
                  <a:cxn ang="0">
                    <a:pos x="282" y="42"/>
                  </a:cxn>
                  <a:cxn ang="0">
                    <a:pos x="210" y="0"/>
                  </a:cxn>
                  <a:cxn ang="0">
                    <a:pos x="111" y="21"/>
                  </a:cxn>
                  <a:cxn ang="0">
                    <a:pos x="120" y="132"/>
                  </a:cxn>
                </a:cxnLst>
                <a:rect l="0" t="0" r="r" b="b"/>
                <a:pathLst>
                  <a:path w="498" h="553">
                    <a:moveTo>
                      <a:pt x="120" y="132"/>
                    </a:moveTo>
                    <a:lnTo>
                      <a:pt x="0" y="307"/>
                    </a:lnTo>
                    <a:lnTo>
                      <a:pt x="15" y="415"/>
                    </a:lnTo>
                    <a:lnTo>
                      <a:pt x="80" y="487"/>
                    </a:lnTo>
                    <a:lnTo>
                      <a:pt x="177" y="553"/>
                    </a:lnTo>
                    <a:lnTo>
                      <a:pt x="231" y="535"/>
                    </a:lnTo>
                    <a:lnTo>
                      <a:pt x="291" y="493"/>
                    </a:lnTo>
                    <a:lnTo>
                      <a:pt x="381" y="481"/>
                    </a:lnTo>
                    <a:lnTo>
                      <a:pt x="447" y="493"/>
                    </a:lnTo>
                    <a:lnTo>
                      <a:pt x="498" y="448"/>
                    </a:lnTo>
                    <a:lnTo>
                      <a:pt x="474" y="348"/>
                    </a:lnTo>
                    <a:lnTo>
                      <a:pt x="429" y="207"/>
                    </a:lnTo>
                    <a:lnTo>
                      <a:pt x="386" y="160"/>
                    </a:lnTo>
                    <a:lnTo>
                      <a:pt x="329" y="130"/>
                    </a:lnTo>
                    <a:lnTo>
                      <a:pt x="282" y="42"/>
                    </a:lnTo>
                    <a:lnTo>
                      <a:pt x="210" y="0"/>
                    </a:lnTo>
                    <a:lnTo>
                      <a:pt x="111" y="21"/>
                    </a:lnTo>
                    <a:lnTo>
                      <a:pt x="120" y="13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6" name="Freeform 46">
                <a:extLst>
                  <a:ext uri="{FF2B5EF4-FFF2-40B4-BE49-F238E27FC236}">
                    <a16:creationId xmlns:a16="http://schemas.microsoft.com/office/drawing/2014/main" id="{270A2C19-EC25-6148-9DDA-D225DCDD7302}"/>
                  </a:ext>
                </a:extLst>
              </p:cNvPr>
              <p:cNvSpPr>
                <a:spLocks/>
              </p:cNvSpPr>
              <p:nvPr/>
            </p:nvSpPr>
            <p:spPr bwMode="auto">
              <a:xfrm>
                <a:off x="4556501" y="5405730"/>
                <a:ext cx="221795" cy="185965"/>
              </a:xfrm>
              <a:custGeom>
                <a:avLst/>
                <a:gdLst/>
                <a:ahLst/>
                <a:cxnLst>
                  <a:cxn ang="0">
                    <a:pos x="0" y="346"/>
                  </a:cxn>
                  <a:cxn ang="0">
                    <a:pos x="17" y="431"/>
                  </a:cxn>
                  <a:cxn ang="0">
                    <a:pos x="71" y="530"/>
                  </a:cxn>
                  <a:cxn ang="0">
                    <a:pos x="159" y="584"/>
                  </a:cxn>
                  <a:cxn ang="0">
                    <a:pos x="286" y="575"/>
                  </a:cxn>
                  <a:cxn ang="0">
                    <a:pos x="432" y="505"/>
                  </a:cxn>
                  <a:cxn ang="0">
                    <a:pos x="598" y="473"/>
                  </a:cxn>
                  <a:cxn ang="0">
                    <a:pos x="689" y="311"/>
                  </a:cxn>
                  <a:cxn ang="0">
                    <a:pos x="670" y="228"/>
                  </a:cxn>
                  <a:cxn ang="0">
                    <a:pos x="630" y="138"/>
                  </a:cxn>
                  <a:cxn ang="0">
                    <a:pos x="591" y="96"/>
                  </a:cxn>
                  <a:cxn ang="0">
                    <a:pos x="548" y="0"/>
                  </a:cxn>
                  <a:cxn ang="0">
                    <a:pos x="383" y="48"/>
                  </a:cxn>
                  <a:cxn ang="0">
                    <a:pos x="338" y="90"/>
                  </a:cxn>
                  <a:cxn ang="0">
                    <a:pos x="274" y="81"/>
                  </a:cxn>
                  <a:cxn ang="0">
                    <a:pos x="246" y="82"/>
                  </a:cxn>
                  <a:cxn ang="0">
                    <a:pos x="183" y="91"/>
                  </a:cxn>
                  <a:cxn ang="0">
                    <a:pos x="123" y="133"/>
                  </a:cxn>
                  <a:cxn ang="0">
                    <a:pos x="71" y="151"/>
                  </a:cxn>
                  <a:cxn ang="0">
                    <a:pos x="23" y="238"/>
                  </a:cxn>
                  <a:cxn ang="0">
                    <a:pos x="0" y="346"/>
                  </a:cxn>
                </a:cxnLst>
                <a:rect l="0" t="0" r="r" b="b"/>
                <a:pathLst>
                  <a:path w="689" h="584">
                    <a:moveTo>
                      <a:pt x="0" y="346"/>
                    </a:moveTo>
                    <a:lnTo>
                      <a:pt x="17" y="431"/>
                    </a:lnTo>
                    <a:lnTo>
                      <a:pt x="71" y="530"/>
                    </a:lnTo>
                    <a:lnTo>
                      <a:pt x="159" y="584"/>
                    </a:lnTo>
                    <a:lnTo>
                      <a:pt x="286" y="575"/>
                    </a:lnTo>
                    <a:lnTo>
                      <a:pt x="432" y="505"/>
                    </a:lnTo>
                    <a:lnTo>
                      <a:pt x="598" y="473"/>
                    </a:lnTo>
                    <a:lnTo>
                      <a:pt x="689" y="311"/>
                    </a:lnTo>
                    <a:lnTo>
                      <a:pt x="670" y="228"/>
                    </a:lnTo>
                    <a:lnTo>
                      <a:pt x="630" y="138"/>
                    </a:lnTo>
                    <a:lnTo>
                      <a:pt x="591" y="96"/>
                    </a:lnTo>
                    <a:lnTo>
                      <a:pt x="548" y="0"/>
                    </a:lnTo>
                    <a:lnTo>
                      <a:pt x="383" y="48"/>
                    </a:lnTo>
                    <a:lnTo>
                      <a:pt x="338" y="90"/>
                    </a:lnTo>
                    <a:lnTo>
                      <a:pt x="274" y="81"/>
                    </a:lnTo>
                    <a:lnTo>
                      <a:pt x="246" y="82"/>
                    </a:lnTo>
                    <a:lnTo>
                      <a:pt x="183" y="91"/>
                    </a:lnTo>
                    <a:lnTo>
                      <a:pt x="123" y="133"/>
                    </a:lnTo>
                    <a:lnTo>
                      <a:pt x="71" y="151"/>
                    </a:lnTo>
                    <a:lnTo>
                      <a:pt x="23" y="238"/>
                    </a:lnTo>
                    <a:lnTo>
                      <a:pt x="0" y="34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7" name="Freeform 47">
                <a:extLst>
                  <a:ext uri="{FF2B5EF4-FFF2-40B4-BE49-F238E27FC236}">
                    <a16:creationId xmlns:a16="http://schemas.microsoft.com/office/drawing/2014/main" id="{1199BE33-2011-BA4B-9106-E53CAE24D98D}"/>
                  </a:ext>
                </a:extLst>
              </p:cNvPr>
              <p:cNvSpPr>
                <a:spLocks/>
              </p:cNvSpPr>
              <p:nvPr/>
            </p:nvSpPr>
            <p:spPr bwMode="auto">
              <a:xfrm>
                <a:off x="3232184" y="4494715"/>
                <a:ext cx="34454" cy="45969"/>
              </a:xfrm>
              <a:custGeom>
                <a:avLst/>
                <a:gdLst/>
                <a:ahLst/>
                <a:cxnLst>
                  <a:cxn ang="0">
                    <a:pos x="27" y="616"/>
                  </a:cxn>
                  <a:cxn ang="0">
                    <a:pos x="0" y="486"/>
                  </a:cxn>
                  <a:cxn ang="0">
                    <a:pos x="27" y="390"/>
                  </a:cxn>
                  <a:cxn ang="0">
                    <a:pos x="97" y="319"/>
                  </a:cxn>
                  <a:cxn ang="0">
                    <a:pos x="118" y="208"/>
                  </a:cxn>
                  <a:cxn ang="0">
                    <a:pos x="250" y="56"/>
                  </a:cxn>
                  <a:cxn ang="0">
                    <a:pos x="257" y="0"/>
                  </a:cxn>
                  <a:cxn ang="0">
                    <a:pos x="347" y="14"/>
                  </a:cxn>
                  <a:cxn ang="0">
                    <a:pos x="435" y="27"/>
                  </a:cxn>
                  <a:cxn ang="0">
                    <a:pos x="480" y="163"/>
                  </a:cxn>
                  <a:cxn ang="0">
                    <a:pos x="480" y="299"/>
                  </a:cxn>
                  <a:cxn ang="0">
                    <a:pos x="541" y="396"/>
                  </a:cxn>
                  <a:cxn ang="0">
                    <a:pos x="583" y="493"/>
                  </a:cxn>
                  <a:cxn ang="0">
                    <a:pos x="662" y="526"/>
                  </a:cxn>
                  <a:cxn ang="0">
                    <a:pos x="753" y="616"/>
                  </a:cxn>
                  <a:cxn ang="0">
                    <a:pos x="909" y="646"/>
                  </a:cxn>
                  <a:cxn ang="0">
                    <a:pos x="888" y="777"/>
                  </a:cxn>
                  <a:cxn ang="0">
                    <a:pos x="798" y="889"/>
                  </a:cxn>
                  <a:cxn ang="0">
                    <a:pos x="707" y="1115"/>
                  </a:cxn>
                  <a:cxn ang="0">
                    <a:pos x="707" y="1251"/>
                  </a:cxn>
                  <a:cxn ang="0">
                    <a:pos x="571" y="1161"/>
                  </a:cxn>
                  <a:cxn ang="0">
                    <a:pos x="480" y="1206"/>
                  </a:cxn>
                  <a:cxn ang="0">
                    <a:pos x="390" y="1251"/>
                  </a:cxn>
                  <a:cxn ang="0">
                    <a:pos x="284" y="1256"/>
                  </a:cxn>
                  <a:cxn ang="0">
                    <a:pos x="208" y="1206"/>
                  </a:cxn>
                  <a:cxn ang="0">
                    <a:pos x="118" y="1161"/>
                  </a:cxn>
                  <a:cxn ang="0">
                    <a:pos x="72" y="1115"/>
                  </a:cxn>
                  <a:cxn ang="0">
                    <a:pos x="125" y="1055"/>
                  </a:cxn>
                  <a:cxn ang="0">
                    <a:pos x="163" y="979"/>
                  </a:cxn>
                  <a:cxn ang="0">
                    <a:pos x="139" y="888"/>
                  </a:cxn>
                  <a:cxn ang="0">
                    <a:pos x="118" y="798"/>
                  </a:cxn>
                  <a:cxn ang="0">
                    <a:pos x="27" y="662"/>
                  </a:cxn>
                  <a:cxn ang="0">
                    <a:pos x="7" y="569"/>
                  </a:cxn>
                  <a:cxn ang="0">
                    <a:pos x="27" y="616"/>
                  </a:cxn>
                </a:cxnLst>
                <a:rect l="0" t="0" r="r" b="b"/>
                <a:pathLst>
                  <a:path w="909" h="1256">
                    <a:moveTo>
                      <a:pt x="27" y="616"/>
                    </a:moveTo>
                    <a:lnTo>
                      <a:pt x="0" y="486"/>
                    </a:lnTo>
                    <a:lnTo>
                      <a:pt x="27" y="390"/>
                    </a:lnTo>
                    <a:lnTo>
                      <a:pt x="97" y="319"/>
                    </a:lnTo>
                    <a:lnTo>
                      <a:pt x="118" y="208"/>
                    </a:lnTo>
                    <a:lnTo>
                      <a:pt x="250" y="56"/>
                    </a:lnTo>
                    <a:lnTo>
                      <a:pt x="257" y="0"/>
                    </a:lnTo>
                    <a:lnTo>
                      <a:pt x="347" y="14"/>
                    </a:lnTo>
                    <a:lnTo>
                      <a:pt x="435" y="27"/>
                    </a:lnTo>
                    <a:lnTo>
                      <a:pt x="480" y="163"/>
                    </a:lnTo>
                    <a:lnTo>
                      <a:pt x="480" y="299"/>
                    </a:lnTo>
                    <a:lnTo>
                      <a:pt x="541" y="396"/>
                    </a:lnTo>
                    <a:lnTo>
                      <a:pt x="583" y="493"/>
                    </a:lnTo>
                    <a:lnTo>
                      <a:pt x="662" y="526"/>
                    </a:lnTo>
                    <a:lnTo>
                      <a:pt x="753" y="616"/>
                    </a:lnTo>
                    <a:lnTo>
                      <a:pt x="909" y="646"/>
                    </a:lnTo>
                    <a:lnTo>
                      <a:pt x="888" y="777"/>
                    </a:lnTo>
                    <a:lnTo>
                      <a:pt x="798" y="889"/>
                    </a:lnTo>
                    <a:lnTo>
                      <a:pt x="707" y="1115"/>
                    </a:lnTo>
                    <a:lnTo>
                      <a:pt x="707" y="1251"/>
                    </a:lnTo>
                    <a:lnTo>
                      <a:pt x="571" y="1161"/>
                    </a:lnTo>
                    <a:lnTo>
                      <a:pt x="480" y="1206"/>
                    </a:lnTo>
                    <a:lnTo>
                      <a:pt x="390" y="1251"/>
                    </a:lnTo>
                    <a:lnTo>
                      <a:pt x="284" y="1256"/>
                    </a:lnTo>
                    <a:lnTo>
                      <a:pt x="208" y="1206"/>
                    </a:lnTo>
                    <a:lnTo>
                      <a:pt x="118" y="1161"/>
                    </a:lnTo>
                    <a:lnTo>
                      <a:pt x="72" y="1115"/>
                    </a:lnTo>
                    <a:lnTo>
                      <a:pt x="125" y="1055"/>
                    </a:lnTo>
                    <a:lnTo>
                      <a:pt x="163" y="979"/>
                    </a:lnTo>
                    <a:lnTo>
                      <a:pt x="139" y="888"/>
                    </a:lnTo>
                    <a:lnTo>
                      <a:pt x="118" y="798"/>
                    </a:lnTo>
                    <a:lnTo>
                      <a:pt x="27" y="662"/>
                    </a:lnTo>
                    <a:lnTo>
                      <a:pt x="7" y="569"/>
                    </a:lnTo>
                    <a:lnTo>
                      <a:pt x="27" y="61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sp>
            <p:nvSpPr>
              <p:cNvPr id="78" name="Freeform 48">
                <a:extLst>
                  <a:ext uri="{FF2B5EF4-FFF2-40B4-BE49-F238E27FC236}">
                    <a16:creationId xmlns:a16="http://schemas.microsoft.com/office/drawing/2014/main" id="{B62B5540-6299-0A4A-B551-A54B8320E6A9}"/>
                  </a:ext>
                </a:extLst>
              </p:cNvPr>
              <p:cNvSpPr>
                <a:spLocks/>
              </p:cNvSpPr>
              <p:nvPr/>
            </p:nvSpPr>
            <p:spPr bwMode="auto">
              <a:xfrm>
                <a:off x="2827352" y="5376477"/>
                <a:ext cx="23688" cy="20895"/>
              </a:xfrm>
              <a:custGeom>
                <a:avLst/>
                <a:gdLst/>
                <a:ahLst/>
                <a:cxnLst>
                  <a:cxn ang="0">
                    <a:pos x="66" y="26"/>
                  </a:cxn>
                  <a:cxn ang="0">
                    <a:pos x="68" y="38"/>
                  </a:cxn>
                  <a:cxn ang="0">
                    <a:pos x="63" y="45"/>
                  </a:cxn>
                  <a:cxn ang="0">
                    <a:pos x="53" y="44"/>
                  </a:cxn>
                  <a:cxn ang="0">
                    <a:pos x="51" y="52"/>
                  </a:cxn>
                  <a:cxn ang="0">
                    <a:pos x="39" y="51"/>
                  </a:cxn>
                  <a:cxn ang="0">
                    <a:pos x="30" y="55"/>
                  </a:cxn>
                  <a:cxn ang="0">
                    <a:pos x="24" y="60"/>
                  </a:cxn>
                  <a:cxn ang="0">
                    <a:pos x="8" y="62"/>
                  </a:cxn>
                  <a:cxn ang="0">
                    <a:pos x="7" y="52"/>
                  </a:cxn>
                  <a:cxn ang="0">
                    <a:pos x="2" y="44"/>
                  </a:cxn>
                  <a:cxn ang="0">
                    <a:pos x="0" y="31"/>
                  </a:cxn>
                  <a:cxn ang="0">
                    <a:pos x="0" y="20"/>
                  </a:cxn>
                  <a:cxn ang="0">
                    <a:pos x="7" y="13"/>
                  </a:cxn>
                  <a:cxn ang="0">
                    <a:pos x="14" y="0"/>
                  </a:cxn>
                  <a:cxn ang="0">
                    <a:pos x="31" y="0"/>
                  </a:cxn>
                  <a:cxn ang="0">
                    <a:pos x="38" y="5"/>
                  </a:cxn>
                  <a:cxn ang="0">
                    <a:pos x="67" y="8"/>
                  </a:cxn>
                  <a:cxn ang="0">
                    <a:pos x="66" y="17"/>
                  </a:cxn>
                  <a:cxn ang="0">
                    <a:pos x="74" y="22"/>
                  </a:cxn>
                  <a:cxn ang="0">
                    <a:pos x="66" y="26"/>
                  </a:cxn>
                </a:cxnLst>
                <a:rect l="0" t="0" r="r" b="b"/>
                <a:pathLst>
                  <a:path w="74" h="62">
                    <a:moveTo>
                      <a:pt x="66" y="26"/>
                    </a:moveTo>
                    <a:lnTo>
                      <a:pt x="68" y="38"/>
                    </a:lnTo>
                    <a:lnTo>
                      <a:pt x="63" y="45"/>
                    </a:lnTo>
                    <a:lnTo>
                      <a:pt x="53" y="44"/>
                    </a:lnTo>
                    <a:lnTo>
                      <a:pt x="51" y="52"/>
                    </a:lnTo>
                    <a:lnTo>
                      <a:pt x="39" y="51"/>
                    </a:lnTo>
                    <a:lnTo>
                      <a:pt x="30" y="55"/>
                    </a:lnTo>
                    <a:lnTo>
                      <a:pt x="24" y="60"/>
                    </a:lnTo>
                    <a:lnTo>
                      <a:pt x="8" y="62"/>
                    </a:lnTo>
                    <a:lnTo>
                      <a:pt x="7" y="52"/>
                    </a:lnTo>
                    <a:lnTo>
                      <a:pt x="2" y="44"/>
                    </a:lnTo>
                    <a:lnTo>
                      <a:pt x="0" y="31"/>
                    </a:lnTo>
                    <a:lnTo>
                      <a:pt x="0" y="20"/>
                    </a:lnTo>
                    <a:lnTo>
                      <a:pt x="7" y="13"/>
                    </a:lnTo>
                    <a:lnTo>
                      <a:pt x="14" y="0"/>
                    </a:lnTo>
                    <a:lnTo>
                      <a:pt x="31" y="0"/>
                    </a:lnTo>
                    <a:lnTo>
                      <a:pt x="38" y="5"/>
                    </a:lnTo>
                    <a:lnTo>
                      <a:pt x="67" y="8"/>
                    </a:lnTo>
                    <a:lnTo>
                      <a:pt x="66" y="17"/>
                    </a:lnTo>
                    <a:lnTo>
                      <a:pt x="74" y="22"/>
                    </a:lnTo>
                    <a:lnTo>
                      <a:pt x="66" y="2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900">
                  <a:solidFill>
                    <a:sysClr val="windowText" lastClr="000000"/>
                  </a:solidFill>
                  <a:latin typeface="+mn-lt"/>
                </a:endParaRPr>
              </a:p>
            </p:txBody>
          </p:sp>
        </p:grpSp>
        <p:cxnSp>
          <p:nvCxnSpPr>
            <p:cNvPr id="19460" name="肘形连接符 141">
              <a:extLst>
                <a:ext uri="{FF2B5EF4-FFF2-40B4-BE49-F238E27FC236}">
                  <a16:creationId xmlns:a16="http://schemas.microsoft.com/office/drawing/2014/main" id="{282CD38A-90F0-CC44-8FC0-703F1D31ECA2}"/>
                </a:ext>
              </a:extLst>
            </p:cNvPr>
            <p:cNvCxnSpPr>
              <a:cxnSpLocks/>
            </p:cNvCxnSpPr>
            <p:nvPr/>
          </p:nvCxnSpPr>
          <p:spPr bwMode="auto">
            <a:xfrm>
              <a:off x="2853070" y="1714945"/>
              <a:ext cx="2783595" cy="914561"/>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61" name="组合 417">
              <a:extLst>
                <a:ext uri="{FF2B5EF4-FFF2-40B4-BE49-F238E27FC236}">
                  <a16:creationId xmlns:a16="http://schemas.microsoft.com/office/drawing/2014/main" id="{EC4E4C5A-ABF3-2741-BFB3-E53708812D09}"/>
                </a:ext>
              </a:extLst>
            </p:cNvPr>
            <p:cNvGrpSpPr>
              <a:grpSpLocks/>
            </p:cNvGrpSpPr>
            <p:nvPr/>
          </p:nvGrpSpPr>
          <p:grpSpPr bwMode="auto">
            <a:xfrm>
              <a:off x="1129021" y="962313"/>
              <a:ext cx="2039726" cy="1181918"/>
              <a:chOff x="376044" y="4670456"/>
              <a:chExt cx="2543828" cy="1474020"/>
            </a:xfrm>
          </p:grpSpPr>
          <p:sp>
            <p:nvSpPr>
              <p:cNvPr id="31" name="圆角矩形 171">
                <a:extLst>
                  <a:ext uri="{FF2B5EF4-FFF2-40B4-BE49-F238E27FC236}">
                    <a16:creationId xmlns:a16="http://schemas.microsoft.com/office/drawing/2014/main" id="{BBF7A737-729A-2546-92DA-A5D780841317}"/>
                  </a:ext>
                </a:extLst>
              </p:cNvPr>
              <p:cNvSpPr/>
              <p:nvPr/>
            </p:nvSpPr>
            <p:spPr>
              <a:xfrm>
                <a:off x="415735" y="4854270"/>
                <a:ext cx="2110836" cy="1290206"/>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32" name="圆角矩形 45">
                <a:extLst>
                  <a:ext uri="{FF2B5EF4-FFF2-40B4-BE49-F238E27FC236}">
                    <a16:creationId xmlns:a16="http://schemas.microsoft.com/office/drawing/2014/main" id="{B2B4EBC3-B4D0-8849-82F4-73CC6FC838D8}"/>
                  </a:ext>
                </a:extLst>
              </p:cNvPr>
              <p:cNvSpPr/>
              <p:nvPr/>
            </p:nvSpPr>
            <p:spPr>
              <a:xfrm>
                <a:off x="673727" y="4670456"/>
                <a:ext cx="1584029" cy="421898"/>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Estonia</a:t>
                </a:r>
              </a:p>
            </p:txBody>
          </p:sp>
          <p:sp>
            <p:nvSpPr>
              <p:cNvPr id="33" name="Text Box 16">
                <a:extLst>
                  <a:ext uri="{FF2B5EF4-FFF2-40B4-BE49-F238E27FC236}">
                    <a16:creationId xmlns:a16="http://schemas.microsoft.com/office/drawing/2014/main" id="{CD35F508-D470-7B4E-A2AC-EDF70084D6AF}"/>
                  </a:ext>
                </a:extLst>
              </p:cNvPr>
              <p:cNvSpPr txBox="1">
                <a:spLocks noChangeArrowheads="1"/>
              </p:cNvSpPr>
              <p:nvPr/>
            </p:nvSpPr>
            <p:spPr bwMode="auto">
              <a:xfrm>
                <a:off x="376044" y="5076599"/>
                <a:ext cx="2543828" cy="818899"/>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2.1 million needles distributed, HIV reduced</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Take home naloxone program</a:t>
                </a:r>
              </a:p>
            </p:txBody>
          </p:sp>
        </p:grpSp>
        <p:sp>
          <p:nvSpPr>
            <p:cNvPr id="12" name="Oval 25">
              <a:extLst>
                <a:ext uri="{FF2B5EF4-FFF2-40B4-BE49-F238E27FC236}">
                  <a16:creationId xmlns:a16="http://schemas.microsoft.com/office/drawing/2014/main" id="{35E5709D-FE8C-FF4F-B2C7-030A11C84C85}"/>
                </a:ext>
              </a:extLst>
            </p:cNvPr>
            <p:cNvSpPr>
              <a:spLocks noChangeArrowheads="1"/>
            </p:cNvSpPr>
            <p:nvPr/>
          </p:nvSpPr>
          <p:spPr bwMode="gray">
            <a:xfrm>
              <a:off x="5603400" y="2589205"/>
              <a:ext cx="86797" cy="87030"/>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cxnSp>
          <p:nvCxnSpPr>
            <p:cNvPr id="19463" name="肘形连接符 141">
              <a:extLst>
                <a:ext uri="{FF2B5EF4-FFF2-40B4-BE49-F238E27FC236}">
                  <a16:creationId xmlns:a16="http://schemas.microsoft.com/office/drawing/2014/main" id="{CFA9DD02-739F-CC48-A979-76C3A353DD12}"/>
                </a:ext>
              </a:extLst>
            </p:cNvPr>
            <p:cNvCxnSpPr>
              <a:cxnSpLocks/>
              <a:stCxn id="30" idx="3"/>
            </p:cNvCxnSpPr>
            <p:nvPr/>
          </p:nvCxnSpPr>
          <p:spPr bwMode="auto">
            <a:xfrm flipV="1">
              <a:off x="3693869" y="3728164"/>
              <a:ext cx="1672727" cy="757286"/>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64" name="组合 417">
              <a:extLst>
                <a:ext uri="{FF2B5EF4-FFF2-40B4-BE49-F238E27FC236}">
                  <a16:creationId xmlns:a16="http://schemas.microsoft.com/office/drawing/2014/main" id="{5B1B6D24-CF62-F948-89E1-65FB29D156DE}"/>
                </a:ext>
              </a:extLst>
            </p:cNvPr>
            <p:cNvGrpSpPr>
              <a:grpSpLocks/>
            </p:cNvGrpSpPr>
            <p:nvPr/>
          </p:nvGrpSpPr>
          <p:grpSpPr bwMode="auto">
            <a:xfrm>
              <a:off x="1740940" y="3794985"/>
              <a:ext cx="1952930" cy="1186129"/>
              <a:chOff x="353376" y="4774173"/>
              <a:chExt cx="2435580" cy="1479271"/>
            </a:xfrm>
          </p:grpSpPr>
          <p:sp>
            <p:nvSpPr>
              <p:cNvPr id="28" name="圆角矩形 167">
                <a:extLst>
                  <a:ext uri="{FF2B5EF4-FFF2-40B4-BE49-F238E27FC236}">
                    <a16:creationId xmlns:a16="http://schemas.microsoft.com/office/drawing/2014/main" id="{018520F0-68BF-0F42-BB0D-C2EE05F2486D}"/>
                  </a:ext>
                </a:extLst>
              </p:cNvPr>
              <p:cNvSpPr/>
              <p:nvPr/>
            </p:nvSpPr>
            <p:spPr>
              <a:xfrm>
                <a:off x="416520" y="4963240"/>
                <a:ext cx="2110836" cy="1290204"/>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29" name="圆角矩形 45">
                <a:extLst>
                  <a:ext uri="{FF2B5EF4-FFF2-40B4-BE49-F238E27FC236}">
                    <a16:creationId xmlns:a16="http://schemas.microsoft.com/office/drawing/2014/main" id="{829428D6-3396-CC46-B012-5826CC592882}"/>
                  </a:ext>
                </a:extLst>
              </p:cNvPr>
              <p:cNvSpPr/>
              <p:nvPr/>
            </p:nvSpPr>
            <p:spPr>
              <a:xfrm>
                <a:off x="681728" y="4774173"/>
                <a:ext cx="1580421" cy="423649"/>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Slovenia</a:t>
                </a:r>
              </a:p>
            </p:txBody>
          </p:sp>
          <p:sp>
            <p:nvSpPr>
              <p:cNvPr id="30" name="Text Box 16">
                <a:extLst>
                  <a:ext uri="{FF2B5EF4-FFF2-40B4-BE49-F238E27FC236}">
                    <a16:creationId xmlns:a16="http://schemas.microsoft.com/office/drawing/2014/main" id="{41E6D66D-4803-4241-ADAA-9784852774BA}"/>
                  </a:ext>
                </a:extLst>
              </p:cNvPr>
              <p:cNvSpPr txBox="1">
                <a:spLocks noChangeArrowheads="1"/>
              </p:cNvSpPr>
              <p:nvPr/>
            </p:nvSpPr>
            <p:spPr bwMode="auto">
              <a:xfrm>
                <a:off x="353376" y="5225832"/>
                <a:ext cx="2435580" cy="818898"/>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High access to programs</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First pilot drug consumption room in the region</a:t>
                </a:r>
              </a:p>
            </p:txBody>
          </p:sp>
        </p:grpSp>
        <p:sp>
          <p:nvSpPr>
            <p:cNvPr id="15" name="Oval 25">
              <a:extLst>
                <a:ext uri="{FF2B5EF4-FFF2-40B4-BE49-F238E27FC236}">
                  <a16:creationId xmlns:a16="http://schemas.microsoft.com/office/drawing/2014/main" id="{C969557E-EF3C-F545-9515-39F9C7E10E18}"/>
                </a:ext>
              </a:extLst>
            </p:cNvPr>
            <p:cNvSpPr>
              <a:spLocks noChangeArrowheads="1"/>
            </p:cNvSpPr>
            <p:nvPr/>
          </p:nvSpPr>
          <p:spPr bwMode="gray">
            <a:xfrm>
              <a:off x="5017520" y="3729012"/>
              <a:ext cx="92583" cy="99663"/>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cxnSp>
          <p:nvCxnSpPr>
            <p:cNvPr id="19466" name="肘形连接符 141">
              <a:extLst>
                <a:ext uri="{FF2B5EF4-FFF2-40B4-BE49-F238E27FC236}">
                  <a16:creationId xmlns:a16="http://schemas.microsoft.com/office/drawing/2014/main" id="{421D9A1D-3701-244D-B7C5-D013D59E4C97}"/>
                </a:ext>
              </a:extLst>
            </p:cNvPr>
            <p:cNvCxnSpPr>
              <a:cxnSpLocks/>
            </p:cNvCxnSpPr>
            <p:nvPr/>
          </p:nvCxnSpPr>
          <p:spPr bwMode="auto">
            <a:xfrm>
              <a:off x="3196758" y="3146980"/>
              <a:ext cx="1844134" cy="283948"/>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67" name="组合 417">
              <a:extLst>
                <a:ext uri="{FF2B5EF4-FFF2-40B4-BE49-F238E27FC236}">
                  <a16:creationId xmlns:a16="http://schemas.microsoft.com/office/drawing/2014/main" id="{A750BB59-2395-0441-8915-91464F3B5EB4}"/>
                </a:ext>
              </a:extLst>
            </p:cNvPr>
            <p:cNvGrpSpPr>
              <a:grpSpLocks/>
            </p:cNvGrpSpPr>
            <p:nvPr/>
          </p:nvGrpSpPr>
          <p:grpSpPr bwMode="auto">
            <a:xfrm>
              <a:off x="1428471" y="2420760"/>
              <a:ext cx="1874812" cy="1186129"/>
              <a:chOff x="356591" y="4774836"/>
              <a:chExt cx="2338157" cy="1479273"/>
            </a:xfrm>
          </p:grpSpPr>
          <p:sp>
            <p:nvSpPr>
              <p:cNvPr id="25" name="圆角矩形 164">
                <a:extLst>
                  <a:ext uri="{FF2B5EF4-FFF2-40B4-BE49-F238E27FC236}">
                    <a16:creationId xmlns:a16="http://schemas.microsoft.com/office/drawing/2014/main" id="{6A6BE913-B343-7144-8ECB-99D1146B44CB}"/>
                  </a:ext>
                </a:extLst>
              </p:cNvPr>
              <p:cNvSpPr/>
              <p:nvPr/>
            </p:nvSpPr>
            <p:spPr>
              <a:xfrm>
                <a:off x="416127" y="4963903"/>
                <a:ext cx="2110836" cy="1290206"/>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26" name="圆角矩形 45">
                <a:extLst>
                  <a:ext uri="{FF2B5EF4-FFF2-40B4-BE49-F238E27FC236}">
                    <a16:creationId xmlns:a16="http://schemas.microsoft.com/office/drawing/2014/main" id="{2EA7C292-4F0C-6D4C-9F6B-DD20DB0DBEAF}"/>
                  </a:ext>
                </a:extLst>
              </p:cNvPr>
              <p:cNvSpPr/>
              <p:nvPr/>
            </p:nvSpPr>
            <p:spPr>
              <a:xfrm>
                <a:off x="679530" y="4774836"/>
                <a:ext cx="1584029" cy="421900"/>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Czech Republic</a:t>
                </a:r>
              </a:p>
            </p:txBody>
          </p:sp>
          <p:sp>
            <p:nvSpPr>
              <p:cNvPr id="27" name="Text Box 16">
                <a:extLst>
                  <a:ext uri="{FF2B5EF4-FFF2-40B4-BE49-F238E27FC236}">
                    <a16:creationId xmlns:a16="http://schemas.microsoft.com/office/drawing/2014/main" id="{C0DEF205-0CC4-4A48-99E3-E601009A1E35}"/>
                  </a:ext>
                </a:extLst>
              </p:cNvPr>
              <p:cNvSpPr txBox="1">
                <a:spLocks noChangeArrowheads="1"/>
              </p:cNvSpPr>
              <p:nvPr/>
            </p:nvSpPr>
            <p:spPr bwMode="auto">
              <a:xfrm>
                <a:off x="356591" y="5131962"/>
                <a:ext cx="2338157" cy="818899"/>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6 million needles distributed – HIV reduced</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drug use </a:t>
                </a:r>
                <a:r>
                  <a:rPr lang="en-US" altLang="zh-CN" sz="900" dirty="0" err="1">
                    <a:latin typeface="Calibri" pitchFamily="34" charset="0"/>
                    <a:cs typeface="Calibri" pitchFamily="34" charset="0"/>
                  </a:rPr>
                  <a:t>decriminalised</a:t>
                </a:r>
                <a:endParaRPr lang="en-US" altLang="zh-CN" sz="900" dirty="0">
                  <a:latin typeface="Calibri" pitchFamily="34" charset="0"/>
                  <a:cs typeface="Calibri" pitchFamily="34" charset="0"/>
                </a:endParaRPr>
              </a:p>
            </p:txBody>
          </p:sp>
        </p:grpSp>
        <p:sp>
          <p:nvSpPr>
            <p:cNvPr id="18" name="Oval 25">
              <a:extLst>
                <a:ext uri="{FF2B5EF4-FFF2-40B4-BE49-F238E27FC236}">
                  <a16:creationId xmlns:a16="http://schemas.microsoft.com/office/drawing/2014/main" id="{44AF21D4-7850-4A4C-B27A-876A9F005E7D}"/>
                </a:ext>
              </a:extLst>
            </p:cNvPr>
            <p:cNvSpPr>
              <a:spLocks noChangeArrowheads="1"/>
            </p:cNvSpPr>
            <p:nvPr/>
          </p:nvSpPr>
          <p:spPr bwMode="gray">
            <a:xfrm>
              <a:off x="5005947" y="3393527"/>
              <a:ext cx="88244" cy="87030"/>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cxnSp>
          <p:nvCxnSpPr>
            <p:cNvPr id="19469" name="肘形连接符 141">
              <a:extLst>
                <a:ext uri="{FF2B5EF4-FFF2-40B4-BE49-F238E27FC236}">
                  <a16:creationId xmlns:a16="http://schemas.microsoft.com/office/drawing/2014/main" id="{C1529DB1-FD69-E047-9D0E-75E7FDA4BDA9}"/>
                </a:ext>
              </a:extLst>
            </p:cNvPr>
            <p:cNvCxnSpPr>
              <a:cxnSpLocks/>
            </p:cNvCxnSpPr>
            <p:nvPr/>
          </p:nvCxnSpPr>
          <p:spPr bwMode="auto">
            <a:xfrm rot="10800000">
              <a:off x="5188816" y="3718088"/>
              <a:ext cx="1048656" cy="515968"/>
            </a:xfrm>
            <a:prstGeom prst="bentConnector2">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19470" name="组合 417">
              <a:extLst>
                <a:ext uri="{FF2B5EF4-FFF2-40B4-BE49-F238E27FC236}">
                  <a16:creationId xmlns:a16="http://schemas.microsoft.com/office/drawing/2014/main" id="{66A3B89E-E750-C74D-A97A-90AC8ACA7FF5}"/>
                </a:ext>
              </a:extLst>
            </p:cNvPr>
            <p:cNvGrpSpPr>
              <a:grpSpLocks/>
            </p:cNvGrpSpPr>
            <p:nvPr/>
          </p:nvGrpSpPr>
          <p:grpSpPr bwMode="auto">
            <a:xfrm>
              <a:off x="5976626" y="3866575"/>
              <a:ext cx="1741723" cy="1186130"/>
              <a:chOff x="415993" y="4774623"/>
              <a:chExt cx="2172176" cy="1479272"/>
            </a:xfrm>
          </p:grpSpPr>
          <p:sp>
            <p:nvSpPr>
              <p:cNvPr id="22" name="圆角矩形 156">
                <a:extLst>
                  <a:ext uri="{FF2B5EF4-FFF2-40B4-BE49-F238E27FC236}">
                    <a16:creationId xmlns:a16="http://schemas.microsoft.com/office/drawing/2014/main" id="{CAEEFC0F-176C-C54F-AE33-79E94ED7C8CE}"/>
                  </a:ext>
                </a:extLst>
              </p:cNvPr>
              <p:cNvSpPr/>
              <p:nvPr/>
            </p:nvSpPr>
            <p:spPr>
              <a:xfrm>
                <a:off x="415993" y="4963690"/>
                <a:ext cx="2110836" cy="1290205"/>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900" dirty="0">
                    <a:solidFill>
                      <a:sysClr val="windowText" lastClr="000000"/>
                    </a:solidFill>
                    <a:latin typeface="Calibri" pitchFamily="34" charset="0"/>
                    <a:ea typeface="微软雅黑" pitchFamily="34" charset="-122"/>
                    <a:cs typeface="Calibri" pitchFamily="34" charset="0"/>
                  </a:rPr>
                  <a:t>          </a:t>
                </a:r>
                <a:endParaRPr lang="zh-CN" altLang="en-US" sz="900" dirty="0">
                  <a:solidFill>
                    <a:sysClr val="windowText" lastClr="000000"/>
                  </a:solidFill>
                  <a:latin typeface="Calibri" pitchFamily="34" charset="0"/>
                  <a:ea typeface="微软雅黑" pitchFamily="34" charset="-122"/>
                  <a:cs typeface="Calibri" pitchFamily="34" charset="0"/>
                </a:endParaRPr>
              </a:p>
            </p:txBody>
          </p:sp>
          <p:sp>
            <p:nvSpPr>
              <p:cNvPr id="23" name="圆角矩形 45">
                <a:extLst>
                  <a:ext uri="{FF2B5EF4-FFF2-40B4-BE49-F238E27FC236}">
                    <a16:creationId xmlns:a16="http://schemas.microsoft.com/office/drawing/2014/main" id="{0A9387ED-F8BD-9644-A574-92B96F53B76D}"/>
                  </a:ext>
                </a:extLst>
              </p:cNvPr>
              <p:cNvSpPr/>
              <p:nvPr/>
            </p:nvSpPr>
            <p:spPr>
              <a:xfrm>
                <a:off x="679396" y="4774623"/>
                <a:ext cx="1582225" cy="421899"/>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eaLnBrk="1" hangingPunct="1">
                  <a:defRPr/>
                </a:pPr>
                <a:r>
                  <a:rPr lang="en-US" altLang="zh-CN" sz="900" b="1" dirty="0">
                    <a:latin typeface="+mn-lt"/>
                  </a:rPr>
                  <a:t>Croatia</a:t>
                </a:r>
              </a:p>
            </p:txBody>
          </p:sp>
          <p:sp>
            <p:nvSpPr>
              <p:cNvPr id="24" name="Text Box 16">
                <a:extLst>
                  <a:ext uri="{FF2B5EF4-FFF2-40B4-BE49-F238E27FC236}">
                    <a16:creationId xmlns:a16="http://schemas.microsoft.com/office/drawing/2014/main" id="{FD4CB0ED-17D5-0347-902F-AD3C4664492D}"/>
                  </a:ext>
                </a:extLst>
              </p:cNvPr>
              <p:cNvSpPr txBox="1">
                <a:spLocks noChangeArrowheads="1"/>
              </p:cNvSpPr>
              <p:nvPr/>
            </p:nvSpPr>
            <p:spPr bwMode="auto">
              <a:xfrm>
                <a:off x="480941" y="5301558"/>
                <a:ext cx="2107228" cy="818898"/>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Massive investment after GF left</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Calibri" pitchFamily="34" charset="0"/>
                    <a:cs typeface="Calibri" pitchFamily="34" charset="0"/>
                  </a:rPr>
                  <a:t>High syringe coverage</a:t>
                </a:r>
              </a:p>
            </p:txBody>
          </p:sp>
        </p:grpSp>
        <p:sp>
          <p:nvSpPr>
            <p:cNvPr id="21" name="Oval 25">
              <a:extLst>
                <a:ext uri="{FF2B5EF4-FFF2-40B4-BE49-F238E27FC236}">
                  <a16:creationId xmlns:a16="http://schemas.microsoft.com/office/drawing/2014/main" id="{7B3E93F6-6833-724D-9FC2-4CF0C9CBD0F3}"/>
                </a:ext>
              </a:extLst>
            </p:cNvPr>
            <p:cNvSpPr>
              <a:spLocks noChangeArrowheads="1"/>
            </p:cNvSpPr>
            <p:nvPr/>
          </p:nvSpPr>
          <p:spPr bwMode="gray">
            <a:xfrm flipH="1">
              <a:off x="5207027" y="3717782"/>
              <a:ext cx="92583" cy="94049"/>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900" dirty="0">
                <a:solidFill>
                  <a:sysClr val="windowText" lastClr="000000"/>
                </a:solidFill>
                <a:latin typeface="Calibri" pitchFamily="34" charset="0"/>
              </a:endParaRPr>
            </a:p>
          </p:txBody>
        </p:sp>
      </p:grpSp>
      <p:sp>
        <p:nvSpPr>
          <p:cNvPr id="79" name="TextBox 78">
            <a:extLst>
              <a:ext uri="{FF2B5EF4-FFF2-40B4-BE49-F238E27FC236}">
                <a16:creationId xmlns:a16="http://schemas.microsoft.com/office/drawing/2014/main" id="{CFD5C156-F263-9648-8A28-B86A3F18EAB5}"/>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418382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1DEDC97D-8DA1-0D47-8F8F-A96D30942F5E}"/>
              </a:ext>
            </a:extLst>
          </p:cNvPr>
          <p:cNvSpPr>
            <a:spLocks noGrp="1" noChangeArrowheads="1"/>
          </p:cNvSpPr>
          <p:nvPr>
            <p:ph type="title" idx="4294967295"/>
          </p:nvPr>
        </p:nvSpPr>
        <p:spPr>
          <a:xfrm>
            <a:off x="366093" y="389843"/>
            <a:ext cx="7886700" cy="994172"/>
          </a:xfrm>
        </p:spPr>
        <p:txBody>
          <a:bodyPr>
            <a:normAutofit/>
          </a:bodyPr>
          <a:lstStyle/>
          <a:p>
            <a:pPr algn="ctr">
              <a:defRPr/>
            </a:pPr>
            <a:r>
              <a:rPr lang="en-US" altLang="zh-CN" sz="4000" b="1" dirty="0">
                <a:solidFill>
                  <a:srgbClr val="7030A0"/>
                </a:solidFill>
              </a:rPr>
              <a:t>”</a:t>
            </a:r>
            <a:r>
              <a:rPr lang="en-US" altLang="zh-CN" sz="4000" b="1" u="sng" dirty="0">
                <a:solidFill>
                  <a:srgbClr val="7030A0"/>
                </a:solidFill>
              </a:rPr>
              <a:t>challengeable” harm reduction</a:t>
            </a:r>
          </a:p>
        </p:txBody>
      </p:sp>
      <p:grpSp>
        <p:nvGrpSpPr>
          <p:cNvPr id="4098" name="组合 1">
            <a:extLst>
              <a:ext uri="{FF2B5EF4-FFF2-40B4-BE49-F238E27FC236}">
                <a16:creationId xmlns:a16="http://schemas.microsoft.com/office/drawing/2014/main" id="{6E3D32A9-0357-F74A-986D-C90F039D08B9}"/>
              </a:ext>
            </a:extLst>
          </p:cNvPr>
          <p:cNvGrpSpPr>
            <a:grpSpLocks/>
          </p:cNvGrpSpPr>
          <p:nvPr/>
        </p:nvGrpSpPr>
        <p:grpSpPr bwMode="auto">
          <a:xfrm>
            <a:off x="766452" y="1599675"/>
            <a:ext cx="7611095" cy="4602717"/>
            <a:chOff x="691200" y="1235278"/>
            <a:chExt cx="8465058" cy="5574582"/>
          </a:xfrm>
        </p:grpSpPr>
        <p:grpSp>
          <p:nvGrpSpPr>
            <p:cNvPr id="4101" name="组合 499">
              <a:extLst>
                <a:ext uri="{FF2B5EF4-FFF2-40B4-BE49-F238E27FC236}">
                  <a16:creationId xmlns:a16="http://schemas.microsoft.com/office/drawing/2014/main" id="{A0B4234C-058C-B742-BD07-53C81AEA2AFC}"/>
                </a:ext>
              </a:extLst>
            </p:cNvPr>
            <p:cNvGrpSpPr>
              <a:grpSpLocks/>
            </p:cNvGrpSpPr>
            <p:nvPr/>
          </p:nvGrpSpPr>
          <p:grpSpPr bwMode="auto">
            <a:xfrm>
              <a:off x="2857487" y="1527322"/>
              <a:ext cx="6273813" cy="4285399"/>
              <a:chOff x="896938" y="1085850"/>
              <a:chExt cx="7488237" cy="5114925"/>
            </a:xfrm>
          </p:grpSpPr>
          <p:sp>
            <p:nvSpPr>
              <p:cNvPr id="430" name="Freeform 4">
                <a:extLst>
                  <a:ext uri="{FF2B5EF4-FFF2-40B4-BE49-F238E27FC236}">
                    <a16:creationId xmlns:a16="http://schemas.microsoft.com/office/drawing/2014/main" id="{44DD4BA1-9F40-7242-A76B-EB2224139D15}"/>
                  </a:ext>
                </a:extLst>
              </p:cNvPr>
              <p:cNvSpPr>
                <a:spLocks/>
              </p:cNvSpPr>
              <p:nvPr/>
            </p:nvSpPr>
            <p:spPr bwMode="auto">
              <a:xfrm>
                <a:off x="2916976" y="4297528"/>
                <a:ext cx="358071" cy="250108"/>
              </a:xfrm>
              <a:custGeom>
                <a:avLst/>
                <a:gdLst/>
                <a:ahLst/>
                <a:cxnLst>
                  <a:cxn ang="0">
                    <a:pos x="983" y="171"/>
                  </a:cxn>
                  <a:cxn ang="0">
                    <a:pos x="892" y="90"/>
                  </a:cxn>
                  <a:cxn ang="0">
                    <a:pos x="791" y="36"/>
                  </a:cxn>
                  <a:cxn ang="0">
                    <a:pos x="691" y="0"/>
                  </a:cxn>
                  <a:cxn ang="0">
                    <a:pos x="579" y="0"/>
                  </a:cxn>
                  <a:cxn ang="0">
                    <a:pos x="467" y="30"/>
                  </a:cxn>
                  <a:cxn ang="0">
                    <a:pos x="344" y="36"/>
                  </a:cxn>
                  <a:cxn ang="0">
                    <a:pos x="192" y="56"/>
                  </a:cxn>
                  <a:cxn ang="0">
                    <a:pos x="119" y="126"/>
                  </a:cxn>
                  <a:cxn ang="0">
                    <a:pos x="0" y="164"/>
                  </a:cxn>
                  <a:cxn ang="0">
                    <a:pos x="136" y="236"/>
                  </a:cxn>
                  <a:cxn ang="0">
                    <a:pos x="194" y="321"/>
                  </a:cxn>
                  <a:cxn ang="0">
                    <a:pos x="301" y="345"/>
                  </a:cxn>
                  <a:cxn ang="0">
                    <a:pos x="372" y="437"/>
                  </a:cxn>
                  <a:cxn ang="0">
                    <a:pos x="472" y="522"/>
                  </a:cxn>
                  <a:cxn ang="0">
                    <a:pos x="581" y="564"/>
                  </a:cxn>
                  <a:cxn ang="0">
                    <a:pos x="706" y="546"/>
                  </a:cxn>
                  <a:cxn ang="0">
                    <a:pos x="732" y="695"/>
                  </a:cxn>
                  <a:cxn ang="0">
                    <a:pos x="838" y="765"/>
                  </a:cxn>
                  <a:cxn ang="0">
                    <a:pos x="942" y="785"/>
                  </a:cxn>
                  <a:cxn ang="0">
                    <a:pos x="970" y="773"/>
                  </a:cxn>
                  <a:cxn ang="0">
                    <a:pos x="987" y="758"/>
                  </a:cxn>
                  <a:cxn ang="0">
                    <a:pos x="990" y="744"/>
                  </a:cxn>
                  <a:cxn ang="0">
                    <a:pos x="1000" y="731"/>
                  </a:cxn>
                  <a:cxn ang="0">
                    <a:pos x="996" y="714"/>
                  </a:cxn>
                  <a:cxn ang="0">
                    <a:pos x="985" y="696"/>
                  </a:cxn>
                  <a:cxn ang="0">
                    <a:pos x="982" y="680"/>
                  </a:cxn>
                  <a:cxn ang="0">
                    <a:pos x="982" y="663"/>
                  </a:cxn>
                  <a:cxn ang="0">
                    <a:pos x="991" y="654"/>
                  </a:cxn>
                  <a:cxn ang="0">
                    <a:pos x="996" y="639"/>
                  </a:cxn>
                  <a:cxn ang="0">
                    <a:pos x="1012" y="620"/>
                  </a:cxn>
                  <a:cxn ang="0">
                    <a:pos x="1032" y="620"/>
                  </a:cxn>
                  <a:cxn ang="0">
                    <a:pos x="1045" y="590"/>
                  </a:cxn>
                  <a:cxn ang="0">
                    <a:pos x="1065" y="473"/>
                  </a:cxn>
                  <a:cxn ang="0">
                    <a:pos x="1113" y="417"/>
                  </a:cxn>
                  <a:cxn ang="0">
                    <a:pos x="1029" y="353"/>
                  </a:cxn>
                  <a:cxn ang="0">
                    <a:pos x="975" y="272"/>
                  </a:cxn>
                  <a:cxn ang="0">
                    <a:pos x="983" y="171"/>
                  </a:cxn>
                </a:cxnLst>
                <a:rect l="0" t="0" r="r" b="b"/>
                <a:pathLst>
                  <a:path w="1113" h="785">
                    <a:moveTo>
                      <a:pt x="983" y="171"/>
                    </a:moveTo>
                    <a:lnTo>
                      <a:pt x="892" y="90"/>
                    </a:lnTo>
                    <a:lnTo>
                      <a:pt x="791" y="36"/>
                    </a:lnTo>
                    <a:lnTo>
                      <a:pt x="691" y="0"/>
                    </a:lnTo>
                    <a:lnTo>
                      <a:pt x="579" y="0"/>
                    </a:lnTo>
                    <a:lnTo>
                      <a:pt x="467" y="30"/>
                    </a:lnTo>
                    <a:lnTo>
                      <a:pt x="344" y="36"/>
                    </a:lnTo>
                    <a:lnTo>
                      <a:pt x="192" y="56"/>
                    </a:lnTo>
                    <a:lnTo>
                      <a:pt x="119" y="126"/>
                    </a:lnTo>
                    <a:lnTo>
                      <a:pt x="0" y="164"/>
                    </a:lnTo>
                    <a:lnTo>
                      <a:pt x="136" y="236"/>
                    </a:lnTo>
                    <a:lnTo>
                      <a:pt x="194" y="321"/>
                    </a:lnTo>
                    <a:lnTo>
                      <a:pt x="301" y="345"/>
                    </a:lnTo>
                    <a:lnTo>
                      <a:pt x="372" y="437"/>
                    </a:lnTo>
                    <a:lnTo>
                      <a:pt x="472" y="522"/>
                    </a:lnTo>
                    <a:lnTo>
                      <a:pt x="581" y="564"/>
                    </a:lnTo>
                    <a:lnTo>
                      <a:pt x="706" y="546"/>
                    </a:lnTo>
                    <a:lnTo>
                      <a:pt x="732" y="695"/>
                    </a:lnTo>
                    <a:lnTo>
                      <a:pt x="838" y="765"/>
                    </a:lnTo>
                    <a:lnTo>
                      <a:pt x="942" y="785"/>
                    </a:lnTo>
                    <a:lnTo>
                      <a:pt x="970" y="773"/>
                    </a:lnTo>
                    <a:lnTo>
                      <a:pt x="987" y="758"/>
                    </a:lnTo>
                    <a:lnTo>
                      <a:pt x="990" y="744"/>
                    </a:lnTo>
                    <a:lnTo>
                      <a:pt x="1000" y="731"/>
                    </a:lnTo>
                    <a:lnTo>
                      <a:pt x="996" y="714"/>
                    </a:lnTo>
                    <a:lnTo>
                      <a:pt x="985" y="696"/>
                    </a:lnTo>
                    <a:lnTo>
                      <a:pt x="982" y="680"/>
                    </a:lnTo>
                    <a:lnTo>
                      <a:pt x="982" y="663"/>
                    </a:lnTo>
                    <a:lnTo>
                      <a:pt x="991" y="654"/>
                    </a:lnTo>
                    <a:lnTo>
                      <a:pt x="996" y="639"/>
                    </a:lnTo>
                    <a:lnTo>
                      <a:pt x="1012" y="620"/>
                    </a:lnTo>
                    <a:lnTo>
                      <a:pt x="1032" y="620"/>
                    </a:lnTo>
                    <a:lnTo>
                      <a:pt x="1045" y="590"/>
                    </a:lnTo>
                    <a:lnTo>
                      <a:pt x="1065" y="473"/>
                    </a:lnTo>
                    <a:lnTo>
                      <a:pt x="1113" y="417"/>
                    </a:lnTo>
                    <a:lnTo>
                      <a:pt x="1029" y="353"/>
                    </a:lnTo>
                    <a:lnTo>
                      <a:pt x="975" y="272"/>
                    </a:lnTo>
                    <a:lnTo>
                      <a:pt x="983" y="17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31" name="Freeform 5">
                <a:extLst>
                  <a:ext uri="{FF2B5EF4-FFF2-40B4-BE49-F238E27FC236}">
                    <a16:creationId xmlns:a16="http://schemas.microsoft.com/office/drawing/2014/main" id="{87E36C93-C2E2-C44A-A117-3C13ABDA7551}"/>
                  </a:ext>
                </a:extLst>
              </p:cNvPr>
              <p:cNvSpPr>
                <a:spLocks/>
              </p:cNvSpPr>
              <p:nvPr/>
            </p:nvSpPr>
            <p:spPr bwMode="auto">
              <a:xfrm>
                <a:off x="5002878" y="1085911"/>
                <a:ext cx="3381773" cy="4420473"/>
              </a:xfrm>
              <a:custGeom>
                <a:avLst/>
                <a:gdLst/>
                <a:ahLst/>
                <a:cxnLst>
                  <a:cxn ang="0">
                    <a:pos x="1937" y="3022"/>
                  </a:cxn>
                  <a:cxn ang="0">
                    <a:pos x="3024" y="2878"/>
                  </a:cxn>
                  <a:cxn ang="0">
                    <a:pos x="2977" y="2196"/>
                  </a:cxn>
                  <a:cxn ang="0">
                    <a:pos x="1465" y="1370"/>
                  </a:cxn>
                  <a:cxn ang="0">
                    <a:pos x="591" y="1155"/>
                  </a:cxn>
                  <a:cxn ang="0">
                    <a:pos x="47" y="2028"/>
                  </a:cxn>
                  <a:cxn ang="0">
                    <a:pos x="224" y="2830"/>
                  </a:cxn>
                  <a:cxn ang="0">
                    <a:pos x="508" y="3787"/>
                  </a:cxn>
                  <a:cxn ang="0">
                    <a:pos x="591" y="4469"/>
                  </a:cxn>
                  <a:cxn ang="0">
                    <a:pos x="454" y="5759"/>
                  </a:cxn>
                  <a:cxn ang="0">
                    <a:pos x="721" y="6193"/>
                  </a:cxn>
                  <a:cxn ang="0">
                    <a:pos x="213" y="6827"/>
                  </a:cxn>
                  <a:cxn ang="0">
                    <a:pos x="284" y="7557"/>
                  </a:cxn>
                  <a:cxn ang="0">
                    <a:pos x="780" y="8239"/>
                  </a:cxn>
                  <a:cxn ang="0">
                    <a:pos x="1264" y="8753"/>
                  </a:cxn>
                  <a:cxn ang="0">
                    <a:pos x="1488" y="9316"/>
                  </a:cxn>
                  <a:cxn ang="0">
                    <a:pos x="1949" y="9663"/>
                  </a:cxn>
                  <a:cxn ang="0">
                    <a:pos x="2611" y="10357"/>
                  </a:cxn>
                  <a:cxn ang="0">
                    <a:pos x="3402" y="10596"/>
                  </a:cxn>
                  <a:cxn ang="0">
                    <a:pos x="3891" y="11419"/>
                  </a:cxn>
                  <a:cxn ang="0">
                    <a:pos x="3821" y="11706"/>
                  </a:cxn>
                  <a:cxn ang="0">
                    <a:pos x="3372" y="12675"/>
                  </a:cxn>
                  <a:cxn ang="0">
                    <a:pos x="4423" y="13142"/>
                  </a:cxn>
                  <a:cxn ang="0">
                    <a:pos x="5793" y="13573"/>
                  </a:cxn>
                  <a:cxn ang="0">
                    <a:pos x="6549" y="13621"/>
                  </a:cxn>
                  <a:cxn ang="0">
                    <a:pos x="6030" y="12747"/>
                  </a:cxn>
                  <a:cxn ang="0">
                    <a:pos x="6408" y="12137"/>
                  </a:cxn>
                  <a:cxn ang="0">
                    <a:pos x="6030" y="11443"/>
                  </a:cxn>
                  <a:cxn ang="0">
                    <a:pos x="5781" y="10581"/>
                  </a:cxn>
                  <a:cxn ang="0">
                    <a:pos x="6348" y="10162"/>
                  </a:cxn>
                  <a:cxn ang="0">
                    <a:pos x="7175" y="9732"/>
                  </a:cxn>
                  <a:cxn ang="0">
                    <a:pos x="7920" y="10103"/>
                  </a:cxn>
                  <a:cxn ang="0">
                    <a:pos x="8711" y="9911"/>
                  </a:cxn>
                  <a:cxn ang="0">
                    <a:pos x="9621" y="10079"/>
                  </a:cxn>
                  <a:cxn ang="0">
                    <a:pos x="9361" y="9433"/>
                  </a:cxn>
                  <a:cxn ang="0">
                    <a:pos x="9349" y="8727"/>
                  </a:cxn>
                  <a:cxn ang="0">
                    <a:pos x="10483" y="8368"/>
                  </a:cxn>
                  <a:cxn ang="0">
                    <a:pos x="9011" y="485"/>
                  </a:cxn>
                  <a:cxn ang="0">
                    <a:pos x="9720" y="903"/>
                  </a:cxn>
                  <a:cxn ang="0">
                    <a:pos x="9035" y="939"/>
                  </a:cxn>
                  <a:cxn ang="0">
                    <a:pos x="7407" y="700"/>
                  </a:cxn>
                  <a:cxn ang="0">
                    <a:pos x="7466" y="1334"/>
                  </a:cxn>
                  <a:cxn ang="0">
                    <a:pos x="7075" y="1146"/>
                  </a:cxn>
                  <a:cxn ang="0">
                    <a:pos x="6391" y="1454"/>
                  </a:cxn>
                  <a:cxn ang="0">
                    <a:pos x="5942" y="1598"/>
                  </a:cxn>
                  <a:cxn ang="0">
                    <a:pos x="5775" y="1550"/>
                  </a:cxn>
                  <a:cxn ang="0">
                    <a:pos x="5113" y="1897"/>
                  </a:cxn>
                  <a:cxn ang="0">
                    <a:pos x="4465" y="2615"/>
                  </a:cxn>
                  <a:cxn ang="0">
                    <a:pos x="4205" y="2064"/>
                  </a:cxn>
                  <a:cxn ang="0">
                    <a:pos x="3619" y="1624"/>
                  </a:cxn>
                  <a:cxn ang="0">
                    <a:pos x="3875" y="2495"/>
                  </a:cxn>
                  <a:cxn ang="0">
                    <a:pos x="3697" y="2890"/>
                  </a:cxn>
                  <a:cxn ang="0">
                    <a:pos x="2918" y="3524"/>
                  </a:cxn>
                  <a:cxn ang="0">
                    <a:pos x="2729" y="3835"/>
                  </a:cxn>
                  <a:cxn ang="0">
                    <a:pos x="2304" y="3979"/>
                  </a:cxn>
                  <a:cxn ang="0">
                    <a:pos x="2319" y="4288"/>
                  </a:cxn>
                  <a:cxn ang="0">
                    <a:pos x="1571" y="3548"/>
                  </a:cxn>
                  <a:cxn ang="0">
                    <a:pos x="910" y="2698"/>
                  </a:cxn>
                </a:cxnLst>
                <a:rect l="0" t="0" r="r" b="b"/>
                <a:pathLst>
                  <a:path w="10483" h="13892">
                    <a:moveTo>
                      <a:pt x="910" y="2698"/>
                    </a:moveTo>
                    <a:lnTo>
                      <a:pt x="945" y="2603"/>
                    </a:lnTo>
                    <a:lnTo>
                      <a:pt x="1087" y="2651"/>
                    </a:lnTo>
                    <a:lnTo>
                      <a:pt x="1252" y="2770"/>
                    </a:lnTo>
                    <a:lnTo>
                      <a:pt x="1441" y="2842"/>
                    </a:lnTo>
                    <a:lnTo>
                      <a:pt x="1654" y="2902"/>
                    </a:lnTo>
                    <a:lnTo>
                      <a:pt x="1937" y="3022"/>
                    </a:lnTo>
                    <a:lnTo>
                      <a:pt x="2185" y="3057"/>
                    </a:lnTo>
                    <a:lnTo>
                      <a:pt x="2292" y="3117"/>
                    </a:lnTo>
                    <a:lnTo>
                      <a:pt x="2516" y="3117"/>
                    </a:lnTo>
                    <a:lnTo>
                      <a:pt x="2682" y="3105"/>
                    </a:lnTo>
                    <a:lnTo>
                      <a:pt x="2762" y="3030"/>
                    </a:lnTo>
                    <a:lnTo>
                      <a:pt x="2882" y="2974"/>
                    </a:lnTo>
                    <a:lnTo>
                      <a:pt x="3024" y="2878"/>
                    </a:lnTo>
                    <a:lnTo>
                      <a:pt x="3119" y="2770"/>
                    </a:lnTo>
                    <a:lnTo>
                      <a:pt x="3189" y="2627"/>
                    </a:lnTo>
                    <a:lnTo>
                      <a:pt x="3166" y="2555"/>
                    </a:lnTo>
                    <a:lnTo>
                      <a:pt x="3095" y="2459"/>
                    </a:lnTo>
                    <a:lnTo>
                      <a:pt x="3036" y="2351"/>
                    </a:lnTo>
                    <a:lnTo>
                      <a:pt x="3087" y="2223"/>
                    </a:lnTo>
                    <a:lnTo>
                      <a:pt x="2977" y="2196"/>
                    </a:lnTo>
                    <a:lnTo>
                      <a:pt x="2835" y="2100"/>
                    </a:lnTo>
                    <a:lnTo>
                      <a:pt x="2658" y="2004"/>
                    </a:lnTo>
                    <a:lnTo>
                      <a:pt x="2504" y="1957"/>
                    </a:lnTo>
                    <a:lnTo>
                      <a:pt x="2363" y="1837"/>
                    </a:lnTo>
                    <a:lnTo>
                      <a:pt x="2150" y="1669"/>
                    </a:lnTo>
                    <a:lnTo>
                      <a:pt x="1817" y="1475"/>
                    </a:lnTo>
                    <a:lnTo>
                      <a:pt x="1465" y="1370"/>
                    </a:lnTo>
                    <a:lnTo>
                      <a:pt x="1240" y="1370"/>
                    </a:lnTo>
                    <a:lnTo>
                      <a:pt x="1158" y="1466"/>
                    </a:lnTo>
                    <a:lnTo>
                      <a:pt x="1028" y="1346"/>
                    </a:lnTo>
                    <a:lnTo>
                      <a:pt x="931" y="1445"/>
                    </a:lnTo>
                    <a:lnTo>
                      <a:pt x="933" y="1310"/>
                    </a:lnTo>
                    <a:lnTo>
                      <a:pt x="721" y="1262"/>
                    </a:lnTo>
                    <a:lnTo>
                      <a:pt x="591" y="1155"/>
                    </a:lnTo>
                    <a:lnTo>
                      <a:pt x="425" y="1107"/>
                    </a:lnTo>
                    <a:lnTo>
                      <a:pt x="295" y="1155"/>
                    </a:lnTo>
                    <a:lnTo>
                      <a:pt x="193" y="1206"/>
                    </a:lnTo>
                    <a:lnTo>
                      <a:pt x="59" y="1478"/>
                    </a:lnTo>
                    <a:lnTo>
                      <a:pt x="0" y="1669"/>
                    </a:lnTo>
                    <a:lnTo>
                      <a:pt x="16" y="1864"/>
                    </a:lnTo>
                    <a:lnTo>
                      <a:pt x="47" y="2028"/>
                    </a:lnTo>
                    <a:lnTo>
                      <a:pt x="201" y="2124"/>
                    </a:lnTo>
                    <a:lnTo>
                      <a:pt x="295" y="2136"/>
                    </a:lnTo>
                    <a:lnTo>
                      <a:pt x="343" y="2292"/>
                    </a:lnTo>
                    <a:lnTo>
                      <a:pt x="413" y="2447"/>
                    </a:lnTo>
                    <a:lnTo>
                      <a:pt x="307" y="2579"/>
                    </a:lnTo>
                    <a:lnTo>
                      <a:pt x="224" y="2710"/>
                    </a:lnTo>
                    <a:lnTo>
                      <a:pt x="224" y="2830"/>
                    </a:lnTo>
                    <a:lnTo>
                      <a:pt x="307" y="2926"/>
                    </a:lnTo>
                    <a:lnTo>
                      <a:pt x="390" y="3081"/>
                    </a:lnTo>
                    <a:lnTo>
                      <a:pt x="473" y="3201"/>
                    </a:lnTo>
                    <a:lnTo>
                      <a:pt x="543" y="3357"/>
                    </a:lnTo>
                    <a:lnTo>
                      <a:pt x="508" y="3476"/>
                    </a:lnTo>
                    <a:lnTo>
                      <a:pt x="461" y="3608"/>
                    </a:lnTo>
                    <a:lnTo>
                      <a:pt x="508" y="3787"/>
                    </a:lnTo>
                    <a:lnTo>
                      <a:pt x="449" y="3859"/>
                    </a:lnTo>
                    <a:lnTo>
                      <a:pt x="532" y="3943"/>
                    </a:lnTo>
                    <a:lnTo>
                      <a:pt x="579" y="4075"/>
                    </a:lnTo>
                    <a:lnTo>
                      <a:pt x="638" y="4170"/>
                    </a:lnTo>
                    <a:lnTo>
                      <a:pt x="721" y="4290"/>
                    </a:lnTo>
                    <a:lnTo>
                      <a:pt x="662" y="4398"/>
                    </a:lnTo>
                    <a:lnTo>
                      <a:pt x="591" y="4469"/>
                    </a:lnTo>
                    <a:lnTo>
                      <a:pt x="768" y="4613"/>
                    </a:lnTo>
                    <a:lnTo>
                      <a:pt x="921" y="4673"/>
                    </a:lnTo>
                    <a:lnTo>
                      <a:pt x="992" y="4793"/>
                    </a:lnTo>
                    <a:lnTo>
                      <a:pt x="1075" y="4900"/>
                    </a:lnTo>
                    <a:lnTo>
                      <a:pt x="898" y="5175"/>
                    </a:lnTo>
                    <a:lnTo>
                      <a:pt x="673" y="5475"/>
                    </a:lnTo>
                    <a:lnTo>
                      <a:pt x="454" y="5759"/>
                    </a:lnTo>
                    <a:lnTo>
                      <a:pt x="224" y="5953"/>
                    </a:lnTo>
                    <a:lnTo>
                      <a:pt x="272" y="5989"/>
                    </a:lnTo>
                    <a:lnTo>
                      <a:pt x="402" y="5929"/>
                    </a:lnTo>
                    <a:lnTo>
                      <a:pt x="425" y="6037"/>
                    </a:lnTo>
                    <a:lnTo>
                      <a:pt x="449" y="6133"/>
                    </a:lnTo>
                    <a:lnTo>
                      <a:pt x="543" y="6193"/>
                    </a:lnTo>
                    <a:lnTo>
                      <a:pt x="721" y="6193"/>
                    </a:lnTo>
                    <a:lnTo>
                      <a:pt x="784" y="6322"/>
                    </a:lnTo>
                    <a:lnTo>
                      <a:pt x="673" y="6300"/>
                    </a:lnTo>
                    <a:lnTo>
                      <a:pt x="543" y="6348"/>
                    </a:lnTo>
                    <a:lnTo>
                      <a:pt x="378" y="6432"/>
                    </a:lnTo>
                    <a:lnTo>
                      <a:pt x="252" y="6532"/>
                    </a:lnTo>
                    <a:lnTo>
                      <a:pt x="154" y="6623"/>
                    </a:lnTo>
                    <a:lnTo>
                      <a:pt x="213" y="6827"/>
                    </a:lnTo>
                    <a:lnTo>
                      <a:pt x="165" y="6923"/>
                    </a:lnTo>
                    <a:lnTo>
                      <a:pt x="189" y="7054"/>
                    </a:lnTo>
                    <a:lnTo>
                      <a:pt x="260" y="7162"/>
                    </a:lnTo>
                    <a:lnTo>
                      <a:pt x="236" y="7305"/>
                    </a:lnTo>
                    <a:lnTo>
                      <a:pt x="134" y="7399"/>
                    </a:lnTo>
                    <a:lnTo>
                      <a:pt x="201" y="7449"/>
                    </a:lnTo>
                    <a:lnTo>
                      <a:pt x="284" y="7557"/>
                    </a:lnTo>
                    <a:lnTo>
                      <a:pt x="331" y="7676"/>
                    </a:lnTo>
                    <a:lnTo>
                      <a:pt x="378" y="7808"/>
                    </a:lnTo>
                    <a:lnTo>
                      <a:pt x="402" y="7940"/>
                    </a:lnTo>
                    <a:lnTo>
                      <a:pt x="425" y="8071"/>
                    </a:lnTo>
                    <a:lnTo>
                      <a:pt x="591" y="8095"/>
                    </a:lnTo>
                    <a:lnTo>
                      <a:pt x="721" y="8131"/>
                    </a:lnTo>
                    <a:lnTo>
                      <a:pt x="780" y="8239"/>
                    </a:lnTo>
                    <a:lnTo>
                      <a:pt x="898" y="8191"/>
                    </a:lnTo>
                    <a:lnTo>
                      <a:pt x="1028" y="8191"/>
                    </a:lnTo>
                    <a:lnTo>
                      <a:pt x="1181" y="8287"/>
                    </a:lnTo>
                    <a:lnTo>
                      <a:pt x="1134" y="8502"/>
                    </a:lnTo>
                    <a:lnTo>
                      <a:pt x="1193" y="8610"/>
                    </a:lnTo>
                    <a:lnTo>
                      <a:pt x="1146" y="8729"/>
                    </a:lnTo>
                    <a:lnTo>
                      <a:pt x="1264" y="8753"/>
                    </a:lnTo>
                    <a:lnTo>
                      <a:pt x="1374" y="8925"/>
                    </a:lnTo>
                    <a:lnTo>
                      <a:pt x="1465" y="8969"/>
                    </a:lnTo>
                    <a:lnTo>
                      <a:pt x="1666" y="9160"/>
                    </a:lnTo>
                    <a:lnTo>
                      <a:pt x="1772" y="9244"/>
                    </a:lnTo>
                    <a:lnTo>
                      <a:pt x="1677" y="9292"/>
                    </a:lnTo>
                    <a:lnTo>
                      <a:pt x="1607" y="9376"/>
                    </a:lnTo>
                    <a:lnTo>
                      <a:pt x="1488" y="9316"/>
                    </a:lnTo>
                    <a:lnTo>
                      <a:pt x="1345" y="9344"/>
                    </a:lnTo>
                    <a:lnTo>
                      <a:pt x="1347" y="9519"/>
                    </a:lnTo>
                    <a:lnTo>
                      <a:pt x="1477" y="9555"/>
                    </a:lnTo>
                    <a:lnTo>
                      <a:pt x="1522" y="9703"/>
                    </a:lnTo>
                    <a:lnTo>
                      <a:pt x="1571" y="9783"/>
                    </a:lnTo>
                    <a:lnTo>
                      <a:pt x="1725" y="9711"/>
                    </a:lnTo>
                    <a:lnTo>
                      <a:pt x="1949" y="9663"/>
                    </a:lnTo>
                    <a:lnTo>
                      <a:pt x="2055" y="9687"/>
                    </a:lnTo>
                    <a:lnTo>
                      <a:pt x="2174" y="9806"/>
                    </a:lnTo>
                    <a:lnTo>
                      <a:pt x="2233" y="9938"/>
                    </a:lnTo>
                    <a:lnTo>
                      <a:pt x="2256" y="10082"/>
                    </a:lnTo>
                    <a:lnTo>
                      <a:pt x="2433" y="10094"/>
                    </a:lnTo>
                    <a:lnTo>
                      <a:pt x="2528" y="10225"/>
                    </a:lnTo>
                    <a:lnTo>
                      <a:pt x="2611" y="10357"/>
                    </a:lnTo>
                    <a:lnTo>
                      <a:pt x="2658" y="10453"/>
                    </a:lnTo>
                    <a:lnTo>
                      <a:pt x="2847" y="10417"/>
                    </a:lnTo>
                    <a:lnTo>
                      <a:pt x="2965" y="10465"/>
                    </a:lnTo>
                    <a:lnTo>
                      <a:pt x="3087" y="10422"/>
                    </a:lnTo>
                    <a:lnTo>
                      <a:pt x="3189" y="10489"/>
                    </a:lnTo>
                    <a:lnTo>
                      <a:pt x="3260" y="10584"/>
                    </a:lnTo>
                    <a:lnTo>
                      <a:pt x="3402" y="10596"/>
                    </a:lnTo>
                    <a:lnTo>
                      <a:pt x="3556" y="10644"/>
                    </a:lnTo>
                    <a:lnTo>
                      <a:pt x="3766" y="10721"/>
                    </a:lnTo>
                    <a:lnTo>
                      <a:pt x="3927" y="10821"/>
                    </a:lnTo>
                    <a:lnTo>
                      <a:pt x="3939" y="10976"/>
                    </a:lnTo>
                    <a:lnTo>
                      <a:pt x="3927" y="11120"/>
                    </a:lnTo>
                    <a:lnTo>
                      <a:pt x="3880" y="11287"/>
                    </a:lnTo>
                    <a:lnTo>
                      <a:pt x="3891" y="11419"/>
                    </a:lnTo>
                    <a:lnTo>
                      <a:pt x="3702" y="11479"/>
                    </a:lnTo>
                    <a:lnTo>
                      <a:pt x="3584" y="11479"/>
                    </a:lnTo>
                    <a:lnTo>
                      <a:pt x="3490" y="11575"/>
                    </a:lnTo>
                    <a:lnTo>
                      <a:pt x="3478" y="11694"/>
                    </a:lnTo>
                    <a:lnTo>
                      <a:pt x="3584" y="11694"/>
                    </a:lnTo>
                    <a:lnTo>
                      <a:pt x="3714" y="11610"/>
                    </a:lnTo>
                    <a:lnTo>
                      <a:pt x="3821" y="11706"/>
                    </a:lnTo>
                    <a:lnTo>
                      <a:pt x="3750" y="11838"/>
                    </a:lnTo>
                    <a:lnTo>
                      <a:pt x="3608" y="11898"/>
                    </a:lnTo>
                    <a:lnTo>
                      <a:pt x="3501" y="12037"/>
                    </a:lnTo>
                    <a:lnTo>
                      <a:pt x="3584" y="12113"/>
                    </a:lnTo>
                    <a:lnTo>
                      <a:pt x="3442" y="12352"/>
                    </a:lnTo>
                    <a:lnTo>
                      <a:pt x="3301" y="12520"/>
                    </a:lnTo>
                    <a:lnTo>
                      <a:pt x="3372" y="12675"/>
                    </a:lnTo>
                    <a:lnTo>
                      <a:pt x="3513" y="12687"/>
                    </a:lnTo>
                    <a:lnTo>
                      <a:pt x="3679" y="12735"/>
                    </a:lnTo>
                    <a:lnTo>
                      <a:pt x="3856" y="12891"/>
                    </a:lnTo>
                    <a:lnTo>
                      <a:pt x="3986" y="12999"/>
                    </a:lnTo>
                    <a:lnTo>
                      <a:pt x="4057" y="13082"/>
                    </a:lnTo>
                    <a:lnTo>
                      <a:pt x="4222" y="13082"/>
                    </a:lnTo>
                    <a:lnTo>
                      <a:pt x="4423" y="13142"/>
                    </a:lnTo>
                    <a:lnTo>
                      <a:pt x="4600" y="13202"/>
                    </a:lnTo>
                    <a:lnTo>
                      <a:pt x="4907" y="13202"/>
                    </a:lnTo>
                    <a:lnTo>
                      <a:pt x="5084" y="13310"/>
                    </a:lnTo>
                    <a:lnTo>
                      <a:pt x="5415" y="13346"/>
                    </a:lnTo>
                    <a:lnTo>
                      <a:pt x="5522" y="13405"/>
                    </a:lnTo>
                    <a:lnTo>
                      <a:pt x="5722" y="13441"/>
                    </a:lnTo>
                    <a:lnTo>
                      <a:pt x="5793" y="13573"/>
                    </a:lnTo>
                    <a:lnTo>
                      <a:pt x="5982" y="13657"/>
                    </a:lnTo>
                    <a:lnTo>
                      <a:pt x="6136" y="13693"/>
                    </a:lnTo>
                    <a:lnTo>
                      <a:pt x="6183" y="13812"/>
                    </a:lnTo>
                    <a:lnTo>
                      <a:pt x="6307" y="13892"/>
                    </a:lnTo>
                    <a:lnTo>
                      <a:pt x="6467" y="13812"/>
                    </a:lnTo>
                    <a:lnTo>
                      <a:pt x="6502" y="13740"/>
                    </a:lnTo>
                    <a:lnTo>
                      <a:pt x="6549" y="13621"/>
                    </a:lnTo>
                    <a:lnTo>
                      <a:pt x="6467" y="13477"/>
                    </a:lnTo>
                    <a:lnTo>
                      <a:pt x="6325" y="13358"/>
                    </a:lnTo>
                    <a:lnTo>
                      <a:pt x="6219" y="13214"/>
                    </a:lnTo>
                    <a:lnTo>
                      <a:pt x="6207" y="13094"/>
                    </a:lnTo>
                    <a:lnTo>
                      <a:pt x="6195" y="12927"/>
                    </a:lnTo>
                    <a:lnTo>
                      <a:pt x="6148" y="12831"/>
                    </a:lnTo>
                    <a:lnTo>
                      <a:pt x="6030" y="12747"/>
                    </a:lnTo>
                    <a:lnTo>
                      <a:pt x="5894" y="12725"/>
                    </a:lnTo>
                    <a:lnTo>
                      <a:pt x="5959" y="12604"/>
                    </a:lnTo>
                    <a:lnTo>
                      <a:pt x="6065" y="12556"/>
                    </a:lnTo>
                    <a:lnTo>
                      <a:pt x="6148" y="12328"/>
                    </a:lnTo>
                    <a:lnTo>
                      <a:pt x="6100" y="12157"/>
                    </a:lnTo>
                    <a:lnTo>
                      <a:pt x="6254" y="12197"/>
                    </a:lnTo>
                    <a:lnTo>
                      <a:pt x="6408" y="12137"/>
                    </a:lnTo>
                    <a:lnTo>
                      <a:pt x="6537" y="11981"/>
                    </a:lnTo>
                    <a:lnTo>
                      <a:pt x="6431" y="11850"/>
                    </a:lnTo>
                    <a:lnTo>
                      <a:pt x="6431" y="11694"/>
                    </a:lnTo>
                    <a:lnTo>
                      <a:pt x="6348" y="11563"/>
                    </a:lnTo>
                    <a:lnTo>
                      <a:pt x="6266" y="11467"/>
                    </a:lnTo>
                    <a:lnTo>
                      <a:pt x="6136" y="11419"/>
                    </a:lnTo>
                    <a:lnTo>
                      <a:pt x="6030" y="11443"/>
                    </a:lnTo>
                    <a:lnTo>
                      <a:pt x="5935" y="11371"/>
                    </a:lnTo>
                    <a:lnTo>
                      <a:pt x="5841" y="11204"/>
                    </a:lnTo>
                    <a:lnTo>
                      <a:pt x="5722" y="11132"/>
                    </a:lnTo>
                    <a:lnTo>
                      <a:pt x="5758" y="10964"/>
                    </a:lnTo>
                    <a:lnTo>
                      <a:pt x="5841" y="10857"/>
                    </a:lnTo>
                    <a:lnTo>
                      <a:pt x="5781" y="10737"/>
                    </a:lnTo>
                    <a:lnTo>
                      <a:pt x="5781" y="10581"/>
                    </a:lnTo>
                    <a:lnTo>
                      <a:pt x="5805" y="10438"/>
                    </a:lnTo>
                    <a:lnTo>
                      <a:pt x="5935" y="10318"/>
                    </a:lnTo>
                    <a:lnTo>
                      <a:pt x="6041" y="10422"/>
                    </a:lnTo>
                    <a:lnTo>
                      <a:pt x="6189" y="10541"/>
                    </a:lnTo>
                    <a:lnTo>
                      <a:pt x="6278" y="10486"/>
                    </a:lnTo>
                    <a:lnTo>
                      <a:pt x="6219" y="10246"/>
                    </a:lnTo>
                    <a:lnTo>
                      <a:pt x="6348" y="10162"/>
                    </a:lnTo>
                    <a:lnTo>
                      <a:pt x="6408" y="10067"/>
                    </a:lnTo>
                    <a:lnTo>
                      <a:pt x="6573" y="9971"/>
                    </a:lnTo>
                    <a:lnTo>
                      <a:pt x="6786" y="9768"/>
                    </a:lnTo>
                    <a:lnTo>
                      <a:pt x="6892" y="9756"/>
                    </a:lnTo>
                    <a:lnTo>
                      <a:pt x="7010" y="9839"/>
                    </a:lnTo>
                    <a:lnTo>
                      <a:pt x="7081" y="9780"/>
                    </a:lnTo>
                    <a:lnTo>
                      <a:pt x="7175" y="9732"/>
                    </a:lnTo>
                    <a:lnTo>
                      <a:pt x="7234" y="9815"/>
                    </a:lnTo>
                    <a:lnTo>
                      <a:pt x="7376" y="9827"/>
                    </a:lnTo>
                    <a:lnTo>
                      <a:pt x="7494" y="9827"/>
                    </a:lnTo>
                    <a:lnTo>
                      <a:pt x="7636" y="9995"/>
                    </a:lnTo>
                    <a:lnTo>
                      <a:pt x="7790" y="10067"/>
                    </a:lnTo>
                    <a:lnTo>
                      <a:pt x="7849" y="10198"/>
                    </a:lnTo>
                    <a:lnTo>
                      <a:pt x="7920" y="10103"/>
                    </a:lnTo>
                    <a:lnTo>
                      <a:pt x="8050" y="10103"/>
                    </a:lnTo>
                    <a:lnTo>
                      <a:pt x="8156" y="10139"/>
                    </a:lnTo>
                    <a:lnTo>
                      <a:pt x="8239" y="10031"/>
                    </a:lnTo>
                    <a:lnTo>
                      <a:pt x="8368" y="9923"/>
                    </a:lnTo>
                    <a:lnTo>
                      <a:pt x="8534" y="9923"/>
                    </a:lnTo>
                    <a:lnTo>
                      <a:pt x="8640" y="10002"/>
                    </a:lnTo>
                    <a:lnTo>
                      <a:pt x="8711" y="9911"/>
                    </a:lnTo>
                    <a:lnTo>
                      <a:pt x="8865" y="9911"/>
                    </a:lnTo>
                    <a:lnTo>
                      <a:pt x="8983" y="10007"/>
                    </a:lnTo>
                    <a:lnTo>
                      <a:pt x="9054" y="10103"/>
                    </a:lnTo>
                    <a:lnTo>
                      <a:pt x="9243" y="10103"/>
                    </a:lnTo>
                    <a:lnTo>
                      <a:pt x="9337" y="10007"/>
                    </a:lnTo>
                    <a:lnTo>
                      <a:pt x="9455" y="10079"/>
                    </a:lnTo>
                    <a:lnTo>
                      <a:pt x="9621" y="10079"/>
                    </a:lnTo>
                    <a:lnTo>
                      <a:pt x="9715" y="9947"/>
                    </a:lnTo>
                    <a:lnTo>
                      <a:pt x="9727" y="9768"/>
                    </a:lnTo>
                    <a:lnTo>
                      <a:pt x="9621" y="9696"/>
                    </a:lnTo>
                    <a:lnTo>
                      <a:pt x="9455" y="9684"/>
                    </a:lnTo>
                    <a:lnTo>
                      <a:pt x="9349" y="9624"/>
                    </a:lnTo>
                    <a:lnTo>
                      <a:pt x="9290" y="9516"/>
                    </a:lnTo>
                    <a:lnTo>
                      <a:pt x="9361" y="9433"/>
                    </a:lnTo>
                    <a:lnTo>
                      <a:pt x="9479" y="9361"/>
                    </a:lnTo>
                    <a:lnTo>
                      <a:pt x="9378" y="9254"/>
                    </a:lnTo>
                    <a:lnTo>
                      <a:pt x="9420" y="9121"/>
                    </a:lnTo>
                    <a:lnTo>
                      <a:pt x="9644" y="9050"/>
                    </a:lnTo>
                    <a:lnTo>
                      <a:pt x="9526" y="8955"/>
                    </a:lnTo>
                    <a:lnTo>
                      <a:pt x="9420" y="8882"/>
                    </a:lnTo>
                    <a:lnTo>
                      <a:pt x="9349" y="8727"/>
                    </a:lnTo>
                    <a:lnTo>
                      <a:pt x="9384" y="8631"/>
                    </a:lnTo>
                    <a:lnTo>
                      <a:pt x="9585" y="8619"/>
                    </a:lnTo>
                    <a:lnTo>
                      <a:pt x="9786" y="8583"/>
                    </a:lnTo>
                    <a:lnTo>
                      <a:pt x="9951" y="8499"/>
                    </a:lnTo>
                    <a:lnTo>
                      <a:pt x="10152" y="8439"/>
                    </a:lnTo>
                    <a:lnTo>
                      <a:pt x="10353" y="8439"/>
                    </a:lnTo>
                    <a:lnTo>
                      <a:pt x="10483" y="8368"/>
                    </a:lnTo>
                    <a:lnTo>
                      <a:pt x="10481" y="4"/>
                    </a:lnTo>
                    <a:lnTo>
                      <a:pt x="8926" y="0"/>
                    </a:lnTo>
                    <a:lnTo>
                      <a:pt x="9011" y="162"/>
                    </a:lnTo>
                    <a:lnTo>
                      <a:pt x="9070" y="209"/>
                    </a:lnTo>
                    <a:lnTo>
                      <a:pt x="9011" y="293"/>
                    </a:lnTo>
                    <a:lnTo>
                      <a:pt x="8952" y="377"/>
                    </a:lnTo>
                    <a:lnTo>
                      <a:pt x="9011" y="485"/>
                    </a:lnTo>
                    <a:lnTo>
                      <a:pt x="9118" y="461"/>
                    </a:lnTo>
                    <a:lnTo>
                      <a:pt x="9259" y="533"/>
                    </a:lnTo>
                    <a:lnTo>
                      <a:pt x="9330" y="544"/>
                    </a:lnTo>
                    <a:lnTo>
                      <a:pt x="9342" y="676"/>
                    </a:lnTo>
                    <a:lnTo>
                      <a:pt x="9484" y="832"/>
                    </a:lnTo>
                    <a:lnTo>
                      <a:pt x="9615" y="847"/>
                    </a:lnTo>
                    <a:lnTo>
                      <a:pt x="9720" y="903"/>
                    </a:lnTo>
                    <a:lnTo>
                      <a:pt x="9661" y="1059"/>
                    </a:lnTo>
                    <a:lnTo>
                      <a:pt x="9661" y="1191"/>
                    </a:lnTo>
                    <a:lnTo>
                      <a:pt x="9661" y="1322"/>
                    </a:lnTo>
                    <a:lnTo>
                      <a:pt x="9590" y="1334"/>
                    </a:lnTo>
                    <a:lnTo>
                      <a:pt x="9496" y="1227"/>
                    </a:lnTo>
                    <a:lnTo>
                      <a:pt x="9318" y="1107"/>
                    </a:lnTo>
                    <a:lnTo>
                      <a:pt x="9035" y="939"/>
                    </a:lnTo>
                    <a:lnTo>
                      <a:pt x="8692" y="820"/>
                    </a:lnTo>
                    <a:lnTo>
                      <a:pt x="8385" y="664"/>
                    </a:lnTo>
                    <a:lnTo>
                      <a:pt x="8043" y="544"/>
                    </a:lnTo>
                    <a:lnTo>
                      <a:pt x="7854" y="568"/>
                    </a:lnTo>
                    <a:lnTo>
                      <a:pt x="7501" y="544"/>
                    </a:lnTo>
                    <a:lnTo>
                      <a:pt x="7513" y="676"/>
                    </a:lnTo>
                    <a:lnTo>
                      <a:pt x="7407" y="700"/>
                    </a:lnTo>
                    <a:lnTo>
                      <a:pt x="7525" y="856"/>
                    </a:lnTo>
                    <a:lnTo>
                      <a:pt x="7548" y="939"/>
                    </a:lnTo>
                    <a:lnTo>
                      <a:pt x="7690" y="999"/>
                    </a:lnTo>
                    <a:lnTo>
                      <a:pt x="7725" y="1146"/>
                    </a:lnTo>
                    <a:lnTo>
                      <a:pt x="7619" y="1227"/>
                    </a:lnTo>
                    <a:lnTo>
                      <a:pt x="7489" y="1215"/>
                    </a:lnTo>
                    <a:lnTo>
                      <a:pt x="7466" y="1334"/>
                    </a:lnTo>
                    <a:lnTo>
                      <a:pt x="7537" y="1406"/>
                    </a:lnTo>
                    <a:lnTo>
                      <a:pt x="7454" y="1466"/>
                    </a:lnTo>
                    <a:lnTo>
                      <a:pt x="7300" y="1466"/>
                    </a:lnTo>
                    <a:lnTo>
                      <a:pt x="7277" y="1322"/>
                    </a:lnTo>
                    <a:lnTo>
                      <a:pt x="7336" y="1203"/>
                    </a:lnTo>
                    <a:lnTo>
                      <a:pt x="7223" y="1116"/>
                    </a:lnTo>
                    <a:lnTo>
                      <a:pt x="7075" y="1146"/>
                    </a:lnTo>
                    <a:lnTo>
                      <a:pt x="6922" y="1262"/>
                    </a:lnTo>
                    <a:lnTo>
                      <a:pt x="6875" y="1406"/>
                    </a:lnTo>
                    <a:lnTo>
                      <a:pt x="6804" y="1406"/>
                    </a:lnTo>
                    <a:lnTo>
                      <a:pt x="6686" y="1370"/>
                    </a:lnTo>
                    <a:lnTo>
                      <a:pt x="6615" y="1406"/>
                    </a:lnTo>
                    <a:lnTo>
                      <a:pt x="6521" y="1382"/>
                    </a:lnTo>
                    <a:lnTo>
                      <a:pt x="6391" y="1454"/>
                    </a:lnTo>
                    <a:lnTo>
                      <a:pt x="6344" y="1562"/>
                    </a:lnTo>
                    <a:lnTo>
                      <a:pt x="6355" y="1657"/>
                    </a:lnTo>
                    <a:lnTo>
                      <a:pt x="6225" y="1669"/>
                    </a:lnTo>
                    <a:lnTo>
                      <a:pt x="6143" y="1741"/>
                    </a:lnTo>
                    <a:lnTo>
                      <a:pt x="6072" y="1669"/>
                    </a:lnTo>
                    <a:lnTo>
                      <a:pt x="5942" y="1705"/>
                    </a:lnTo>
                    <a:lnTo>
                      <a:pt x="5942" y="1598"/>
                    </a:lnTo>
                    <a:lnTo>
                      <a:pt x="6036" y="1562"/>
                    </a:lnTo>
                    <a:lnTo>
                      <a:pt x="6011" y="1430"/>
                    </a:lnTo>
                    <a:lnTo>
                      <a:pt x="6023" y="1298"/>
                    </a:lnTo>
                    <a:lnTo>
                      <a:pt x="5864" y="1265"/>
                    </a:lnTo>
                    <a:lnTo>
                      <a:pt x="5788" y="1346"/>
                    </a:lnTo>
                    <a:lnTo>
                      <a:pt x="5739" y="1442"/>
                    </a:lnTo>
                    <a:lnTo>
                      <a:pt x="5775" y="1550"/>
                    </a:lnTo>
                    <a:lnTo>
                      <a:pt x="5763" y="1609"/>
                    </a:lnTo>
                    <a:lnTo>
                      <a:pt x="5687" y="1624"/>
                    </a:lnTo>
                    <a:lnTo>
                      <a:pt x="5574" y="1562"/>
                    </a:lnTo>
                    <a:lnTo>
                      <a:pt x="5420" y="1633"/>
                    </a:lnTo>
                    <a:lnTo>
                      <a:pt x="5290" y="1705"/>
                    </a:lnTo>
                    <a:lnTo>
                      <a:pt x="5219" y="1861"/>
                    </a:lnTo>
                    <a:lnTo>
                      <a:pt x="5113" y="1897"/>
                    </a:lnTo>
                    <a:lnTo>
                      <a:pt x="4971" y="1980"/>
                    </a:lnTo>
                    <a:lnTo>
                      <a:pt x="4948" y="2088"/>
                    </a:lnTo>
                    <a:lnTo>
                      <a:pt x="4711" y="2163"/>
                    </a:lnTo>
                    <a:lnTo>
                      <a:pt x="4725" y="2351"/>
                    </a:lnTo>
                    <a:lnTo>
                      <a:pt x="4690" y="2519"/>
                    </a:lnTo>
                    <a:lnTo>
                      <a:pt x="4623" y="2552"/>
                    </a:lnTo>
                    <a:lnTo>
                      <a:pt x="4465" y="2615"/>
                    </a:lnTo>
                    <a:lnTo>
                      <a:pt x="4264" y="2531"/>
                    </a:lnTo>
                    <a:lnTo>
                      <a:pt x="4209" y="2462"/>
                    </a:lnTo>
                    <a:lnTo>
                      <a:pt x="4123" y="2435"/>
                    </a:lnTo>
                    <a:lnTo>
                      <a:pt x="4028" y="2363"/>
                    </a:lnTo>
                    <a:lnTo>
                      <a:pt x="4028" y="2232"/>
                    </a:lnTo>
                    <a:lnTo>
                      <a:pt x="4099" y="2124"/>
                    </a:lnTo>
                    <a:lnTo>
                      <a:pt x="4205" y="2064"/>
                    </a:lnTo>
                    <a:lnTo>
                      <a:pt x="4300" y="2028"/>
                    </a:lnTo>
                    <a:lnTo>
                      <a:pt x="4406" y="1968"/>
                    </a:lnTo>
                    <a:lnTo>
                      <a:pt x="4324" y="1873"/>
                    </a:lnTo>
                    <a:lnTo>
                      <a:pt x="4209" y="1744"/>
                    </a:lnTo>
                    <a:lnTo>
                      <a:pt x="4028" y="1657"/>
                    </a:lnTo>
                    <a:lnTo>
                      <a:pt x="3780" y="1681"/>
                    </a:lnTo>
                    <a:lnTo>
                      <a:pt x="3619" y="1624"/>
                    </a:lnTo>
                    <a:lnTo>
                      <a:pt x="3650" y="1741"/>
                    </a:lnTo>
                    <a:lnTo>
                      <a:pt x="3757" y="1849"/>
                    </a:lnTo>
                    <a:lnTo>
                      <a:pt x="3768" y="1957"/>
                    </a:lnTo>
                    <a:lnTo>
                      <a:pt x="3766" y="2103"/>
                    </a:lnTo>
                    <a:lnTo>
                      <a:pt x="3768" y="2280"/>
                    </a:lnTo>
                    <a:lnTo>
                      <a:pt x="3721" y="2423"/>
                    </a:lnTo>
                    <a:lnTo>
                      <a:pt x="3875" y="2495"/>
                    </a:lnTo>
                    <a:lnTo>
                      <a:pt x="3946" y="2627"/>
                    </a:lnTo>
                    <a:lnTo>
                      <a:pt x="3969" y="2734"/>
                    </a:lnTo>
                    <a:lnTo>
                      <a:pt x="3898" y="2890"/>
                    </a:lnTo>
                    <a:lnTo>
                      <a:pt x="3969" y="3081"/>
                    </a:lnTo>
                    <a:lnTo>
                      <a:pt x="3863" y="3033"/>
                    </a:lnTo>
                    <a:lnTo>
                      <a:pt x="3780" y="3022"/>
                    </a:lnTo>
                    <a:lnTo>
                      <a:pt x="3697" y="2890"/>
                    </a:lnTo>
                    <a:lnTo>
                      <a:pt x="3615" y="2890"/>
                    </a:lnTo>
                    <a:lnTo>
                      <a:pt x="3438" y="2854"/>
                    </a:lnTo>
                    <a:lnTo>
                      <a:pt x="3284" y="3105"/>
                    </a:lnTo>
                    <a:lnTo>
                      <a:pt x="3107" y="3165"/>
                    </a:lnTo>
                    <a:lnTo>
                      <a:pt x="3024" y="3297"/>
                    </a:lnTo>
                    <a:lnTo>
                      <a:pt x="2906" y="3392"/>
                    </a:lnTo>
                    <a:lnTo>
                      <a:pt x="2918" y="3524"/>
                    </a:lnTo>
                    <a:lnTo>
                      <a:pt x="3000" y="3572"/>
                    </a:lnTo>
                    <a:lnTo>
                      <a:pt x="3107" y="3740"/>
                    </a:lnTo>
                    <a:lnTo>
                      <a:pt x="3225" y="3895"/>
                    </a:lnTo>
                    <a:lnTo>
                      <a:pt x="3130" y="3931"/>
                    </a:lnTo>
                    <a:lnTo>
                      <a:pt x="3060" y="3895"/>
                    </a:lnTo>
                    <a:lnTo>
                      <a:pt x="2918" y="3931"/>
                    </a:lnTo>
                    <a:lnTo>
                      <a:pt x="2729" y="3835"/>
                    </a:lnTo>
                    <a:lnTo>
                      <a:pt x="2563" y="3931"/>
                    </a:lnTo>
                    <a:lnTo>
                      <a:pt x="2516" y="3847"/>
                    </a:lnTo>
                    <a:lnTo>
                      <a:pt x="2611" y="3799"/>
                    </a:lnTo>
                    <a:lnTo>
                      <a:pt x="2457" y="3680"/>
                    </a:lnTo>
                    <a:lnTo>
                      <a:pt x="2244" y="3668"/>
                    </a:lnTo>
                    <a:lnTo>
                      <a:pt x="2138" y="3823"/>
                    </a:lnTo>
                    <a:lnTo>
                      <a:pt x="2304" y="3979"/>
                    </a:lnTo>
                    <a:lnTo>
                      <a:pt x="2386" y="4051"/>
                    </a:lnTo>
                    <a:lnTo>
                      <a:pt x="2493" y="3991"/>
                    </a:lnTo>
                    <a:lnTo>
                      <a:pt x="2575" y="4122"/>
                    </a:lnTo>
                    <a:lnTo>
                      <a:pt x="2611" y="4242"/>
                    </a:lnTo>
                    <a:lnTo>
                      <a:pt x="2528" y="4338"/>
                    </a:lnTo>
                    <a:lnTo>
                      <a:pt x="2398" y="4338"/>
                    </a:lnTo>
                    <a:lnTo>
                      <a:pt x="2319" y="4288"/>
                    </a:lnTo>
                    <a:lnTo>
                      <a:pt x="2221" y="4266"/>
                    </a:lnTo>
                    <a:lnTo>
                      <a:pt x="2032" y="4134"/>
                    </a:lnTo>
                    <a:lnTo>
                      <a:pt x="1866" y="4075"/>
                    </a:lnTo>
                    <a:lnTo>
                      <a:pt x="1725" y="4015"/>
                    </a:lnTo>
                    <a:lnTo>
                      <a:pt x="1748" y="3835"/>
                    </a:lnTo>
                    <a:lnTo>
                      <a:pt x="1701" y="3704"/>
                    </a:lnTo>
                    <a:lnTo>
                      <a:pt x="1571" y="3548"/>
                    </a:lnTo>
                    <a:lnTo>
                      <a:pt x="1677" y="3428"/>
                    </a:lnTo>
                    <a:lnTo>
                      <a:pt x="1607" y="3213"/>
                    </a:lnTo>
                    <a:lnTo>
                      <a:pt x="1488" y="3129"/>
                    </a:lnTo>
                    <a:lnTo>
                      <a:pt x="1323" y="3081"/>
                    </a:lnTo>
                    <a:lnTo>
                      <a:pt x="1240" y="2938"/>
                    </a:lnTo>
                    <a:lnTo>
                      <a:pt x="1020" y="2731"/>
                    </a:lnTo>
                    <a:lnTo>
                      <a:pt x="910" y="269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32" name="Freeform 6">
                <a:extLst>
                  <a:ext uri="{FF2B5EF4-FFF2-40B4-BE49-F238E27FC236}">
                    <a16:creationId xmlns:a16="http://schemas.microsoft.com/office/drawing/2014/main" id="{E5F18CCC-5730-C541-8BA0-BEF7BA858CC3}"/>
                  </a:ext>
                </a:extLst>
              </p:cNvPr>
              <p:cNvSpPr>
                <a:spLocks/>
              </p:cNvSpPr>
              <p:nvPr/>
            </p:nvSpPr>
            <p:spPr bwMode="auto">
              <a:xfrm>
                <a:off x="4675120" y="4161105"/>
                <a:ext cx="1599001" cy="990958"/>
              </a:xfrm>
              <a:custGeom>
                <a:avLst/>
                <a:gdLst/>
                <a:ahLst/>
                <a:cxnLst>
                  <a:cxn ang="0">
                    <a:pos x="520" y="340"/>
                  </a:cxn>
                  <a:cxn ang="0">
                    <a:pos x="496" y="691"/>
                  </a:cxn>
                  <a:cxn ang="0">
                    <a:pos x="197" y="1018"/>
                  </a:cxn>
                  <a:cxn ang="0">
                    <a:pos x="94" y="1529"/>
                  </a:cxn>
                  <a:cxn ang="0">
                    <a:pos x="187" y="1730"/>
                  </a:cxn>
                  <a:cxn ang="0">
                    <a:pos x="512" y="1824"/>
                  </a:cxn>
                  <a:cxn ang="0">
                    <a:pos x="937" y="1792"/>
                  </a:cxn>
                  <a:cxn ang="0">
                    <a:pos x="1307" y="1608"/>
                  </a:cxn>
                  <a:cxn ang="0">
                    <a:pos x="1685" y="1665"/>
                  </a:cxn>
                  <a:cxn ang="0">
                    <a:pos x="1960" y="1848"/>
                  </a:cxn>
                  <a:cxn ang="0">
                    <a:pos x="2189" y="2279"/>
                  </a:cxn>
                  <a:cxn ang="0">
                    <a:pos x="2134" y="2416"/>
                  </a:cxn>
                  <a:cxn ang="0">
                    <a:pos x="1913" y="2463"/>
                  </a:cxn>
                  <a:cxn ang="0">
                    <a:pos x="1803" y="2734"/>
                  </a:cxn>
                  <a:cxn ang="0">
                    <a:pos x="1921" y="2846"/>
                  </a:cxn>
                  <a:cxn ang="0">
                    <a:pos x="2118" y="2590"/>
                  </a:cxn>
                  <a:cxn ang="0">
                    <a:pos x="2417" y="2287"/>
                  </a:cxn>
                  <a:cxn ang="0">
                    <a:pos x="2763" y="2279"/>
                  </a:cxn>
                  <a:cxn ang="0">
                    <a:pos x="2976" y="2439"/>
                  </a:cxn>
                  <a:cxn ang="0">
                    <a:pos x="3283" y="2534"/>
                  </a:cxn>
                  <a:cxn ang="0">
                    <a:pos x="3063" y="2678"/>
                  </a:cxn>
                  <a:cxn ang="0">
                    <a:pos x="3267" y="2814"/>
                  </a:cxn>
                  <a:cxn ang="0">
                    <a:pos x="3330" y="3117"/>
                  </a:cxn>
                  <a:cxn ang="0">
                    <a:pos x="3685" y="2878"/>
                  </a:cxn>
                  <a:cxn ang="0">
                    <a:pos x="3850" y="2846"/>
                  </a:cxn>
                  <a:cxn ang="0">
                    <a:pos x="3590" y="2678"/>
                  </a:cxn>
                  <a:cxn ang="0">
                    <a:pos x="3551" y="2386"/>
                  </a:cxn>
                  <a:cxn ang="0">
                    <a:pos x="3889" y="2239"/>
                  </a:cxn>
                  <a:cxn ang="0">
                    <a:pos x="4220" y="2056"/>
                  </a:cxn>
                  <a:cxn ang="0">
                    <a:pos x="4510" y="1915"/>
                  </a:cxn>
                  <a:cxn ang="0">
                    <a:pos x="4909" y="1755"/>
                  </a:cxn>
                  <a:cxn ang="0">
                    <a:pos x="4956" y="1316"/>
                  </a:cxn>
                  <a:cxn ang="0">
                    <a:pos x="4598" y="989"/>
                  </a:cxn>
                  <a:cxn ang="0">
                    <a:pos x="4208" y="826"/>
                  </a:cxn>
                  <a:cxn ang="0">
                    <a:pos x="3864" y="754"/>
                  </a:cxn>
                  <a:cxn ang="0">
                    <a:pos x="3542" y="559"/>
                  </a:cxn>
                  <a:cxn ang="0">
                    <a:pos x="3252" y="277"/>
                  </a:cxn>
                  <a:cxn ang="0">
                    <a:pos x="2962" y="0"/>
                  </a:cxn>
                  <a:cxn ang="0">
                    <a:pos x="2464" y="93"/>
                  </a:cxn>
                  <a:cxn ang="0">
                    <a:pos x="2275" y="348"/>
                  </a:cxn>
                  <a:cxn ang="0">
                    <a:pos x="2126" y="364"/>
                  </a:cxn>
                  <a:cxn ang="0">
                    <a:pos x="1866" y="324"/>
                  </a:cxn>
                  <a:cxn ang="0">
                    <a:pos x="1685" y="332"/>
                  </a:cxn>
                  <a:cxn ang="0">
                    <a:pos x="1338" y="300"/>
                  </a:cxn>
                  <a:cxn ang="0">
                    <a:pos x="811" y="181"/>
                  </a:cxn>
                </a:cxnLst>
                <a:rect l="0" t="0" r="r" b="b"/>
                <a:pathLst>
                  <a:path w="4956" h="3117">
                    <a:moveTo>
                      <a:pt x="685" y="204"/>
                    </a:moveTo>
                    <a:lnTo>
                      <a:pt x="559" y="244"/>
                    </a:lnTo>
                    <a:lnTo>
                      <a:pt x="520" y="340"/>
                    </a:lnTo>
                    <a:lnTo>
                      <a:pt x="370" y="364"/>
                    </a:lnTo>
                    <a:lnTo>
                      <a:pt x="386" y="564"/>
                    </a:lnTo>
                    <a:lnTo>
                      <a:pt x="496" y="691"/>
                    </a:lnTo>
                    <a:lnTo>
                      <a:pt x="488" y="835"/>
                    </a:lnTo>
                    <a:lnTo>
                      <a:pt x="346" y="899"/>
                    </a:lnTo>
                    <a:lnTo>
                      <a:pt x="197" y="1018"/>
                    </a:lnTo>
                    <a:lnTo>
                      <a:pt x="126" y="1210"/>
                    </a:lnTo>
                    <a:lnTo>
                      <a:pt x="126" y="1339"/>
                    </a:lnTo>
                    <a:lnTo>
                      <a:pt x="94" y="1529"/>
                    </a:lnTo>
                    <a:lnTo>
                      <a:pt x="0" y="1617"/>
                    </a:lnTo>
                    <a:lnTo>
                      <a:pt x="102" y="1641"/>
                    </a:lnTo>
                    <a:lnTo>
                      <a:pt x="187" y="1730"/>
                    </a:lnTo>
                    <a:lnTo>
                      <a:pt x="244" y="1649"/>
                    </a:lnTo>
                    <a:lnTo>
                      <a:pt x="346" y="1760"/>
                    </a:lnTo>
                    <a:lnTo>
                      <a:pt x="512" y="1824"/>
                    </a:lnTo>
                    <a:lnTo>
                      <a:pt x="716" y="1824"/>
                    </a:lnTo>
                    <a:lnTo>
                      <a:pt x="811" y="1920"/>
                    </a:lnTo>
                    <a:lnTo>
                      <a:pt x="937" y="1792"/>
                    </a:lnTo>
                    <a:lnTo>
                      <a:pt x="1071" y="1824"/>
                    </a:lnTo>
                    <a:lnTo>
                      <a:pt x="1189" y="1681"/>
                    </a:lnTo>
                    <a:lnTo>
                      <a:pt x="1307" y="1608"/>
                    </a:lnTo>
                    <a:lnTo>
                      <a:pt x="1472" y="1585"/>
                    </a:lnTo>
                    <a:lnTo>
                      <a:pt x="1598" y="1577"/>
                    </a:lnTo>
                    <a:lnTo>
                      <a:pt x="1685" y="1665"/>
                    </a:lnTo>
                    <a:lnTo>
                      <a:pt x="1779" y="1638"/>
                    </a:lnTo>
                    <a:lnTo>
                      <a:pt x="1866" y="1784"/>
                    </a:lnTo>
                    <a:lnTo>
                      <a:pt x="1960" y="1848"/>
                    </a:lnTo>
                    <a:lnTo>
                      <a:pt x="2023" y="1992"/>
                    </a:lnTo>
                    <a:lnTo>
                      <a:pt x="2134" y="2146"/>
                    </a:lnTo>
                    <a:lnTo>
                      <a:pt x="2189" y="2279"/>
                    </a:lnTo>
                    <a:lnTo>
                      <a:pt x="2267" y="2367"/>
                    </a:lnTo>
                    <a:lnTo>
                      <a:pt x="2204" y="2415"/>
                    </a:lnTo>
                    <a:lnTo>
                      <a:pt x="2134" y="2416"/>
                    </a:lnTo>
                    <a:lnTo>
                      <a:pt x="2031" y="2359"/>
                    </a:lnTo>
                    <a:lnTo>
                      <a:pt x="1937" y="2375"/>
                    </a:lnTo>
                    <a:lnTo>
                      <a:pt x="1913" y="2463"/>
                    </a:lnTo>
                    <a:lnTo>
                      <a:pt x="1897" y="2535"/>
                    </a:lnTo>
                    <a:lnTo>
                      <a:pt x="1866" y="2654"/>
                    </a:lnTo>
                    <a:lnTo>
                      <a:pt x="1803" y="2734"/>
                    </a:lnTo>
                    <a:lnTo>
                      <a:pt x="1716" y="2718"/>
                    </a:lnTo>
                    <a:lnTo>
                      <a:pt x="1819" y="2814"/>
                    </a:lnTo>
                    <a:lnTo>
                      <a:pt x="1921" y="2846"/>
                    </a:lnTo>
                    <a:lnTo>
                      <a:pt x="2047" y="2766"/>
                    </a:lnTo>
                    <a:lnTo>
                      <a:pt x="2047" y="2662"/>
                    </a:lnTo>
                    <a:lnTo>
                      <a:pt x="2118" y="2590"/>
                    </a:lnTo>
                    <a:lnTo>
                      <a:pt x="2252" y="2582"/>
                    </a:lnTo>
                    <a:lnTo>
                      <a:pt x="2307" y="2439"/>
                    </a:lnTo>
                    <a:lnTo>
                      <a:pt x="2417" y="2287"/>
                    </a:lnTo>
                    <a:lnTo>
                      <a:pt x="2551" y="2207"/>
                    </a:lnTo>
                    <a:lnTo>
                      <a:pt x="2685" y="2231"/>
                    </a:lnTo>
                    <a:lnTo>
                      <a:pt x="2763" y="2279"/>
                    </a:lnTo>
                    <a:lnTo>
                      <a:pt x="2803" y="2407"/>
                    </a:lnTo>
                    <a:lnTo>
                      <a:pt x="2874" y="2463"/>
                    </a:lnTo>
                    <a:lnTo>
                      <a:pt x="2976" y="2439"/>
                    </a:lnTo>
                    <a:lnTo>
                      <a:pt x="3110" y="2415"/>
                    </a:lnTo>
                    <a:lnTo>
                      <a:pt x="3226" y="2446"/>
                    </a:lnTo>
                    <a:lnTo>
                      <a:pt x="3283" y="2534"/>
                    </a:lnTo>
                    <a:lnTo>
                      <a:pt x="3259" y="2630"/>
                    </a:lnTo>
                    <a:lnTo>
                      <a:pt x="3157" y="2670"/>
                    </a:lnTo>
                    <a:lnTo>
                      <a:pt x="3063" y="2678"/>
                    </a:lnTo>
                    <a:lnTo>
                      <a:pt x="3078" y="2758"/>
                    </a:lnTo>
                    <a:lnTo>
                      <a:pt x="3173" y="2782"/>
                    </a:lnTo>
                    <a:lnTo>
                      <a:pt x="3267" y="2814"/>
                    </a:lnTo>
                    <a:lnTo>
                      <a:pt x="3299" y="2918"/>
                    </a:lnTo>
                    <a:lnTo>
                      <a:pt x="3285" y="3044"/>
                    </a:lnTo>
                    <a:lnTo>
                      <a:pt x="3330" y="3117"/>
                    </a:lnTo>
                    <a:lnTo>
                      <a:pt x="3440" y="3061"/>
                    </a:lnTo>
                    <a:lnTo>
                      <a:pt x="3511" y="2965"/>
                    </a:lnTo>
                    <a:lnTo>
                      <a:pt x="3685" y="2878"/>
                    </a:lnTo>
                    <a:lnTo>
                      <a:pt x="3905" y="2894"/>
                    </a:lnTo>
                    <a:lnTo>
                      <a:pt x="3929" y="2822"/>
                    </a:lnTo>
                    <a:lnTo>
                      <a:pt x="3850" y="2846"/>
                    </a:lnTo>
                    <a:lnTo>
                      <a:pt x="3763" y="2806"/>
                    </a:lnTo>
                    <a:lnTo>
                      <a:pt x="3685" y="2798"/>
                    </a:lnTo>
                    <a:lnTo>
                      <a:pt x="3590" y="2678"/>
                    </a:lnTo>
                    <a:lnTo>
                      <a:pt x="3527" y="2582"/>
                    </a:lnTo>
                    <a:lnTo>
                      <a:pt x="3527" y="2487"/>
                    </a:lnTo>
                    <a:lnTo>
                      <a:pt x="3551" y="2386"/>
                    </a:lnTo>
                    <a:lnTo>
                      <a:pt x="3669" y="2303"/>
                    </a:lnTo>
                    <a:lnTo>
                      <a:pt x="3779" y="2263"/>
                    </a:lnTo>
                    <a:lnTo>
                      <a:pt x="3889" y="2239"/>
                    </a:lnTo>
                    <a:lnTo>
                      <a:pt x="4015" y="2143"/>
                    </a:lnTo>
                    <a:lnTo>
                      <a:pt x="4149" y="2143"/>
                    </a:lnTo>
                    <a:lnTo>
                      <a:pt x="4220" y="2056"/>
                    </a:lnTo>
                    <a:lnTo>
                      <a:pt x="4362" y="2024"/>
                    </a:lnTo>
                    <a:lnTo>
                      <a:pt x="4495" y="2034"/>
                    </a:lnTo>
                    <a:lnTo>
                      <a:pt x="4510" y="1915"/>
                    </a:lnTo>
                    <a:lnTo>
                      <a:pt x="4606" y="1817"/>
                    </a:lnTo>
                    <a:lnTo>
                      <a:pt x="4725" y="1816"/>
                    </a:lnTo>
                    <a:lnTo>
                      <a:pt x="4909" y="1755"/>
                    </a:lnTo>
                    <a:lnTo>
                      <a:pt x="4897" y="1625"/>
                    </a:lnTo>
                    <a:lnTo>
                      <a:pt x="4944" y="1456"/>
                    </a:lnTo>
                    <a:lnTo>
                      <a:pt x="4956" y="1316"/>
                    </a:lnTo>
                    <a:lnTo>
                      <a:pt x="4944" y="1158"/>
                    </a:lnTo>
                    <a:lnTo>
                      <a:pt x="4790" y="1061"/>
                    </a:lnTo>
                    <a:lnTo>
                      <a:pt x="4598" y="989"/>
                    </a:lnTo>
                    <a:lnTo>
                      <a:pt x="4418" y="934"/>
                    </a:lnTo>
                    <a:lnTo>
                      <a:pt x="4279" y="922"/>
                    </a:lnTo>
                    <a:lnTo>
                      <a:pt x="4208" y="826"/>
                    </a:lnTo>
                    <a:lnTo>
                      <a:pt x="4105" y="759"/>
                    </a:lnTo>
                    <a:lnTo>
                      <a:pt x="3985" y="802"/>
                    </a:lnTo>
                    <a:lnTo>
                      <a:pt x="3864" y="754"/>
                    </a:lnTo>
                    <a:lnTo>
                      <a:pt x="3674" y="789"/>
                    </a:lnTo>
                    <a:lnTo>
                      <a:pt x="3633" y="702"/>
                    </a:lnTo>
                    <a:lnTo>
                      <a:pt x="3542" y="559"/>
                    </a:lnTo>
                    <a:lnTo>
                      <a:pt x="3452" y="431"/>
                    </a:lnTo>
                    <a:lnTo>
                      <a:pt x="3275" y="419"/>
                    </a:lnTo>
                    <a:lnTo>
                      <a:pt x="3252" y="277"/>
                    </a:lnTo>
                    <a:lnTo>
                      <a:pt x="3192" y="146"/>
                    </a:lnTo>
                    <a:lnTo>
                      <a:pt x="3075" y="24"/>
                    </a:lnTo>
                    <a:lnTo>
                      <a:pt x="2962" y="0"/>
                    </a:lnTo>
                    <a:lnTo>
                      <a:pt x="2745" y="47"/>
                    </a:lnTo>
                    <a:lnTo>
                      <a:pt x="2590" y="119"/>
                    </a:lnTo>
                    <a:lnTo>
                      <a:pt x="2464" y="93"/>
                    </a:lnTo>
                    <a:lnTo>
                      <a:pt x="2330" y="181"/>
                    </a:lnTo>
                    <a:lnTo>
                      <a:pt x="2275" y="260"/>
                    </a:lnTo>
                    <a:lnTo>
                      <a:pt x="2275" y="348"/>
                    </a:lnTo>
                    <a:lnTo>
                      <a:pt x="2299" y="428"/>
                    </a:lnTo>
                    <a:lnTo>
                      <a:pt x="2222" y="441"/>
                    </a:lnTo>
                    <a:lnTo>
                      <a:pt x="2126" y="364"/>
                    </a:lnTo>
                    <a:lnTo>
                      <a:pt x="2000" y="364"/>
                    </a:lnTo>
                    <a:lnTo>
                      <a:pt x="1929" y="428"/>
                    </a:lnTo>
                    <a:lnTo>
                      <a:pt x="1866" y="324"/>
                    </a:lnTo>
                    <a:lnTo>
                      <a:pt x="1795" y="348"/>
                    </a:lnTo>
                    <a:lnTo>
                      <a:pt x="1740" y="404"/>
                    </a:lnTo>
                    <a:lnTo>
                      <a:pt x="1685" y="332"/>
                    </a:lnTo>
                    <a:lnTo>
                      <a:pt x="1590" y="340"/>
                    </a:lnTo>
                    <a:lnTo>
                      <a:pt x="1472" y="356"/>
                    </a:lnTo>
                    <a:lnTo>
                      <a:pt x="1338" y="300"/>
                    </a:lnTo>
                    <a:lnTo>
                      <a:pt x="1212" y="276"/>
                    </a:lnTo>
                    <a:lnTo>
                      <a:pt x="1047" y="189"/>
                    </a:lnTo>
                    <a:lnTo>
                      <a:pt x="811" y="181"/>
                    </a:lnTo>
                    <a:lnTo>
                      <a:pt x="685" y="204"/>
                    </a:lnTo>
                    <a:close/>
                  </a:path>
                </a:pathLst>
              </a:custGeom>
              <a:solidFill>
                <a:srgbClr val="C3B996"/>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39" name="Freeform 7">
                <a:extLst>
                  <a:ext uri="{FF2B5EF4-FFF2-40B4-BE49-F238E27FC236}">
                    <a16:creationId xmlns:a16="http://schemas.microsoft.com/office/drawing/2014/main" id="{F6784417-D75F-0544-86FA-65A3A5F23848}"/>
                  </a:ext>
                </a:extLst>
              </p:cNvPr>
              <p:cNvSpPr>
                <a:spLocks/>
              </p:cNvSpPr>
              <p:nvPr/>
            </p:nvSpPr>
            <p:spPr bwMode="auto">
              <a:xfrm>
                <a:off x="5059714" y="4661321"/>
                <a:ext cx="346702" cy="369477"/>
              </a:xfrm>
              <a:custGeom>
                <a:avLst/>
                <a:gdLst/>
                <a:ahLst/>
                <a:cxnLst>
                  <a:cxn ang="0">
                    <a:pos x="0" y="102"/>
                  </a:cxn>
                  <a:cxn ang="0">
                    <a:pos x="95" y="154"/>
                  </a:cxn>
                  <a:cxn ang="0">
                    <a:pos x="163" y="221"/>
                  </a:cxn>
                  <a:cxn ang="0">
                    <a:pos x="228" y="221"/>
                  </a:cxn>
                  <a:cxn ang="0">
                    <a:pos x="234" y="335"/>
                  </a:cxn>
                  <a:cxn ang="0">
                    <a:pos x="270" y="431"/>
                  </a:cxn>
                  <a:cxn ang="0">
                    <a:pos x="347" y="473"/>
                  </a:cxn>
                  <a:cxn ang="0">
                    <a:pos x="371" y="545"/>
                  </a:cxn>
                  <a:cxn ang="0">
                    <a:pos x="429" y="580"/>
                  </a:cxn>
                  <a:cxn ang="0">
                    <a:pos x="510" y="642"/>
                  </a:cxn>
                  <a:cxn ang="0">
                    <a:pos x="501" y="760"/>
                  </a:cxn>
                  <a:cxn ang="0">
                    <a:pos x="548" y="832"/>
                  </a:cxn>
                  <a:cxn ang="0">
                    <a:pos x="530" y="886"/>
                  </a:cxn>
                  <a:cxn ang="0">
                    <a:pos x="560" y="964"/>
                  </a:cxn>
                  <a:cxn ang="0">
                    <a:pos x="512" y="1047"/>
                  </a:cxn>
                  <a:cxn ang="0">
                    <a:pos x="530" y="1143"/>
                  </a:cxn>
                  <a:cxn ang="0">
                    <a:pos x="613" y="1157"/>
                  </a:cxn>
                  <a:cxn ang="0">
                    <a:pos x="677" y="1077"/>
                  </a:cxn>
                  <a:cxn ang="0">
                    <a:pos x="707" y="963"/>
                  </a:cxn>
                  <a:cxn ang="0">
                    <a:pos x="725" y="883"/>
                  </a:cxn>
                  <a:cxn ang="0">
                    <a:pos x="746" y="799"/>
                  </a:cxn>
                  <a:cxn ang="0">
                    <a:pos x="837" y="783"/>
                  </a:cxn>
                  <a:cxn ang="0">
                    <a:pos x="943" y="840"/>
                  </a:cxn>
                  <a:cxn ang="0">
                    <a:pos x="1013" y="840"/>
                  </a:cxn>
                  <a:cxn ang="0">
                    <a:pos x="1078" y="790"/>
                  </a:cxn>
                  <a:cxn ang="0">
                    <a:pos x="1001" y="705"/>
                  </a:cxn>
                  <a:cxn ang="0">
                    <a:pos x="943" y="570"/>
                  </a:cxn>
                  <a:cxn ang="0">
                    <a:pos x="835" y="418"/>
                  </a:cxn>
                  <a:cxn ang="0">
                    <a:pos x="772" y="271"/>
                  </a:cxn>
                  <a:cxn ang="0">
                    <a:pos x="677" y="206"/>
                  </a:cxn>
                  <a:cxn ang="0">
                    <a:pos x="589" y="62"/>
                  </a:cxn>
                  <a:cxn ang="0">
                    <a:pos x="494" y="87"/>
                  </a:cxn>
                  <a:cxn ang="0">
                    <a:pos x="406" y="0"/>
                  </a:cxn>
                  <a:cxn ang="0">
                    <a:pos x="274" y="9"/>
                  </a:cxn>
                  <a:cxn ang="0">
                    <a:pos x="116" y="30"/>
                  </a:cxn>
                  <a:cxn ang="0">
                    <a:pos x="0" y="102"/>
                  </a:cxn>
                </a:cxnLst>
                <a:rect l="0" t="0" r="r" b="b"/>
                <a:pathLst>
                  <a:path w="1078" h="1157">
                    <a:moveTo>
                      <a:pt x="0" y="102"/>
                    </a:moveTo>
                    <a:lnTo>
                      <a:pt x="95" y="154"/>
                    </a:lnTo>
                    <a:lnTo>
                      <a:pt x="163" y="221"/>
                    </a:lnTo>
                    <a:lnTo>
                      <a:pt x="228" y="221"/>
                    </a:lnTo>
                    <a:lnTo>
                      <a:pt x="234" y="335"/>
                    </a:lnTo>
                    <a:lnTo>
                      <a:pt x="270" y="431"/>
                    </a:lnTo>
                    <a:lnTo>
                      <a:pt x="347" y="473"/>
                    </a:lnTo>
                    <a:lnTo>
                      <a:pt x="371" y="545"/>
                    </a:lnTo>
                    <a:lnTo>
                      <a:pt x="429" y="580"/>
                    </a:lnTo>
                    <a:lnTo>
                      <a:pt x="510" y="642"/>
                    </a:lnTo>
                    <a:lnTo>
                      <a:pt x="501" y="760"/>
                    </a:lnTo>
                    <a:lnTo>
                      <a:pt x="548" y="832"/>
                    </a:lnTo>
                    <a:lnTo>
                      <a:pt x="530" y="886"/>
                    </a:lnTo>
                    <a:lnTo>
                      <a:pt x="560" y="964"/>
                    </a:lnTo>
                    <a:lnTo>
                      <a:pt x="512" y="1047"/>
                    </a:lnTo>
                    <a:lnTo>
                      <a:pt x="530" y="1143"/>
                    </a:lnTo>
                    <a:lnTo>
                      <a:pt x="613" y="1157"/>
                    </a:lnTo>
                    <a:lnTo>
                      <a:pt x="677" y="1077"/>
                    </a:lnTo>
                    <a:lnTo>
                      <a:pt x="707" y="963"/>
                    </a:lnTo>
                    <a:lnTo>
                      <a:pt x="725" y="883"/>
                    </a:lnTo>
                    <a:lnTo>
                      <a:pt x="746" y="799"/>
                    </a:lnTo>
                    <a:lnTo>
                      <a:pt x="837" y="783"/>
                    </a:lnTo>
                    <a:lnTo>
                      <a:pt x="943" y="840"/>
                    </a:lnTo>
                    <a:lnTo>
                      <a:pt x="1013" y="840"/>
                    </a:lnTo>
                    <a:lnTo>
                      <a:pt x="1078" y="790"/>
                    </a:lnTo>
                    <a:lnTo>
                      <a:pt x="1001" y="705"/>
                    </a:lnTo>
                    <a:lnTo>
                      <a:pt x="943" y="570"/>
                    </a:lnTo>
                    <a:lnTo>
                      <a:pt x="835" y="418"/>
                    </a:lnTo>
                    <a:lnTo>
                      <a:pt x="772" y="271"/>
                    </a:lnTo>
                    <a:lnTo>
                      <a:pt x="677" y="206"/>
                    </a:lnTo>
                    <a:lnTo>
                      <a:pt x="589" y="62"/>
                    </a:lnTo>
                    <a:lnTo>
                      <a:pt x="494" y="87"/>
                    </a:lnTo>
                    <a:lnTo>
                      <a:pt x="406" y="0"/>
                    </a:lnTo>
                    <a:lnTo>
                      <a:pt x="274" y="9"/>
                    </a:lnTo>
                    <a:lnTo>
                      <a:pt x="116" y="30"/>
                    </a:lnTo>
                    <a:lnTo>
                      <a:pt x="0" y="10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0" name="Freeform 8">
                <a:extLst>
                  <a:ext uri="{FF2B5EF4-FFF2-40B4-BE49-F238E27FC236}">
                    <a16:creationId xmlns:a16="http://schemas.microsoft.com/office/drawing/2014/main" id="{AB3CDD0B-6FDF-3D4D-9842-24105A016F44}"/>
                  </a:ext>
                </a:extLst>
              </p:cNvPr>
              <p:cNvSpPr>
                <a:spLocks/>
              </p:cNvSpPr>
              <p:nvPr/>
            </p:nvSpPr>
            <p:spPr bwMode="auto">
              <a:xfrm>
                <a:off x="4749008" y="3653310"/>
                <a:ext cx="826024" cy="646112"/>
              </a:xfrm>
              <a:custGeom>
                <a:avLst/>
                <a:gdLst/>
                <a:ahLst/>
                <a:cxnLst>
                  <a:cxn ang="0">
                    <a:pos x="1250" y="1949"/>
                  </a:cxn>
                  <a:cxn ang="0">
                    <a:pos x="1460" y="1925"/>
                  </a:cxn>
                  <a:cxn ang="0">
                    <a:pos x="1566" y="1940"/>
                  </a:cxn>
                  <a:cxn ang="0">
                    <a:pos x="1704" y="2021"/>
                  </a:cxn>
                  <a:cxn ang="0">
                    <a:pos x="1903" y="1957"/>
                  </a:cxn>
                  <a:cxn ang="0">
                    <a:pos x="2074" y="2020"/>
                  </a:cxn>
                  <a:cxn ang="0">
                    <a:pos x="2050" y="1852"/>
                  </a:cxn>
                  <a:cxn ang="0">
                    <a:pos x="2238" y="1683"/>
                  </a:cxn>
                  <a:cxn ang="0">
                    <a:pos x="2319" y="1638"/>
                  </a:cxn>
                  <a:cxn ang="0">
                    <a:pos x="2139" y="1448"/>
                  </a:cxn>
                  <a:cxn ang="0">
                    <a:pos x="2281" y="1246"/>
                  </a:cxn>
                  <a:cxn ang="0">
                    <a:pos x="2472" y="1222"/>
                  </a:cxn>
                  <a:cxn ang="0">
                    <a:pos x="2458" y="1087"/>
                  </a:cxn>
                  <a:cxn ang="0">
                    <a:pos x="2169" y="856"/>
                  </a:cxn>
                  <a:cxn ang="0">
                    <a:pos x="1940" y="658"/>
                  </a:cxn>
                  <a:cxn ang="0">
                    <a:pos x="1927" y="428"/>
                  </a:cxn>
                  <a:cxn ang="0">
                    <a:pos x="1820" y="120"/>
                  </a:cxn>
                  <a:cxn ang="0">
                    <a:pos x="1571" y="168"/>
                  </a:cxn>
                  <a:cxn ang="0">
                    <a:pos x="1382" y="23"/>
                  </a:cxn>
                  <a:cxn ang="0">
                    <a:pos x="1098" y="100"/>
                  </a:cxn>
                  <a:cxn ang="0">
                    <a:pos x="900" y="146"/>
                  </a:cxn>
                  <a:cxn ang="0">
                    <a:pos x="792" y="383"/>
                  </a:cxn>
                  <a:cxn ang="0">
                    <a:pos x="666" y="593"/>
                  </a:cxn>
                  <a:cxn ang="0">
                    <a:pos x="639" y="848"/>
                  </a:cxn>
                  <a:cxn ang="0">
                    <a:pos x="432" y="885"/>
                  </a:cxn>
                  <a:cxn ang="0">
                    <a:pos x="279" y="985"/>
                  </a:cxn>
                  <a:cxn ang="0">
                    <a:pos x="44" y="976"/>
                  </a:cxn>
                  <a:cxn ang="0">
                    <a:pos x="81" y="1168"/>
                  </a:cxn>
                  <a:cxn ang="0">
                    <a:pos x="198" y="1350"/>
                  </a:cxn>
                  <a:cxn ang="0">
                    <a:pos x="99" y="1487"/>
                  </a:cxn>
                  <a:cxn ang="0">
                    <a:pos x="0" y="1624"/>
                  </a:cxn>
                  <a:cxn ang="0">
                    <a:pos x="89" y="1713"/>
                  </a:cxn>
                  <a:cxn ang="0">
                    <a:pos x="126" y="1870"/>
                  </a:cxn>
                  <a:cxn ang="0">
                    <a:pos x="293" y="1931"/>
                  </a:cxn>
                  <a:cxn ang="0">
                    <a:pos x="463" y="1795"/>
                  </a:cxn>
                  <a:cxn ang="0">
                    <a:pos x="822" y="1781"/>
                  </a:cxn>
                  <a:cxn ang="0">
                    <a:pos x="1119" y="1895"/>
                  </a:cxn>
                </a:cxnLst>
                <a:rect l="0" t="0" r="r" b="b"/>
                <a:pathLst>
                  <a:path w="2565" h="2030">
                    <a:moveTo>
                      <a:pt x="1119" y="1895"/>
                    </a:moveTo>
                    <a:lnTo>
                      <a:pt x="1250" y="1949"/>
                    </a:lnTo>
                    <a:lnTo>
                      <a:pt x="1347" y="1934"/>
                    </a:lnTo>
                    <a:lnTo>
                      <a:pt x="1460" y="1925"/>
                    </a:lnTo>
                    <a:lnTo>
                      <a:pt x="1516" y="1997"/>
                    </a:lnTo>
                    <a:lnTo>
                      <a:pt x="1566" y="1940"/>
                    </a:lnTo>
                    <a:lnTo>
                      <a:pt x="1640" y="1916"/>
                    </a:lnTo>
                    <a:lnTo>
                      <a:pt x="1704" y="2021"/>
                    </a:lnTo>
                    <a:lnTo>
                      <a:pt x="1773" y="1956"/>
                    </a:lnTo>
                    <a:lnTo>
                      <a:pt x="1903" y="1957"/>
                    </a:lnTo>
                    <a:lnTo>
                      <a:pt x="1992" y="2030"/>
                    </a:lnTo>
                    <a:lnTo>
                      <a:pt x="2074" y="2020"/>
                    </a:lnTo>
                    <a:lnTo>
                      <a:pt x="2051" y="1940"/>
                    </a:lnTo>
                    <a:lnTo>
                      <a:pt x="2050" y="1852"/>
                    </a:lnTo>
                    <a:lnTo>
                      <a:pt x="2103" y="1775"/>
                    </a:lnTo>
                    <a:lnTo>
                      <a:pt x="2238" y="1683"/>
                    </a:lnTo>
                    <a:lnTo>
                      <a:pt x="2364" y="1712"/>
                    </a:lnTo>
                    <a:lnTo>
                      <a:pt x="2319" y="1638"/>
                    </a:lnTo>
                    <a:lnTo>
                      <a:pt x="2269" y="1485"/>
                    </a:lnTo>
                    <a:lnTo>
                      <a:pt x="2139" y="1448"/>
                    </a:lnTo>
                    <a:lnTo>
                      <a:pt x="2139" y="1274"/>
                    </a:lnTo>
                    <a:lnTo>
                      <a:pt x="2281" y="1246"/>
                    </a:lnTo>
                    <a:lnTo>
                      <a:pt x="2401" y="1305"/>
                    </a:lnTo>
                    <a:lnTo>
                      <a:pt x="2472" y="1222"/>
                    </a:lnTo>
                    <a:lnTo>
                      <a:pt x="2565" y="1174"/>
                    </a:lnTo>
                    <a:lnTo>
                      <a:pt x="2458" y="1087"/>
                    </a:lnTo>
                    <a:lnTo>
                      <a:pt x="2264" y="900"/>
                    </a:lnTo>
                    <a:lnTo>
                      <a:pt x="2169" y="856"/>
                    </a:lnTo>
                    <a:lnTo>
                      <a:pt x="2057" y="682"/>
                    </a:lnTo>
                    <a:lnTo>
                      <a:pt x="1940" y="658"/>
                    </a:lnTo>
                    <a:lnTo>
                      <a:pt x="1988" y="538"/>
                    </a:lnTo>
                    <a:lnTo>
                      <a:pt x="1927" y="428"/>
                    </a:lnTo>
                    <a:lnTo>
                      <a:pt x="1974" y="216"/>
                    </a:lnTo>
                    <a:lnTo>
                      <a:pt x="1820" y="120"/>
                    </a:lnTo>
                    <a:lnTo>
                      <a:pt x="1690" y="120"/>
                    </a:lnTo>
                    <a:lnTo>
                      <a:pt x="1571" y="168"/>
                    </a:lnTo>
                    <a:lnTo>
                      <a:pt x="1516" y="62"/>
                    </a:lnTo>
                    <a:lnTo>
                      <a:pt x="1382" y="23"/>
                    </a:lnTo>
                    <a:lnTo>
                      <a:pt x="1219" y="0"/>
                    </a:lnTo>
                    <a:lnTo>
                      <a:pt x="1098" y="100"/>
                    </a:lnTo>
                    <a:lnTo>
                      <a:pt x="1018" y="128"/>
                    </a:lnTo>
                    <a:lnTo>
                      <a:pt x="900" y="146"/>
                    </a:lnTo>
                    <a:lnTo>
                      <a:pt x="855" y="238"/>
                    </a:lnTo>
                    <a:lnTo>
                      <a:pt x="792" y="383"/>
                    </a:lnTo>
                    <a:lnTo>
                      <a:pt x="720" y="493"/>
                    </a:lnTo>
                    <a:lnTo>
                      <a:pt x="666" y="593"/>
                    </a:lnTo>
                    <a:lnTo>
                      <a:pt x="648" y="739"/>
                    </a:lnTo>
                    <a:lnTo>
                      <a:pt x="639" y="848"/>
                    </a:lnTo>
                    <a:lnTo>
                      <a:pt x="549" y="821"/>
                    </a:lnTo>
                    <a:lnTo>
                      <a:pt x="432" y="885"/>
                    </a:lnTo>
                    <a:lnTo>
                      <a:pt x="342" y="930"/>
                    </a:lnTo>
                    <a:lnTo>
                      <a:pt x="279" y="985"/>
                    </a:lnTo>
                    <a:lnTo>
                      <a:pt x="162" y="949"/>
                    </a:lnTo>
                    <a:lnTo>
                      <a:pt x="44" y="976"/>
                    </a:lnTo>
                    <a:lnTo>
                      <a:pt x="81" y="1068"/>
                    </a:lnTo>
                    <a:lnTo>
                      <a:pt x="81" y="1168"/>
                    </a:lnTo>
                    <a:lnTo>
                      <a:pt x="126" y="1269"/>
                    </a:lnTo>
                    <a:lnTo>
                      <a:pt x="198" y="1350"/>
                    </a:lnTo>
                    <a:lnTo>
                      <a:pt x="207" y="1451"/>
                    </a:lnTo>
                    <a:lnTo>
                      <a:pt x="99" y="1487"/>
                    </a:lnTo>
                    <a:lnTo>
                      <a:pt x="44" y="1551"/>
                    </a:lnTo>
                    <a:lnTo>
                      <a:pt x="0" y="1624"/>
                    </a:lnTo>
                    <a:lnTo>
                      <a:pt x="0" y="1703"/>
                    </a:lnTo>
                    <a:lnTo>
                      <a:pt x="89" y="1713"/>
                    </a:lnTo>
                    <a:lnTo>
                      <a:pt x="144" y="1797"/>
                    </a:lnTo>
                    <a:lnTo>
                      <a:pt x="126" y="1870"/>
                    </a:lnTo>
                    <a:lnTo>
                      <a:pt x="145" y="1957"/>
                    </a:lnTo>
                    <a:lnTo>
                      <a:pt x="293" y="1931"/>
                    </a:lnTo>
                    <a:lnTo>
                      <a:pt x="334" y="1837"/>
                    </a:lnTo>
                    <a:lnTo>
                      <a:pt x="463" y="1795"/>
                    </a:lnTo>
                    <a:lnTo>
                      <a:pt x="587" y="1773"/>
                    </a:lnTo>
                    <a:lnTo>
                      <a:pt x="822" y="1781"/>
                    </a:lnTo>
                    <a:lnTo>
                      <a:pt x="986" y="1868"/>
                    </a:lnTo>
                    <a:lnTo>
                      <a:pt x="1119" y="1895"/>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7" name="Freeform 9">
                <a:extLst>
                  <a:ext uri="{FF2B5EF4-FFF2-40B4-BE49-F238E27FC236}">
                    <a16:creationId xmlns:a16="http://schemas.microsoft.com/office/drawing/2014/main" id="{9208CB58-F638-964C-AB08-B7E0D451DAC6}"/>
                  </a:ext>
                </a:extLst>
              </p:cNvPr>
              <p:cNvSpPr>
                <a:spLocks/>
              </p:cNvSpPr>
              <p:nvPr/>
            </p:nvSpPr>
            <p:spPr bwMode="auto">
              <a:xfrm>
                <a:off x="4406093" y="1402336"/>
                <a:ext cx="943487" cy="1707177"/>
              </a:xfrm>
              <a:custGeom>
                <a:avLst/>
                <a:gdLst/>
                <a:ahLst/>
                <a:cxnLst>
                  <a:cxn ang="0">
                    <a:pos x="90" y="748"/>
                  </a:cxn>
                  <a:cxn ang="0">
                    <a:pos x="287" y="912"/>
                  </a:cxn>
                  <a:cxn ang="0">
                    <a:pos x="531" y="1004"/>
                  </a:cxn>
                  <a:cxn ang="0">
                    <a:pos x="666" y="1140"/>
                  </a:cxn>
                  <a:cxn ang="0">
                    <a:pos x="711" y="1405"/>
                  </a:cxn>
                  <a:cxn ang="0">
                    <a:pos x="756" y="1660"/>
                  </a:cxn>
                  <a:cxn ang="0">
                    <a:pos x="891" y="1815"/>
                  </a:cxn>
                  <a:cxn ang="0">
                    <a:pos x="810" y="2043"/>
                  </a:cxn>
                  <a:cxn ang="0">
                    <a:pos x="930" y="2327"/>
                  </a:cxn>
                  <a:cxn ang="0">
                    <a:pos x="1134" y="2490"/>
                  </a:cxn>
                  <a:cxn ang="0">
                    <a:pos x="1260" y="2764"/>
                  </a:cxn>
                  <a:cxn ang="0">
                    <a:pos x="1107" y="2910"/>
                  </a:cxn>
                  <a:cxn ang="0">
                    <a:pos x="927" y="3147"/>
                  </a:cxn>
                  <a:cxn ang="0">
                    <a:pos x="792" y="3375"/>
                  </a:cxn>
                  <a:cxn ang="0">
                    <a:pos x="522" y="3768"/>
                  </a:cxn>
                  <a:cxn ang="0">
                    <a:pos x="333" y="3831"/>
                  </a:cxn>
                  <a:cxn ang="0">
                    <a:pos x="287" y="4041"/>
                  </a:cxn>
                  <a:cxn ang="0">
                    <a:pos x="369" y="4388"/>
                  </a:cxn>
                  <a:cxn ang="0">
                    <a:pos x="459" y="4698"/>
                  </a:cxn>
                  <a:cxn ang="0">
                    <a:pos x="396" y="4908"/>
                  </a:cxn>
                  <a:cxn ang="0">
                    <a:pos x="495" y="5045"/>
                  </a:cxn>
                  <a:cxn ang="0">
                    <a:pos x="621" y="5181"/>
                  </a:cxn>
                  <a:cxn ang="0">
                    <a:pos x="819" y="5263"/>
                  </a:cxn>
                  <a:cxn ang="0">
                    <a:pos x="1017" y="5327"/>
                  </a:cxn>
                  <a:cxn ang="0">
                    <a:pos x="1350" y="5227"/>
                  </a:cxn>
                  <a:cxn ang="0">
                    <a:pos x="1684" y="5091"/>
                  </a:cxn>
                  <a:cxn ang="0">
                    <a:pos x="2106" y="5063"/>
                  </a:cxn>
                  <a:cxn ang="0">
                    <a:pos x="2081" y="4959"/>
                  </a:cxn>
                  <a:cxn ang="0">
                    <a:pos x="2533" y="4474"/>
                  </a:cxn>
                  <a:cxn ang="0">
                    <a:pos x="2929" y="3906"/>
                  </a:cxn>
                  <a:cxn ang="0">
                    <a:pos x="2777" y="3678"/>
                  </a:cxn>
                  <a:cxn ang="0">
                    <a:pos x="2445" y="3475"/>
                  </a:cxn>
                  <a:cxn ang="0">
                    <a:pos x="2575" y="3298"/>
                  </a:cxn>
                  <a:cxn ang="0">
                    <a:pos x="2388" y="2950"/>
                  </a:cxn>
                  <a:cxn ang="0">
                    <a:pos x="2362" y="2793"/>
                  </a:cxn>
                  <a:cxn ang="0">
                    <a:pos x="2365" y="2478"/>
                  </a:cxn>
                  <a:cxn ang="0">
                    <a:pos x="2326" y="2206"/>
                  </a:cxn>
                  <a:cxn ang="0">
                    <a:pos x="2163" y="1931"/>
                  </a:cxn>
                  <a:cxn ang="0">
                    <a:pos x="2080" y="1715"/>
                  </a:cxn>
                  <a:cxn ang="0">
                    <a:pos x="2267" y="1452"/>
                  </a:cxn>
                  <a:cxn ang="0">
                    <a:pos x="2148" y="1139"/>
                  </a:cxn>
                  <a:cxn ang="0">
                    <a:pos x="1903" y="1033"/>
                  </a:cxn>
                  <a:cxn ang="0">
                    <a:pos x="1856" y="672"/>
                  </a:cxn>
                  <a:cxn ang="0">
                    <a:pos x="2048" y="210"/>
                  </a:cxn>
                  <a:cxn ang="0">
                    <a:pos x="1836" y="174"/>
                  </a:cxn>
                  <a:cxn ang="0">
                    <a:pos x="1665" y="9"/>
                  </a:cxn>
                  <a:cxn ang="0">
                    <a:pos x="1485" y="55"/>
                  </a:cxn>
                  <a:cxn ang="0">
                    <a:pos x="1242" y="174"/>
                  </a:cxn>
                  <a:cxn ang="0">
                    <a:pos x="1188" y="493"/>
                  </a:cxn>
                  <a:cxn ang="0">
                    <a:pos x="1116" y="696"/>
                  </a:cxn>
                  <a:cxn ang="0">
                    <a:pos x="1026" y="857"/>
                  </a:cxn>
                  <a:cxn ang="0">
                    <a:pos x="864" y="793"/>
                  </a:cxn>
                  <a:cxn ang="0">
                    <a:pos x="666" y="848"/>
                  </a:cxn>
                  <a:cxn ang="0">
                    <a:pos x="435" y="771"/>
                  </a:cxn>
                  <a:cxn ang="0">
                    <a:pos x="315" y="566"/>
                  </a:cxn>
                  <a:cxn ang="0">
                    <a:pos x="135" y="520"/>
                  </a:cxn>
                  <a:cxn ang="0">
                    <a:pos x="0" y="630"/>
                  </a:cxn>
                </a:cxnLst>
                <a:rect l="0" t="0" r="r" b="b"/>
                <a:pathLst>
                  <a:path w="2929" h="5367">
                    <a:moveTo>
                      <a:pt x="0" y="630"/>
                    </a:moveTo>
                    <a:lnTo>
                      <a:pt x="90" y="748"/>
                    </a:lnTo>
                    <a:lnTo>
                      <a:pt x="198" y="830"/>
                    </a:lnTo>
                    <a:lnTo>
                      <a:pt x="287" y="912"/>
                    </a:lnTo>
                    <a:lnTo>
                      <a:pt x="378" y="985"/>
                    </a:lnTo>
                    <a:lnTo>
                      <a:pt x="531" y="1004"/>
                    </a:lnTo>
                    <a:lnTo>
                      <a:pt x="603" y="1077"/>
                    </a:lnTo>
                    <a:lnTo>
                      <a:pt x="666" y="1140"/>
                    </a:lnTo>
                    <a:lnTo>
                      <a:pt x="720" y="1231"/>
                    </a:lnTo>
                    <a:lnTo>
                      <a:pt x="711" y="1405"/>
                    </a:lnTo>
                    <a:lnTo>
                      <a:pt x="792" y="1542"/>
                    </a:lnTo>
                    <a:lnTo>
                      <a:pt x="756" y="1660"/>
                    </a:lnTo>
                    <a:lnTo>
                      <a:pt x="772" y="1764"/>
                    </a:lnTo>
                    <a:lnTo>
                      <a:pt x="891" y="1815"/>
                    </a:lnTo>
                    <a:lnTo>
                      <a:pt x="864" y="1971"/>
                    </a:lnTo>
                    <a:lnTo>
                      <a:pt x="810" y="2043"/>
                    </a:lnTo>
                    <a:lnTo>
                      <a:pt x="846" y="2208"/>
                    </a:lnTo>
                    <a:lnTo>
                      <a:pt x="930" y="2327"/>
                    </a:lnTo>
                    <a:lnTo>
                      <a:pt x="931" y="2408"/>
                    </a:lnTo>
                    <a:lnTo>
                      <a:pt x="1134" y="2490"/>
                    </a:lnTo>
                    <a:lnTo>
                      <a:pt x="1215" y="2600"/>
                    </a:lnTo>
                    <a:lnTo>
                      <a:pt x="1260" y="2764"/>
                    </a:lnTo>
                    <a:lnTo>
                      <a:pt x="1260" y="2856"/>
                    </a:lnTo>
                    <a:lnTo>
                      <a:pt x="1107" y="2910"/>
                    </a:lnTo>
                    <a:lnTo>
                      <a:pt x="1062" y="3047"/>
                    </a:lnTo>
                    <a:lnTo>
                      <a:pt x="927" y="3147"/>
                    </a:lnTo>
                    <a:lnTo>
                      <a:pt x="900" y="3275"/>
                    </a:lnTo>
                    <a:lnTo>
                      <a:pt x="792" y="3375"/>
                    </a:lnTo>
                    <a:lnTo>
                      <a:pt x="630" y="3576"/>
                    </a:lnTo>
                    <a:lnTo>
                      <a:pt x="522" y="3768"/>
                    </a:lnTo>
                    <a:lnTo>
                      <a:pt x="414" y="3759"/>
                    </a:lnTo>
                    <a:lnTo>
                      <a:pt x="333" y="3831"/>
                    </a:lnTo>
                    <a:lnTo>
                      <a:pt x="350" y="3932"/>
                    </a:lnTo>
                    <a:lnTo>
                      <a:pt x="287" y="4041"/>
                    </a:lnTo>
                    <a:lnTo>
                      <a:pt x="350" y="4178"/>
                    </a:lnTo>
                    <a:lnTo>
                      <a:pt x="369" y="4388"/>
                    </a:lnTo>
                    <a:lnTo>
                      <a:pt x="441" y="4571"/>
                    </a:lnTo>
                    <a:lnTo>
                      <a:pt x="459" y="4698"/>
                    </a:lnTo>
                    <a:lnTo>
                      <a:pt x="396" y="4826"/>
                    </a:lnTo>
                    <a:lnTo>
                      <a:pt x="396" y="4908"/>
                    </a:lnTo>
                    <a:lnTo>
                      <a:pt x="405" y="5063"/>
                    </a:lnTo>
                    <a:lnTo>
                      <a:pt x="495" y="5045"/>
                    </a:lnTo>
                    <a:lnTo>
                      <a:pt x="522" y="5181"/>
                    </a:lnTo>
                    <a:lnTo>
                      <a:pt x="621" y="5181"/>
                    </a:lnTo>
                    <a:lnTo>
                      <a:pt x="702" y="5309"/>
                    </a:lnTo>
                    <a:lnTo>
                      <a:pt x="819" y="5263"/>
                    </a:lnTo>
                    <a:lnTo>
                      <a:pt x="851" y="5367"/>
                    </a:lnTo>
                    <a:lnTo>
                      <a:pt x="1017" y="5327"/>
                    </a:lnTo>
                    <a:lnTo>
                      <a:pt x="1206" y="5309"/>
                    </a:lnTo>
                    <a:lnTo>
                      <a:pt x="1350" y="5227"/>
                    </a:lnTo>
                    <a:lnTo>
                      <a:pt x="1548" y="5190"/>
                    </a:lnTo>
                    <a:lnTo>
                      <a:pt x="1684" y="5091"/>
                    </a:lnTo>
                    <a:lnTo>
                      <a:pt x="1881" y="5072"/>
                    </a:lnTo>
                    <a:lnTo>
                      <a:pt x="2106" y="5063"/>
                    </a:lnTo>
                    <a:lnTo>
                      <a:pt x="2125" y="4995"/>
                    </a:lnTo>
                    <a:lnTo>
                      <a:pt x="2081" y="4959"/>
                    </a:lnTo>
                    <a:lnTo>
                      <a:pt x="2309" y="4764"/>
                    </a:lnTo>
                    <a:lnTo>
                      <a:pt x="2533" y="4474"/>
                    </a:lnTo>
                    <a:lnTo>
                      <a:pt x="2752" y="4182"/>
                    </a:lnTo>
                    <a:lnTo>
                      <a:pt x="2929" y="3906"/>
                    </a:lnTo>
                    <a:lnTo>
                      <a:pt x="2845" y="3796"/>
                    </a:lnTo>
                    <a:lnTo>
                      <a:pt x="2777" y="3678"/>
                    </a:lnTo>
                    <a:lnTo>
                      <a:pt x="2624" y="3621"/>
                    </a:lnTo>
                    <a:lnTo>
                      <a:pt x="2445" y="3475"/>
                    </a:lnTo>
                    <a:lnTo>
                      <a:pt x="2517" y="3404"/>
                    </a:lnTo>
                    <a:lnTo>
                      <a:pt x="2575" y="3298"/>
                    </a:lnTo>
                    <a:lnTo>
                      <a:pt x="2439" y="3091"/>
                    </a:lnTo>
                    <a:lnTo>
                      <a:pt x="2388" y="2950"/>
                    </a:lnTo>
                    <a:lnTo>
                      <a:pt x="2303" y="2865"/>
                    </a:lnTo>
                    <a:lnTo>
                      <a:pt x="2362" y="2793"/>
                    </a:lnTo>
                    <a:lnTo>
                      <a:pt x="2317" y="2610"/>
                    </a:lnTo>
                    <a:lnTo>
                      <a:pt x="2365" y="2478"/>
                    </a:lnTo>
                    <a:lnTo>
                      <a:pt x="2399" y="2364"/>
                    </a:lnTo>
                    <a:lnTo>
                      <a:pt x="2326" y="2206"/>
                    </a:lnTo>
                    <a:lnTo>
                      <a:pt x="2240" y="2076"/>
                    </a:lnTo>
                    <a:lnTo>
                      <a:pt x="2163" y="1931"/>
                    </a:lnTo>
                    <a:lnTo>
                      <a:pt x="2077" y="1832"/>
                    </a:lnTo>
                    <a:lnTo>
                      <a:pt x="2080" y="1715"/>
                    </a:lnTo>
                    <a:lnTo>
                      <a:pt x="2161" y="1583"/>
                    </a:lnTo>
                    <a:lnTo>
                      <a:pt x="2267" y="1452"/>
                    </a:lnTo>
                    <a:lnTo>
                      <a:pt x="2201" y="1308"/>
                    </a:lnTo>
                    <a:lnTo>
                      <a:pt x="2148" y="1139"/>
                    </a:lnTo>
                    <a:lnTo>
                      <a:pt x="2058" y="1128"/>
                    </a:lnTo>
                    <a:lnTo>
                      <a:pt x="1903" y="1033"/>
                    </a:lnTo>
                    <a:lnTo>
                      <a:pt x="1871" y="867"/>
                    </a:lnTo>
                    <a:lnTo>
                      <a:pt x="1856" y="672"/>
                    </a:lnTo>
                    <a:lnTo>
                      <a:pt x="1915" y="481"/>
                    </a:lnTo>
                    <a:lnTo>
                      <a:pt x="2048" y="210"/>
                    </a:lnTo>
                    <a:lnTo>
                      <a:pt x="1944" y="183"/>
                    </a:lnTo>
                    <a:lnTo>
                      <a:pt x="1836" y="174"/>
                    </a:lnTo>
                    <a:lnTo>
                      <a:pt x="1755" y="82"/>
                    </a:lnTo>
                    <a:lnTo>
                      <a:pt x="1665" y="9"/>
                    </a:lnTo>
                    <a:lnTo>
                      <a:pt x="1566" y="0"/>
                    </a:lnTo>
                    <a:lnTo>
                      <a:pt x="1485" y="55"/>
                    </a:lnTo>
                    <a:lnTo>
                      <a:pt x="1350" y="64"/>
                    </a:lnTo>
                    <a:lnTo>
                      <a:pt x="1242" y="174"/>
                    </a:lnTo>
                    <a:lnTo>
                      <a:pt x="1188" y="319"/>
                    </a:lnTo>
                    <a:lnTo>
                      <a:pt x="1188" y="493"/>
                    </a:lnTo>
                    <a:lnTo>
                      <a:pt x="1182" y="668"/>
                    </a:lnTo>
                    <a:lnTo>
                      <a:pt x="1116" y="696"/>
                    </a:lnTo>
                    <a:lnTo>
                      <a:pt x="1071" y="803"/>
                    </a:lnTo>
                    <a:lnTo>
                      <a:pt x="1026" y="857"/>
                    </a:lnTo>
                    <a:lnTo>
                      <a:pt x="945" y="812"/>
                    </a:lnTo>
                    <a:lnTo>
                      <a:pt x="864" y="793"/>
                    </a:lnTo>
                    <a:lnTo>
                      <a:pt x="756" y="766"/>
                    </a:lnTo>
                    <a:lnTo>
                      <a:pt x="666" y="848"/>
                    </a:lnTo>
                    <a:lnTo>
                      <a:pt x="522" y="830"/>
                    </a:lnTo>
                    <a:lnTo>
                      <a:pt x="435" y="771"/>
                    </a:lnTo>
                    <a:lnTo>
                      <a:pt x="369" y="684"/>
                    </a:lnTo>
                    <a:lnTo>
                      <a:pt x="315" y="566"/>
                    </a:lnTo>
                    <a:lnTo>
                      <a:pt x="224" y="502"/>
                    </a:lnTo>
                    <a:lnTo>
                      <a:pt x="135" y="520"/>
                    </a:lnTo>
                    <a:lnTo>
                      <a:pt x="108" y="612"/>
                    </a:lnTo>
                    <a:lnTo>
                      <a:pt x="0" y="63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8" name="Freeform 10">
                <a:extLst>
                  <a:ext uri="{FF2B5EF4-FFF2-40B4-BE49-F238E27FC236}">
                    <a16:creationId xmlns:a16="http://schemas.microsoft.com/office/drawing/2014/main" id="{0A68B2A6-916F-3443-800C-9AB8D3513D55}"/>
                  </a:ext>
                </a:extLst>
              </p:cNvPr>
              <p:cNvSpPr>
                <a:spLocks/>
              </p:cNvSpPr>
              <p:nvPr/>
            </p:nvSpPr>
            <p:spPr bwMode="auto">
              <a:xfrm>
                <a:off x="3688059" y="1601285"/>
                <a:ext cx="1017373" cy="2165710"/>
              </a:xfrm>
              <a:custGeom>
                <a:avLst/>
                <a:gdLst/>
                <a:ahLst/>
                <a:cxnLst>
                  <a:cxn ang="0">
                    <a:pos x="2317" y="122"/>
                  </a:cxn>
                  <a:cxn ang="0">
                    <a:pos x="2603" y="353"/>
                  </a:cxn>
                  <a:cxn ang="0">
                    <a:pos x="2944" y="599"/>
                  </a:cxn>
                  <a:cxn ang="0">
                    <a:pos x="2981" y="1034"/>
                  </a:cxn>
                  <a:cxn ang="0">
                    <a:pos x="3090" y="1341"/>
                  </a:cxn>
                  <a:cxn ang="0">
                    <a:pos x="3154" y="1694"/>
                  </a:cxn>
                  <a:cxn ang="0">
                    <a:pos x="2849" y="1820"/>
                  </a:cxn>
                  <a:cxn ang="0">
                    <a:pos x="2668" y="1876"/>
                  </a:cxn>
                  <a:cxn ang="0">
                    <a:pos x="2550" y="2195"/>
                  </a:cxn>
                  <a:cxn ang="0">
                    <a:pos x="2534" y="2514"/>
                  </a:cxn>
                  <a:cxn ang="0">
                    <a:pos x="2306" y="2913"/>
                  </a:cxn>
                  <a:cxn ang="0">
                    <a:pos x="1889" y="3161"/>
                  </a:cxn>
                  <a:cxn ang="0">
                    <a:pos x="1711" y="3449"/>
                  </a:cxn>
                  <a:cxn ang="0">
                    <a:pos x="1582" y="3807"/>
                  </a:cxn>
                  <a:cxn ang="0">
                    <a:pos x="1550" y="4222"/>
                  </a:cxn>
                  <a:cxn ang="0">
                    <a:pos x="1692" y="4477"/>
                  </a:cxn>
                  <a:cxn ang="0">
                    <a:pos x="1952" y="4685"/>
                  </a:cxn>
                  <a:cxn ang="0">
                    <a:pos x="1912" y="4869"/>
                  </a:cxn>
                  <a:cxn ang="0">
                    <a:pos x="1818" y="5244"/>
                  </a:cxn>
                  <a:cxn ang="0">
                    <a:pos x="1535" y="5347"/>
                  </a:cxn>
                  <a:cxn ang="0">
                    <a:pos x="1417" y="5651"/>
                  </a:cxn>
                  <a:cxn ang="0">
                    <a:pos x="1440" y="5922"/>
                  </a:cxn>
                  <a:cxn ang="0">
                    <a:pos x="1354" y="6337"/>
                  </a:cxn>
                  <a:cxn ang="0">
                    <a:pos x="1015" y="6489"/>
                  </a:cxn>
                  <a:cxn ang="0">
                    <a:pos x="842" y="6704"/>
                  </a:cxn>
                  <a:cxn ang="0">
                    <a:pos x="529" y="6801"/>
                  </a:cxn>
                  <a:cxn ang="0">
                    <a:pos x="378" y="6473"/>
                  </a:cxn>
                  <a:cxn ang="0">
                    <a:pos x="394" y="6201"/>
                  </a:cxn>
                  <a:cxn ang="0">
                    <a:pos x="175" y="5694"/>
                  </a:cxn>
                  <a:cxn ang="0">
                    <a:pos x="63" y="5403"/>
                  </a:cxn>
                  <a:cxn ang="0">
                    <a:pos x="118" y="5292"/>
                  </a:cxn>
                  <a:cxn ang="0">
                    <a:pos x="220" y="5012"/>
                  </a:cxn>
                  <a:cxn ang="0">
                    <a:pos x="299" y="4749"/>
                  </a:cxn>
                  <a:cxn ang="0">
                    <a:pos x="401" y="4493"/>
                  </a:cxn>
                  <a:cxn ang="0">
                    <a:pos x="386" y="4238"/>
                  </a:cxn>
                  <a:cxn ang="0">
                    <a:pos x="291" y="3903"/>
                  </a:cxn>
                  <a:cxn ang="0">
                    <a:pos x="244" y="3536"/>
                  </a:cxn>
                  <a:cxn ang="0">
                    <a:pos x="236" y="3161"/>
                  </a:cxn>
                  <a:cxn ang="0">
                    <a:pos x="456" y="2738"/>
                  </a:cxn>
                  <a:cxn ang="0">
                    <a:pos x="740" y="2682"/>
                  </a:cxn>
                  <a:cxn ang="0">
                    <a:pos x="677" y="2460"/>
                  </a:cxn>
                  <a:cxn ang="0">
                    <a:pos x="842" y="2027"/>
                  </a:cxn>
                  <a:cxn ang="0">
                    <a:pos x="984" y="1628"/>
                  </a:cxn>
                  <a:cxn ang="0">
                    <a:pos x="1188" y="1229"/>
                  </a:cxn>
                  <a:cxn ang="0">
                    <a:pos x="1275" y="806"/>
                  </a:cxn>
                  <a:cxn ang="0">
                    <a:pos x="1543" y="623"/>
                  </a:cxn>
                  <a:cxn ang="0">
                    <a:pos x="1661" y="415"/>
                  </a:cxn>
                  <a:cxn ang="0">
                    <a:pos x="1881" y="335"/>
                  </a:cxn>
                  <a:cxn ang="0">
                    <a:pos x="2149" y="375"/>
                  </a:cxn>
                  <a:cxn ang="0">
                    <a:pos x="2180" y="64"/>
                  </a:cxn>
                </a:cxnLst>
                <a:rect l="0" t="0" r="r" b="b"/>
                <a:pathLst>
                  <a:path w="3154" h="6801">
                    <a:moveTo>
                      <a:pt x="2180" y="64"/>
                    </a:moveTo>
                    <a:lnTo>
                      <a:pt x="2227" y="0"/>
                    </a:lnTo>
                    <a:lnTo>
                      <a:pt x="2317" y="122"/>
                    </a:lnTo>
                    <a:lnTo>
                      <a:pt x="2425" y="201"/>
                    </a:lnTo>
                    <a:lnTo>
                      <a:pt x="2523" y="291"/>
                    </a:lnTo>
                    <a:lnTo>
                      <a:pt x="2603" y="353"/>
                    </a:lnTo>
                    <a:lnTo>
                      <a:pt x="2753" y="372"/>
                    </a:lnTo>
                    <a:lnTo>
                      <a:pt x="2894" y="513"/>
                    </a:lnTo>
                    <a:lnTo>
                      <a:pt x="2944" y="599"/>
                    </a:lnTo>
                    <a:lnTo>
                      <a:pt x="2937" y="776"/>
                    </a:lnTo>
                    <a:lnTo>
                      <a:pt x="3018" y="911"/>
                    </a:lnTo>
                    <a:lnTo>
                      <a:pt x="2981" y="1034"/>
                    </a:lnTo>
                    <a:lnTo>
                      <a:pt x="2999" y="1137"/>
                    </a:lnTo>
                    <a:lnTo>
                      <a:pt x="3117" y="1183"/>
                    </a:lnTo>
                    <a:lnTo>
                      <a:pt x="3090" y="1341"/>
                    </a:lnTo>
                    <a:lnTo>
                      <a:pt x="3036" y="1414"/>
                    </a:lnTo>
                    <a:lnTo>
                      <a:pt x="3071" y="1578"/>
                    </a:lnTo>
                    <a:lnTo>
                      <a:pt x="3154" y="1694"/>
                    </a:lnTo>
                    <a:lnTo>
                      <a:pt x="3154" y="1779"/>
                    </a:lnTo>
                    <a:lnTo>
                      <a:pt x="2983" y="1780"/>
                    </a:lnTo>
                    <a:lnTo>
                      <a:pt x="2849" y="1820"/>
                    </a:lnTo>
                    <a:lnTo>
                      <a:pt x="2786" y="1756"/>
                    </a:lnTo>
                    <a:lnTo>
                      <a:pt x="2723" y="1796"/>
                    </a:lnTo>
                    <a:lnTo>
                      <a:pt x="2668" y="1876"/>
                    </a:lnTo>
                    <a:lnTo>
                      <a:pt x="2644" y="1995"/>
                    </a:lnTo>
                    <a:lnTo>
                      <a:pt x="2542" y="2019"/>
                    </a:lnTo>
                    <a:lnTo>
                      <a:pt x="2550" y="2195"/>
                    </a:lnTo>
                    <a:lnTo>
                      <a:pt x="2478" y="2251"/>
                    </a:lnTo>
                    <a:lnTo>
                      <a:pt x="2495" y="2402"/>
                    </a:lnTo>
                    <a:lnTo>
                      <a:pt x="2534" y="2514"/>
                    </a:lnTo>
                    <a:lnTo>
                      <a:pt x="2471" y="2626"/>
                    </a:lnTo>
                    <a:lnTo>
                      <a:pt x="2377" y="2793"/>
                    </a:lnTo>
                    <a:lnTo>
                      <a:pt x="2306" y="2913"/>
                    </a:lnTo>
                    <a:lnTo>
                      <a:pt x="2156" y="3001"/>
                    </a:lnTo>
                    <a:lnTo>
                      <a:pt x="2031" y="3081"/>
                    </a:lnTo>
                    <a:lnTo>
                      <a:pt x="1889" y="3161"/>
                    </a:lnTo>
                    <a:lnTo>
                      <a:pt x="1873" y="3264"/>
                    </a:lnTo>
                    <a:lnTo>
                      <a:pt x="1755" y="3336"/>
                    </a:lnTo>
                    <a:lnTo>
                      <a:pt x="1711" y="3449"/>
                    </a:lnTo>
                    <a:lnTo>
                      <a:pt x="1598" y="3536"/>
                    </a:lnTo>
                    <a:lnTo>
                      <a:pt x="1590" y="3671"/>
                    </a:lnTo>
                    <a:lnTo>
                      <a:pt x="1582" y="3807"/>
                    </a:lnTo>
                    <a:lnTo>
                      <a:pt x="1535" y="3943"/>
                    </a:lnTo>
                    <a:lnTo>
                      <a:pt x="1535" y="4102"/>
                    </a:lnTo>
                    <a:lnTo>
                      <a:pt x="1550" y="4222"/>
                    </a:lnTo>
                    <a:lnTo>
                      <a:pt x="1590" y="4342"/>
                    </a:lnTo>
                    <a:lnTo>
                      <a:pt x="1606" y="4422"/>
                    </a:lnTo>
                    <a:lnTo>
                      <a:pt x="1692" y="4477"/>
                    </a:lnTo>
                    <a:lnTo>
                      <a:pt x="1810" y="4525"/>
                    </a:lnTo>
                    <a:lnTo>
                      <a:pt x="1873" y="4629"/>
                    </a:lnTo>
                    <a:lnTo>
                      <a:pt x="1952" y="4685"/>
                    </a:lnTo>
                    <a:lnTo>
                      <a:pt x="2015" y="4749"/>
                    </a:lnTo>
                    <a:lnTo>
                      <a:pt x="1999" y="4837"/>
                    </a:lnTo>
                    <a:lnTo>
                      <a:pt x="1912" y="4869"/>
                    </a:lnTo>
                    <a:lnTo>
                      <a:pt x="1865" y="4948"/>
                    </a:lnTo>
                    <a:lnTo>
                      <a:pt x="1810" y="5116"/>
                    </a:lnTo>
                    <a:lnTo>
                      <a:pt x="1818" y="5244"/>
                    </a:lnTo>
                    <a:lnTo>
                      <a:pt x="1716" y="5260"/>
                    </a:lnTo>
                    <a:lnTo>
                      <a:pt x="1645" y="5276"/>
                    </a:lnTo>
                    <a:lnTo>
                      <a:pt x="1535" y="5347"/>
                    </a:lnTo>
                    <a:lnTo>
                      <a:pt x="1472" y="5419"/>
                    </a:lnTo>
                    <a:lnTo>
                      <a:pt x="1444" y="5544"/>
                    </a:lnTo>
                    <a:lnTo>
                      <a:pt x="1417" y="5651"/>
                    </a:lnTo>
                    <a:lnTo>
                      <a:pt x="1393" y="5731"/>
                    </a:lnTo>
                    <a:lnTo>
                      <a:pt x="1456" y="5826"/>
                    </a:lnTo>
                    <a:lnTo>
                      <a:pt x="1440" y="5922"/>
                    </a:lnTo>
                    <a:lnTo>
                      <a:pt x="1401" y="6090"/>
                    </a:lnTo>
                    <a:lnTo>
                      <a:pt x="1369" y="6201"/>
                    </a:lnTo>
                    <a:lnTo>
                      <a:pt x="1354" y="6337"/>
                    </a:lnTo>
                    <a:lnTo>
                      <a:pt x="1291" y="6457"/>
                    </a:lnTo>
                    <a:lnTo>
                      <a:pt x="1149" y="6449"/>
                    </a:lnTo>
                    <a:lnTo>
                      <a:pt x="1015" y="6489"/>
                    </a:lnTo>
                    <a:lnTo>
                      <a:pt x="913" y="6529"/>
                    </a:lnTo>
                    <a:lnTo>
                      <a:pt x="819" y="6616"/>
                    </a:lnTo>
                    <a:lnTo>
                      <a:pt x="842" y="6704"/>
                    </a:lnTo>
                    <a:lnTo>
                      <a:pt x="826" y="6768"/>
                    </a:lnTo>
                    <a:lnTo>
                      <a:pt x="706" y="6801"/>
                    </a:lnTo>
                    <a:lnTo>
                      <a:pt x="529" y="6801"/>
                    </a:lnTo>
                    <a:lnTo>
                      <a:pt x="535" y="6664"/>
                    </a:lnTo>
                    <a:lnTo>
                      <a:pt x="472" y="6553"/>
                    </a:lnTo>
                    <a:lnTo>
                      <a:pt x="378" y="6473"/>
                    </a:lnTo>
                    <a:lnTo>
                      <a:pt x="433" y="6393"/>
                    </a:lnTo>
                    <a:lnTo>
                      <a:pt x="480" y="6297"/>
                    </a:lnTo>
                    <a:lnTo>
                      <a:pt x="394" y="6201"/>
                    </a:lnTo>
                    <a:lnTo>
                      <a:pt x="323" y="6082"/>
                    </a:lnTo>
                    <a:lnTo>
                      <a:pt x="205" y="5874"/>
                    </a:lnTo>
                    <a:lnTo>
                      <a:pt x="175" y="5694"/>
                    </a:lnTo>
                    <a:lnTo>
                      <a:pt x="189" y="5611"/>
                    </a:lnTo>
                    <a:lnTo>
                      <a:pt x="102" y="5515"/>
                    </a:lnTo>
                    <a:lnTo>
                      <a:pt x="63" y="5403"/>
                    </a:lnTo>
                    <a:lnTo>
                      <a:pt x="0" y="5172"/>
                    </a:lnTo>
                    <a:lnTo>
                      <a:pt x="71" y="5156"/>
                    </a:lnTo>
                    <a:lnTo>
                      <a:pt x="118" y="5292"/>
                    </a:lnTo>
                    <a:lnTo>
                      <a:pt x="173" y="5220"/>
                    </a:lnTo>
                    <a:lnTo>
                      <a:pt x="181" y="5100"/>
                    </a:lnTo>
                    <a:lnTo>
                      <a:pt x="220" y="5012"/>
                    </a:lnTo>
                    <a:lnTo>
                      <a:pt x="157" y="4940"/>
                    </a:lnTo>
                    <a:lnTo>
                      <a:pt x="220" y="4837"/>
                    </a:lnTo>
                    <a:lnTo>
                      <a:pt x="299" y="4749"/>
                    </a:lnTo>
                    <a:lnTo>
                      <a:pt x="354" y="4653"/>
                    </a:lnTo>
                    <a:lnTo>
                      <a:pt x="354" y="4573"/>
                    </a:lnTo>
                    <a:lnTo>
                      <a:pt x="401" y="4493"/>
                    </a:lnTo>
                    <a:lnTo>
                      <a:pt x="331" y="4406"/>
                    </a:lnTo>
                    <a:lnTo>
                      <a:pt x="307" y="4254"/>
                    </a:lnTo>
                    <a:lnTo>
                      <a:pt x="386" y="4238"/>
                    </a:lnTo>
                    <a:lnTo>
                      <a:pt x="456" y="4102"/>
                    </a:lnTo>
                    <a:lnTo>
                      <a:pt x="338" y="3975"/>
                    </a:lnTo>
                    <a:lnTo>
                      <a:pt x="291" y="3903"/>
                    </a:lnTo>
                    <a:lnTo>
                      <a:pt x="268" y="3799"/>
                    </a:lnTo>
                    <a:lnTo>
                      <a:pt x="260" y="3663"/>
                    </a:lnTo>
                    <a:lnTo>
                      <a:pt x="244" y="3536"/>
                    </a:lnTo>
                    <a:lnTo>
                      <a:pt x="244" y="3424"/>
                    </a:lnTo>
                    <a:lnTo>
                      <a:pt x="275" y="3288"/>
                    </a:lnTo>
                    <a:lnTo>
                      <a:pt x="236" y="3161"/>
                    </a:lnTo>
                    <a:lnTo>
                      <a:pt x="268" y="2985"/>
                    </a:lnTo>
                    <a:lnTo>
                      <a:pt x="352" y="2849"/>
                    </a:lnTo>
                    <a:lnTo>
                      <a:pt x="456" y="2738"/>
                    </a:lnTo>
                    <a:lnTo>
                      <a:pt x="582" y="2706"/>
                    </a:lnTo>
                    <a:lnTo>
                      <a:pt x="685" y="2722"/>
                    </a:lnTo>
                    <a:lnTo>
                      <a:pt x="740" y="2682"/>
                    </a:lnTo>
                    <a:lnTo>
                      <a:pt x="763" y="2602"/>
                    </a:lnTo>
                    <a:lnTo>
                      <a:pt x="732" y="2514"/>
                    </a:lnTo>
                    <a:lnTo>
                      <a:pt x="677" y="2460"/>
                    </a:lnTo>
                    <a:lnTo>
                      <a:pt x="685" y="2354"/>
                    </a:lnTo>
                    <a:lnTo>
                      <a:pt x="787" y="2195"/>
                    </a:lnTo>
                    <a:lnTo>
                      <a:pt x="842" y="2027"/>
                    </a:lnTo>
                    <a:lnTo>
                      <a:pt x="858" y="1852"/>
                    </a:lnTo>
                    <a:lnTo>
                      <a:pt x="834" y="1668"/>
                    </a:lnTo>
                    <a:lnTo>
                      <a:pt x="984" y="1628"/>
                    </a:lnTo>
                    <a:lnTo>
                      <a:pt x="1047" y="1445"/>
                    </a:lnTo>
                    <a:lnTo>
                      <a:pt x="1149" y="1341"/>
                    </a:lnTo>
                    <a:lnTo>
                      <a:pt x="1188" y="1229"/>
                    </a:lnTo>
                    <a:lnTo>
                      <a:pt x="1275" y="1101"/>
                    </a:lnTo>
                    <a:lnTo>
                      <a:pt x="1196" y="934"/>
                    </a:lnTo>
                    <a:lnTo>
                      <a:pt x="1275" y="806"/>
                    </a:lnTo>
                    <a:lnTo>
                      <a:pt x="1354" y="654"/>
                    </a:lnTo>
                    <a:lnTo>
                      <a:pt x="1474" y="575"/>
                    </a:lnTo>
                    <a:lnTo>
                      <a:pt x="1543" y="623"/>
                    </a:lnTo>
                    <a:lnTo>
                      <a:pt x="1637" y="631"/>
                    </a:lnTo>
                    <a:lnTo>
                      <a:pt x="1653" y="503"/>
                    </a:lnTo>
                    <a:lnTo>
                      <a:pt x="1661" y="415"/>
                    </a:lnTo>
                    <a:lnTo>
                      <a:pt x="1653" y="327"/>
                    </a:lnTo>
                    <a:lnTo>
                      <a:pt x="1771" y="295"/>
                    </a:lnTo>
                    <a:lnTo>
                      <a:pt x="1881" y="335"/>
                    </a:lnTo>
                    <a:lnTo>
                      <a:pt x="1968" y="351"/>
                    </a:lnTo>
                    <a:lnTo>
                      <a:pt x="2054" y="423"/>
                    </a:lnTo>
                    <a:lnTo>
                      <a:pt x="2149" y="375"/>
                    </a:lnTo>
                    <a:lnTo>
                      <a:pt x="2117" y="295"/>
                    </a:lnTo>
                    <a:lnTo>
                      <a:pt x="2156" y="168"/>
                    </a:lnTo>
                    <a:lnTo>
                      <a:pt x="2180" y="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49" name="Freeform 11">
                <a:extLst>
                  <a:ext uri="{FF2B5EF4-FFF2-40B4-BE49-F238E27FC236}">
                    <a16:creationId xmlns:a16="http://schemas.microsoft.com/office/drawing/2014/main" id="{A5239768-06A5-5A47-86C1-EE9157EC00C0}"/>
                  </a:ext>
                </a:extLst>
              </p:cNvPr>
              <p:cNvSpPr>
                <a:spLocks/>
              </p:cNvSpPr>
              <p:nvPr/>
            </p:nvSpPr>
            <p:spPr bwMode="auto">
              <a:xfrm>
                <a:off x="3182213" y="1197702"/>
                <a:ext cx="1983596" cy="2209289"/>
              </a:xfrm>
              <a:custGeom>
                <a:avLst/>
                <a:gdLst/>
                <a:ahLst/>
                <a:cxnLst>
                  <a:cxn ang="0">
                    <a:pos x="4972" y="1310"/>
                  </a:cxn>
                  <a:cxn ang="0">
                    <a:pos x="4547" y="1410"/>
                  </a:cxn>
                  <a:cxn ang="0">
                    <a:pos x="4108" y="1208"/>
                  </a:cxn>
                  <a:cxn ang="0">
                    <a:pos x="3745" y="1343"/>
                  </a:cxn>
                  <a:cxn ang="0">
                    <a:pos x="3535" y="1624"/>
                  </a:cxn>
                  <a:cxn ang="0">
                    <a:pos x="3204" y="1905"/>
                  </a:cxn>
                  <a:cxn ang="0">
                    <a:pos x="2762" y="2208"/>
                  </a:cxn>
                  <a:cxn ang="0">
                    <a:pos x="2550" y="2901"/>
                  </a:cxn>
                  <a:cxn ang="0">
                    <a:pos x="2250" y="3630"/>
                  </a:cxn>
                  <a:cxn ang="0">
                    <a:pos x="2251" y="3995"/>
                  </a:cxn>
                  <a:cxn ang="0">
                    <a:pos x="1803" y="4432"/>
                  </a:cxn>
                  <a:cxn ang="0">
                    <a:pos x="1835" y="5071"/>
                  </a:cxn>
                  <a:cxn ang="0">
                    <a:pos x="1873" y="5529"/>
                  </a:cxn>
                  <a:cxn ang="0">
                    <a:pos x="1864" y="6022"/>
                  </a:cxn>
                  <a:cxn ang="0">
                    <a:pos x="1740" y="6492"/>
                  </a:cxn>
                  <a:cxn ang="0">
                    <a:pos x="1488" y="6312"/>
                  </a:cxn>
                  <a:cxn ang="0">
                    <a:pos x="1086" y="6567"/>
                  </a:cxn>
                  <a:cxn ang="0">
                    <a:pos x="551" y="6942"/>
                  </a:cxn>
                  <a:cxn ang="0">
                    <a:pos x="87" y="6463"/>
                  </a:cxn>
                  <a:cxn ang="0">
                    <a:pos x="354" y="6253"/>
                  </a:cxn>
                  <a:cxn ang="0">
                    <a:pos x="39" y="6160"/>
                  </a:cxn>
                  <a:cxn ang="0">
                    <a:pos x="276" y="5997"/>
                  </a:cxn>
                  <a:cxn ang="0">
                    <a:pos x="181" y="5942"/>
                  </a:cxn>
                  <a:cxn ang="0">
                    <a:pos x="0" y="5583"/>
                  </a:cxn>
                  <a:cxn ang="0">
                    <a:pos x="488" y="5511"/>
                  </a:cxn>
                  <a:cxn ang="0">
                    <a:pos x="63" y="5319"/>
                  </a:cxn>
                  <a:cxn ang="0">
                    <a:pos x="197" y="5112"/>
                  </a:cxn>
                  <a:cxn ang="0">
                    <a:pos x="464" y="4824"/>
                  </a:cxn>
                  <a:cxn ang="0">
                    <a:pos x="551" y="4697"/>
                  </a:cxn>
                  <a:cxn ang="0">
                    <a:pos x="897" y="4657"/>
                  </a:cxn>
                  <a:cxn ang="0">
                    <a:pos x="1141" y="4282"/>
                  </a:cxn>
                  <a:cxn ang="0">
                    <a:pos x="1543" y="4210"/>
                  </a:cxn>
                  <a:cxn ang="0">
                    <a:pos x="1409" y="4218"/>
                  </a:cxn>
                  <a:cxn ang="0">
                    <a:pos x="1378" y="3907"/>
                  </a:cxn>
                  <a:cxn ang="0">
                    <a:pos x="1629" y="3715"/>
                  </a:cxn>
                  <a:cxn ang="0">
                    <a:pos x="1960" y="3412"/>
                  </a:cxn>
                  <a:cxn ang="0">
                    <a:pos x="1921" y="3085"/>
                  </a:cxn>
                  <a:cxn ang="0">
                    <a:pos x="2157" y="2558"/>
                  </a:cxn>
                  <a:cxn ang="0">
                    <a:pos x="2488" y="2107"/>
                  </a:cxn>
                  <a:cxn ang="0">
                    <a:pos x="2613" y="1827"/>
                  </a:cxn>
                  <a:cxn ang="0">
                    <a:pos x="3039" y="1580"/>
                  </a:cxn>
                  <a:cxn ang="0">
                    <a:pos x="3062" y="1317"/>
                  </a:cxn>
                  <a:cxn ang="0">
                    <a:pos x="3393" y="981"/>
                  </a:cxn>
                  <a:cxn ang="0">
                    <a:pos x="3698" y="853"/>
                  </a:cxn>
                  <a:cxn ang="0">
                    <a:pos x="4078" y="710"/>
                  </a:cxn>
                  <a:cxn ang="0">
                    <a:pos x="4274" y="590"/>
                  </a:cxn>
                  <a:cxn ang="0">
                    <a:pos x="4377" y="559"/>
                  </a:cxn>
                  <a:cxn ang="0">
                    <a:pos x="4613" y="271"/>
                  </a:cxn>
                  <a:cxn ang="0">
                    <a:pos x="4912" y="136"/>
                  </a:cxn>
                  <a:cxn ang="0">
                    <a:pos x="4702" y="583"/>
                  </a:cxn>
                  <a:cxn ang="0">
                    <a:pos x="4928" y="343"/>
                  </a:cxn>
                  <a:cxn ang="0">
                    <a:pos x="5054" y="271"/>
                  </a:cxn>
                  <a:cxn ang="0">
                    <a:pos x="5258" y="207"/>
                  </a:cxn>
                  <a:cxn ang="0">
                    <a:pos x="5424" y="0"/>
                  </a:cxn>
                  <a:cxn ang="0">
                    <a:pos x="5384" y="359"/>
                  </a:cxn>
                  <a:cxn ang="0">
                    <a:pos x="5589" y="160"/>
                  </a:cxn>
                  <a:cxn ang="0">
                    <a:pos x="5841" y="287"/>
                  </a:cxn>
                  <a:cxn ang="0">
                    <a:pos x="6140" y="471"/>
                  </a:cxn>
                  <a:cxn ang="0">
                    <a:pos x="5605" y="527"/>
                  </a:cxn>
                  <a:cxn ang="0">
                    <a:pos x="5849" y="790"/>
                  </a:cxn>
                  <a:cxn ang="0">
                    <a:pos x="5454" y="652"/>
                  </a:cxn>
                </a:cxnLst>
                <a:rect l="0" t="0" r="r" b="b"/>
                <a:pathLst>
                  <a:path w="6148" h="6942">
                    <a:moveTo>
                      <a:pt x="5143" y="708"/>
                    </a:moveTo>
                    <a:lnTo>
                      <a:pt x="5034" y="817"/>
                    </a:lnTo>
                    <a:lnTo>
                      <a:pt x="4978" y="967"/>
                    </a:lnTo>
                    <a:lnTo>
                      <a:pt x="4979" y="1142"/>
                    </a:lnTo>
                    <a:lnTo>
                      <a:pt x="4972" y="1310"/>
                    </a:lnTo>
                    <a:lnTo>
                      <a:pt x="4904" y="1339"/>
                    </a:lnTo>
                    <a:lnTo>
                      <a:pt x="4864" y="1445"/>
                    </a:lnTo>
                    <a:lnTo>
                      <a:pt x="4819" y="1499"/>
                    </a:lnTo>
                    <a:lnTo>
                      <a:pt x="4736" y="1456"/>
                    </a:lnTo>
                    <a:lnTo>
                      <a:pt x="4547" y="1410"/>
                    </a:lnTo>
                    <a:lnTo>
                      <a:pt x="4457" y="1489"/>
                    </a:lnTo>
                    <a:lnTo>
                      <a:pt x="4315" y="1474"/>
                    </a:lnTo>
                    <a:lnTo>
                      <a:pt x="4226" y="1416"/>
                    </a:lnTo>
                    <a:lnTo>
                      <a:pt x="4160" y="1330"/>
                    </a:lnTo>
                    <a:lnTo>
                      <a:pt x="4108" y="1208"/>
                    </a:lnTo>
                    <a:lnTo>
                      <a:pt x="4014" y="1145"/>
                    </a:lnTo>
                    <a:lnTo>
                      <a:pt x="3923" y="1165"/>
                    </a:lnTo>
                    <a:lnTo>
                      <a:pt x="3899" y="1252"/>
                    </a:lnTo>
                    <a:lnTo>
                      <a:pt x="3791" y="1273"/>
                    </a:lnTo>
                    <a:lnTo>
                      <a:pt x="3745" y="1343"/>
                    </a:lnTo>
                    <a:lnTo>
                      <a:pt x="3723" y="1447"/>
                    </a:lnTo>
                    <a:lnTo>
                      <a:pt x="3683" y="1570"/>
                    </a:lnTo>
                    <a:lnTo>
                      <a:pt x="3715" y="1648"/>
                    </a:lnTo>
                    <a:lnTo>
                      <a:pt x="3620" y="1696"/>
                    </a:lnTo>
                    <a:lnTo>
                      <a:pt x="3535" y="1624"/>
                    </a:lnTo>
                    <a:lnTo>
                      <a:pt x="3450" y="1610"/>
                    </a:lnTo>
                    <a:lnTo>
                      <a:pt x="3337" y="1570"/>
                    </a:lnTo>
                    <a:lnTo>
                      <a:pt x="3219" y="1601"/>
                    </a:lnTo>
                    <a:lnTo>
                      <a:pt x="3228" y="1685"/>
                    </a:lnTo>
                    <a:lnTo>
                      <a:pt x="3204" y="1905"/>
                    </a:lnTo>
                    <a:lnTo>
                      <a:pt x="3112" y="1896"/>
                    </a:lnTo>
                    <a:lnTo>
                      <a:pt x="3040" y="1848"/>
                    </a:lnTo>
                    <a:lnTo>
                      <a:pt x="2919" y="1930"/>
                    </a:lnTo>
                    <a:lnTo>
                      <a:pt x="2845" y="2074"/>
                    </a:lnTo>
                    <a:lnTo>
                      <a:pt x="2762" y="2208"/>
                    </a:lnTo>
                    <a:lnTo>
                      <a:pt x="2841" y="2373"/>
                    </a:lnTo>
                    <a:lnTo>
                      <a:pt x="2755" y="2502"/>
                    </a:lnTo>
                    <a:lnTo>
                      <a:pt x="2717" y="2614"/>
                    </a:lnTo>
                    <a:lnTo>
                      <a:pt x="2613" y="2719"/>
                    </a:lnTo>
                    <a:lnTo>
                      <a:pt x="2550" y="2901"/>
                    </a:lnTo>
                    <a:lnTo>
                      <a:pt x="2401" y="2941"/>
                    </a:lnTo>
                    <a:lnTo>
                      <a:pt x="2425" y="3121"/>
                    </a:lnTo>
                    <a:lnTo>
                      <a:pt x="2411" y="3293"/>
                    </a:lnTo>
                    <a:lnTo>
                      <a:pt x="2351" y="3474"/>
                    </a:lnTo>
                    <a:lnTo>
                      <a:pt x="2250" y="3630"/>
                    </a:lnTo>
                    <a:lnTo>
                      <a:pt x="2244" y="3734"/>
                    </a:lnTo>
                    <a:lnTo>
                      <a:pt x="2302" y="3791"/>
                    </a:lnTo>
                    <a:lnTo>
                      <a:pt x="2330" y="3872"/>
                    </a:lnTo>
                    <a:lnTo>
                      <a:pt x="2306" y="3955"/>
                    </a:lnTo>
                    <a:lnTo>
                      <a:pt x="2251" y="3995"/>
                    </a:lnTo>
                    <a:lnTo>
                      <a:pt x="2153" y="3979"/>
                    </a:lnTo>
                    <a:lnTo>
                      <a:pt x="2021" y="4012"/>
                    </a:lnTo>
                    <a:lnTo>
                      <a:pt x="1921" y="4120"/>
                    </a:lnTo>
                    <a:lnTo>
                      <a:pt x="1834" y="4254"/>
                    </a:lnTo>
                    <a:lnTo>
                      <a:pt x="1803" y="4432"/>
                    </a:lnTo>
                    <a:lnTo>
                      <a:pt x="1841" y="4560"/>
                    </a:lnTo>
                    <a:lnTo>
                      <a:pt x="1811" y="4694"/>
                    </a:lnTo>
                    <a:lnTo>
                      <a:pt x="1811" y="4822"/>
                    </a:lnTo>
                    <a:lnTo>
                      <a:pt x="1826" y="4937"/>
                    </a:lnTo>
                    <a:lnTo>
                      <a:pt x="1835" y="5071"/>
                    </a:lnTo>
                    <a:lnTo>
                      <a:pt x="1858" y="5176"/>
                    </a:lnTo>
                    <a:lnTo>
                      <a:pt x="1912" y="5256"/>
                    </a:lnTo>
                    <a:lnTo>
                      <a:pt x="2023" y="5376"/>
                    </a:lnTo>
                    <a:lnTo>
                      <a:pt x="1953" y="5509"/>
                    </a:lnTo>
                    <a:lnTo>
                      <a:pt x="1873" y="5529"/>
                    </a:lnTo>
                    <a:lnTo>
                      <a:pt x="1899" y="5681"/>
                    </a:lnTo>
                    <a:lnTo>
                      <a:pt x="1967" y="5766"/>
                    </a:lnTo>
                    <a:lnTo>
                      <a:pt x="1923" y="5846"/>
                    </a:lnTo>
                    <a:lnTo>
                      <a:pt x="1920" y="5930"/>
                    </a:lnTo>
                    <a:lnTo>
                      <a:pt x="1864" y="6022"/>
                    </a:lnTo>
                    <a:lnTo>
                      <a:pt x="1787" y="6109"/>
                    </a:lnTo>
                    <a:lnTo>
                      <a:pt x="1725" y="6214"/>
                    </a:lnTo>
                    <a:lnTo>
                      <a:pt x="1787" y="6284"/>
                    </a:lnTo>
                    <a:lnTo>
                      <a:pt x="1749" y="6372"/>
                    </a:lnTo>
                    <a:lnTo>
                      <a:pt x="1740" y="6492"/>
                    </a:lnTo>
                    <a:lnTo>
                      <a:pt x="1685" y="6562"/>
                    </a:lnTo>
                    <a:lnTo>
                      <a:pt x="1637" y="6427"/>
                    </a:lnTo>
                    <a:lnTo>
                      <a:pt x="1566" y="6445"/>
                    </a:lnTo>
                    <a:lnTo>
                      <a:pt x="1488" y="6415"/>
                    </a:lnTo>
                    <a:lnTo>
                      <a:pt x="1488" y="6312"/>
                    </a:lnTo>
                    <a:lnTo>
                      <a:pt x="1409" y="6280"/>
                    </a:lnTo>
                    <a:lnTo>
                      <a:pt x="1393" y="6375"/>
                    </a:lnTo>
                    <a:lnTo>
                      <a:pt x="1315" y="6447"/>
                    </a:lnTo>
                    <a:lnTo>
                      <a:pt x="1188" y="6479"/>
                    </a:lnTo>
                    <a:lnTo>
                      <a:pt x="1086" y="6567"/>
                    </a:lnTo>
                    <a:lnTo>
                      <a:pt x="984" y="6599"/>
                    </a:lnTo>
                    <a:lnTo>
                      <a:pt x="953" y="6750"/>
                    </a:lnTo>
                    <a:lnTo>
                      <a:pt x="803" y="6870"/>
                    </a:lnTo>
                    <a:lnTo>
                      <a:pt x="685" y="6934"/>
                    </a:lnTo>
                    <a:lnTo>
                      <a:pt x="551" y="6942"/>
                    </a:lnTo>
                    <a:lnTo>
                      <a:pt x="386" y="6798"/>
                    </a:lnTo>
                    <a:lnTo>
                      <a:pt x="276" y="6798"/>
                    </a:lnTo>
                    <a:lnTo>
                      <a:pt x="110" y="6663"/>
                    </a:lnTo>
                    <a:lnTo>
                      <a:pt x="94" y="6559"/>
                    </a:lnTo>
                    <a:lnTo>
                      <a:pt x="87" y="6463"/>
                    </a:lnTo>
                    <a:lnTo>
                      <a:pt x="173" y="6447"/>
                    </a:lnTo>
                    <a:lnTo>
                      <a:pt x="252" y="6527"/>
                    </a:lnTo>
                    <a:lnTo>
                      <a:pt x="236" y="6399"/>
                    </a:lnTo>
                    <a:lnTo>
                      <a:pt x="291" y="6333"/>
                    </a:lnTo>
                    <a:lnTo>
                      <a:pt x="354" y="6253"/>
                    </a:lnTo>
                    <a:lnTo>
                      <a:pt x="323" y="6189"/>
                    </a:lnTo>
                    <a:lnTo>
                      <a:pt x="260" y="6245"/>
                    </a:lnTo>
                    <a:lnTo>
                      <a:pt x="189" y="6261"/>
                    </a:lnTo>
                    <a:lnTo>
                      <a:pt x="71" y="6296"/>
                    </a:lnTo>
                    <a:lnTo>
                      <a:pt x="39" y="6160"/>
                    </a:lnTo>
                    <a:lnTo>
                      <a:pt x="102" y="6141"/>
                    </a:lnTo>
                    <a:lnTo>
                      <a:pt x="181" y="6157"/>
                    </a:lnTo>
                    <a:lnTo>
                      <a:pt x="252" y="6125"/>
                    </a:lnTo>
                    <a:lnTo>
                      <a:pt x="181" y="6061"/>
                    </a:lnTo>
                    <a:lnTo>
                      <a:pt x="276" y="5997"/>
                    </a:lnTo>
                    <a:lnTo>
                      <a:pt x="338" y="5910"/>
                    </a:lnTo>
                    <a:lnTo>
                      <a:pt x="472" y="5806"/>
                    </a:lnTo>
                    <a:lnTo>
                      <a:pt x="378" y="5790"/>
                    </a:lnTo>
                    <a:lnTo>
                      <a:pt x="268" y="5854"/>
                    </a:lnTo>
                    <a:lnTo>
                      <a:pt x="181" y="5942"/>
                    </a:lnTo>
                    <a:lnTo>
                      <a:pt x="126" y="5886"/>
                    </a:lnTo>
                    <a:lnTo>
                      <a:pt x="31" y="5862"/>
                    </a:lnTo>
                    <a:lnTo>
                      <a:pt x="63" y="5758"/>
                    </a:lnTo>
                    <a:lnTo>
                      <a:pt x="79" y="5662"/>
                    </a:lnTo>
                    <a:lnTo>
                      <a:pt x="0" y="5583"/>
                    </a:lnTo>
                    <a:lnTo>
                      <a:pt x="8" y="5503"/>
                    </a:lnTo>
                    <a:lnTo>
                      <a:pt x="142" y="5530"/>
                    </a:lnTo>
                    <a:lnTo>
                      <a:pt x="252" y="5514"/>
                    </a:lnTo>
                    <a:lnTo>
                      <a:pt x="378" y="5538"/>
                    </a:lnTo>
                    <a:lnTo>
                      <a:pt x="488" y="5511"/>
                    </a:lnTo>
                    <a:lnTo>
                      <a:pt x="551" y="5511"/>
                    </a:lnTo>
                    <a:lnTo>
                      <a:pt x="646" y="5378"/>
                    </a:lnTo>
                    <a:lnTo>
                      <a:pt x="213" y="5439"/>
                    </a:lnTo>
                    <a:lnTo>
                      <a:pt x="24" y="5394"/>
                    </a:lnTo>
                    <a:lnTo>
                      <a:pt x="63" y="5319"/>
                    </a:lnTo>
                    <a:lnTo>
                      <a:pt x="87" y="5231"/>
                    </a:lnTo>
                    <a:lnTo>
                      <a:pt x="31" y="5064"/>
                    </a:lnTo>
                    <a:lnTo>
                      <a:pt x="79" y="5032"/>
                    </a:lnTo>
                    <a:lnTo>
                      <a:pt x="150" y="5136"/>
                    </a:lnTo>
                    <a:lnTo>
                      <a:pt x="197" y="5112"/>
                    </a:lnTo>
                    <a:lnTo>
                      <a:pt x="142" y="5000"/>
                    </a:lnTo>
                    <a:lnTo>
                      <a:pt x="189" y="4952"/>
                    </a:lnTo>
                    <a:lnTo>
                      <a:pt x="315" y="5000"/>
                    </a:lnTo>
                    <a:lnTo>
                      <a:pt x="394" y="4896"/>
                    </a:lnTo>
                    <a:lnTo>
                      <a:pt x="464" y="4824"/>
                    </a:lnTo>
                    <a:lnTo>
                      <a:pt x="480" y="4737"/>
                    </a:lnTo>
                    <a:lnTo>
                      <a:pt x="590" y="4793"/>
                    </a:lnTo>
                    <a:lnTo>
                      <a:pt x="669" y="4793"/>
                    </a:lnTo>
                    <a:lnTo>
                      <a:pt x="693" y="4721"/>
                    </a:lnTo>
                    <a:lnTo>
                      <a:pt x="551" y="4697"/>
                    </a:lnTo>
                    <a:lnTo>
                      <a:pt x="504" y="4577"/>
                    </a:lnTo>
                    <a:lnTo>
                      <a:pt x="606" y="4625"/>
                    </a:lnTo>
                    <a:lnTo>
                      <a:pt x="787" y="4585"/>
                    </a:lnTo>
                    <a:lnTo>
                      <a:pt x="811" y="4673"/>
                    </a:lnTo>
                    <a:lnTo>
                      <a:pt x="897" y="4657"/>
                    </a:lnTo>
                    <a:lnTo>
                      <a:pt x="890" y="4521"/>
                    </a:lnTo>
                    <a:lnTo>
                      <a:pt x="897" y="4410"/>
                    </a:lnTo>
                    <a:lnTo>
                      <a:pt x="1000" y="4314"/>
                    </a:lnTo>
                    <a:lnTo>
                      <a:pt x="1110" y="4378"/>
                    </a:lnTo>
                    <a:lnTo>
                      <a:pt x="1141" y="4282"/>
                    </a:lnTo>
                    <a:lnTo>
                      <a:pt x="1220" y="4290"/>
                    </a:lnTo>
                    <a:lnTo>
                      <a:pt x="1275" y="4362"/>
                    </a:lnTo>
                    <a:lnTo>
                      <a:pt x="1370" y="4306"/>
                    </a:lnTo>
                    <a:lnTo>
                      <a:pt x="1488" y="4290"/>
                    </a:lnTo>
                    <a:lnTo>
                      <a:pt x="1543" y="4210"/>
                    </a:lnTo>
                    <a:lnTo>
                      <a:pt x="1622" y="4178"/>
                    </a:lnTo>
                    <a:lnTo>
                      <a:pt x="1598" y="4043"/>
                    </a:lnTo>
                    <a:lnTo>
                      <a:pt x="1535" y="4090"/>
                    </a:lnTo>
                    <a:lnTo>
                      <a:pt x="1496" y="4154"/>
                    </a:lnTo>
                    <a:lnTo>
                      <a:pt x="1409" y="4218"/>
                    </a:lnTo>
                    <a:lnTo>
                      <a:pt x="1362" y="4274"/>
                    </a:lnTo>
                    <a:lnTo>
                      <a:pt x="1252" y="4234"/>
                    </a:lnTo>
                    <a:lnTo>
                      <a:pt x="1228" y="4154"/>
                    </a:lnTo>
                    <a:lnTo>
                      <a:pt x="1283" y="4050"/>
                    </a:lnTo>
                    <a:lnTo>
                      <a:pt x="1378" y="3907"/>
                    </a:lnTo>
                    <a:lnTo>
                      <a:pt x="1480" y="3867"/>
                    </a:lnTo>
                    <a:lnTo>
                      <a:pt x="1511" y="3787"/>
                    </a:lnTo>
                    <a:lnTo>
                      <a:pt x="1606" y="3851"/>
                    </a:lnTo>
                    <a:lnTo>
                      <a:pt x="1724" y="3747"/>
                    </a:lnTo>
                    <a:lnTo>
                      <a:pt x="1629" y="3715"/>
                    </a:lnTo>
                    <a:lnTo>
                      <a:pt x="1732" y="3636"/>
                    </a:lnTo>
                    <a:lnTo>
                      <a:pt x="1700" y="3500"/>
                    </a:lnTo>
                    <a:lnTo>
                      <a:pt x="1803" y="3452"/>
                    </a:lnTo>
                    <a:lnTo>
                      <a:pt x="1866" y="3468"/>
                    </a:lnTo>
                    <a:lnTo>
                      <a:pt x="1960" y="3412"/>
                    </a:lnTo>
                    <a:lnTo>
                      <a:pt x="1826" y="3348"/>
                    </a:lnTo>
                    <a:lnTo>
                      <a:pt x="1968" y="3284"/>
                    </a:lnTo>
                    <a:lnTo>
                      <a:pt x="1842" y="3197"/>
                    </a:lnTo>
                    <a:lnTo>
                      <a:pt x="1929" y="3181"/>
                    </a:lnTo>
                    <a:lnTo>
                      <a:pt x="1921" y="3085"/>
                    </a:lnTo>
                    <a:lnTo>
                      <a:pt x="1968" y="2973"/>
                    </a:lnTo>
                    <a:lnTo>
                      <a:pt x="2039" y="2957"/>
                    </a:lnTo>
                    <a:lnTo>
                      <a:pt x="2055" y="2814"/>
                    </a:lnTo>
                    <a:lnTo>
                      <a:pt x="2118" y="2654"/>
                    </a:lnTo>
                    <a:lnTo>
                      <a:pt x="2157" y="2558"/>
                    </a:lnTo>
                    <a:lnTo>
                      <a:pt x="2212" y="2471"/>
                    </a:lnTo>
                    <a:lnTo>
                      <a:pt x="2314" y="2431"/>
                    </a:lnTo>
                    <a:lnTo>
                      <a:pt x="2330" y="2314"/>
                    </a:lnTo>
                    <a:lnTo>
                      <a:pt x="2385" y="2186"/>
                    </a:lnTo>
                    <a:lnTo>
                      <a:pt x="2488" y="2107"/>
                    </a:lnTo>
                    <a:lnTo>
                      <a:pt x="2417" y="2051"/>
                    </a:lnTo>
                    <a:lnTo>
                      <a:pt x="2440" y="1971"/>
                    </a:lnTo>
                    <a:lnTo>
                      <a:pt x="2543" y="1939"/>
                    </a:lnTo>
                    <a:lnTo>
                      <a:pt x="2692" y="1923"/>
                    </a:lnTo>
                    <a:lnTo>
                      <a:pt x="2613" y="1827"/>
                    </a:lnTo>
                    <a:lnTo>
                      <a:pt x="2732" y="1779"/>
                    </a:lnTo>
                    <a:lnTo>
                      <a:pt x="2787" y="1747"/>
                    </a:lnTo>
                    <a:lnTo>
                      <a:pt x="2834" y="1684"/>
                    </a:lnTo>
                    <a:lnTo>
                      <a:pt x="3031" y="1660"/>
                    </a:lnTo>
                    <a:lnTo>
                      <a:pt x="3039" y="1580"/>
                    </a:lnTo>
                    <a:lnTo>
                      <a:pt x="2826" y="1620"/>
                    </a:lnTo>
                    <a:lnTo>
                      <a:pt x="2881" y="1508"/>
                    </a:lnTo>
                    <a:lnTo>
                      <a:pt x="2999" y="1500"/>
                    </a:lnTo>
                    <a:lnTo>
                      <a:pt x="3094" y="1420"/>
                    </a:lnTo>
                    <a:lnTo>
                      <a:pt x="3062" y="1317"/>
                    </a:lnTo>
                    <a:lnTo>
                      <a:pt x="3094" y="1237"/>
                    </a:lnTo>
                    <a:lnTo>
                      <a:pt x="3180" y="1197"/>
                    </a:lnTo>
                    <a:lnTo>
                      <a:pt x="3212" y="1077"/>
                    </a:lnTo>
                    <a:lnTo>
                      <a:pt x="3322" y="1069"/>
                    </a:lnTo>
                    <a:lnTo>
                      <a:pt x="3393" y="981"/>
                    </a:lnTo>
                    <a:lnTo>
                      <a:pt x="3361" y="918"/>
                    </a:lnTo>
                    <a:lnTo>
                      <a:pt x="3472" y="862"/>
                    </a:lnTo>
                    <a:lnTo>
                      <a:pt x="3566" y="838"/>
                    </a:lnTo>
                    <a:lnTo>
                      <a:pt x="3653" y="758"/>
                    </a:lnTo>
                    <a:lnTo>
                      <a:pt x="3698" y="853"/>
                    </a:lnTo>
                    <a:lnTo>
                      <a:pt x="3786" y="830"/>
                    </a:lnTo>
                    <a:lnTo>
                      <a:pt x="3873" y="742"/>
                    </a:lnTo>
                    <a:lnTo>
                      <a:pt x="3952" y="750"/>
                    </a:lnTo>
                    <a:lnTo>
                      <a:pt x="4086" y="838"/>
                    </a:lnTo>
                    <a:lnTo>
                      <a:pt x="4078" y="710"/>
                    </a:lnTo>
                    <a:lnTo>
                      <a:pt x="3881" y="622"/>
                    </a:lnTo>
                    <a:lnTo>
                      <a:pt x="3889" y="527"/>
                    </a:lnTo>
                    <a:lnTo>
                      <a:pt x="4015" y="559"/>
                    </a:lnTo>
                    <a:lnTo>
                      <a:pt x="4164" y="567"/>
                    </a:lnTo>
                    <a:lnTo>
                      <a:pt x="4274" y="590"/>
                    </a:lnTo>
                    <a:lnTo>
                      <a:pt x="4306" y="646"/>
                    </a:lnTo>
                    <a:lnTo>
                      <a:pt x="4314" y="750"/>
                    </a:lnTo>
                    <a:lnTo>
                      <a:pt x="4424" y="710"/>
                    </a:lnTo>
                    <a:lnTo>
                      <a:pt x="4377" y="654"/>
                    </a:lnTo>
                    <a:lnTo>
                      <a:pt x="4377" y="559"/>
                    </a:lnTo>
                    <a:lnTo>
                      <a:pt x="4400" y="479"/>
                    </a:lnTo>
                    <a:lnTo>
                      <a:pt x="4463" y="423"/>
                    </a:lnTo>
                    <a:lnTo>
                      <a:pt x="4583" y="434"/>
                    </a:lnTo>
                    <a:lnTo>
                      <a:pt x="4542" y="303"/>
                    </a:lnTo>
                    <a:lnTo>
                      <a:pt x="4613" y="271"/>
                    </a:lnTo>
                    <a:lnTo>
                      <a:pt x="4644" y="176"/>
                    </a:lnTo>
                    <a:lnTo>
                      <a:pt x="4707" y="160"/>
                    </a:lnTo>
                    <a:lnTo>
                      <a:pt x="4770" y="152"/>
                    </a:lnTo>
                    <a:lnTo>
                      <a:pt x="4841" y="128"/>
                    </a:lnTo>
                    <a:lnTo>
                      <a:pt x="4912" y="136"/>
                    </a:lnTo>
                    <a:lnTo>
                      <a:pt x="4873" y="184"/>
                    </a:lnTo>
                    <a:lnTo>
                      <a:pt x="4826" y="255"/>
                    </a:lnTo>
                    <a:lnTo>
                      <a:pt x="4763" y="367"/>
                    </a:lnTo>
                    <a:lnTo>
                      <a:pt x="4747" y="495"/>
                    </a:lnTo>
                    <a:lnTo>
                      <a:pt x="4702" y="583"/>
                    </a:lnTo>
                    <a:lnTo>
                      <a:pt x="4731" y="630"/>
                    </a:lnTo>
                    <a:lnTo>
                      <a:pt x="4794" y="646"/>
                    </a:lnTo>
                    <a:lnTo>
                      <a:pt x="4857" y="535"/>
                    </a:lnTo>
                    <a:lnTo>
                      <a:pt x="4865" y="423"/>
                    </a:lnTo>
                    <a:lnTo>
                      <a:pt x="4928" y="343"/>
                    </a:lnTo>
                    <a:lnTo>
                      <a:pt x="4944" y="255"/>
                    </a:lnTo>
                    <a:lnTo>
                      <a:pt x="4999" y="176"/>
                    </a:lnTo>
                    <a:lnTo>
                      <a:pt x="5030" y="120"/>
                    </a:lnTo>
                    <a:lnTo>
                      <a:pt x="5109" y="112"/>
                    </a:lnTo>
                    <a:lnTo>
                      <a:pt x="5054" y="271"/>
                    </a:lnTo>
                    <a:lnTo>
                      <a:pt x="5056" y="434"/>
                    </a:lnTo>
                    <a:lnTo>
                      <a:pt x="5117" y="447"/>
                    </a:lnTo>
                    <a:lnTo>
                      <a:pt x="5188" y="367"/>
                    </a:lnTo>
                    <a:lnTo>
                      <a:pt x="5203" y="239"/>
                    </a:lnTo>
                    <a:lnTo>
                      <a:pt x="5258" y="207"/>
                    </a:lnTo>
                    <a:lnTo>
                      <a:pt x="5292" y="135"/>
                    </a:lnTo>
                    <a:lnTo>
                      <a:pt x="5243" y="112"/>
                    </a:lnTo>
                    <a:lnTo>
                      <a:pt x="5203" y="48"/>
                    </a:lnTo>
                    <a:lnTo>
                      <a:pt x="5290" y="0"/>
                    </a:lnTo>
                    <a:lnTo>
                      <a:pt x="5424" y="0"/>
                    </a:lnTo>
                    <a:lnTo>
                      <a:pt x="5526" y="64"/>
                    </a:lnTo>
                    <a:lnTo>
                      <a:pt x="5424" y="160"/>
                    </a:lnTo>
                    <a:lnTo>
                      <a:pt x="5408" y="247"/>
                    </a:lnTo>
                    <a:lnTo>
                      <a:pt x="5392" y="303"/>
                    </a:lnTo>
                    <a:lnTo>
                      <a:pt x="5384" y="359"/>
                    </a:lnTo>
                    <a:lnTo>
                      <a:pt x="5440" y="383"/>
                    </a:lnTo>
                    <a:lnTo>
                      <a:pt x="5502" y="391"/>
                    </a:lnTo>
                    <a:lnTo>
                      <a:pt x="5581" y="343"/>
                    </a:lnTo>
                    <a:lnTo>
                      <a:pt x="5550" y="231"/>
                    </a:lnTo>
                    <a:lnTo>
                      <a:pt x="5589" y="160"/>
                    </a:lnTo>
                    <a:lnTo>
                      <a:pt x="5636" y="96"/>
                    </a:lnTo>
                    <a:lnTo>
                      <a:pt x="5707" y="144"/>
                    </a:lnTo>
                    <a:lnTo>
                      <a:pt x="5699" y="263"/>
                    </a:lnTo>
                    <a:lnTo>
                      <a:pt x="5810" y="215"/>
                    </a:lnTo>
                    <a:lnTo>
                      <a:pt x="5841" y="287"/>
                    </a:lnTo>
                    <a:lnTo>
                      <a:pt x="5912" y="223"/>
                    </a:lnTo>
                    <a:lnTo>
                      <a:pt x="5935" y="327"/>
                    </a:lnTo>
                    <a:lnTo>
                      <a:pt x="6054" y="335"/>
                    </a:lnTo>
                    <a:lnTo>
                      <a:pt x="6148" y="391"/>
                    </a:lnTo>
                    <a:lnTo>
                      <a:pt x="6140" y="471"/>
                    </a:lnTo>
                    <a:lnTo>
                      <a:pt x="6069" y="463"/>
                    </a:lnTo>
                    <a:lnTo>
                      <a:pt x="6014" y="519"/>
                    </a:lnTo>
                    <a:lnTo>
                      <a:pt x="5943" y="598"/>
                    </a:lnTo>
                    <a:lnTo>
                      <a:pt x="5778" y="575"/>
                    </a:lnTo>
                    <a:lnTo>
                      <a:pt x="5605" y="527"/>
                    </a:lnTo>
                    <a:lnTo>
                      <a:pt x="5605" y="598"/>
                    </a:lnTo>
                    <a:lnTo>
                      <a:pt x="5739" y="654"/>
                    </a:lnTo>
                    <a:lnTo>
                      <a:pt x="5810" y="694"/>
                    </a:lnTo>
                    <a:lnTo>
                      <a:pt x="5841" y="734"/>
                    </a:lnTo>
                    <a:lnTo>
                      <a:pt x="5849" y="790"/>
                    </a:lnTo>
                    <a:lnTo>
                      <a:pt x="5840" y="853"/>
                    </a:lnTo>
                    <a:lnTo>
                      <a:pt x="5740" y="825"/>
                    </a:lnTo>
                    <a:lnTo>
                      <a:pt x="5628" y="817"/>
                    </a:lnTo>
                    <a:lnTo>
                      <a:pt x="5549" y="727"/>
                    </a:lnTo>
                    <a:lnTo>
                      <a:pt x="5454" y="652"/>
                    </a:lnTo>
                    <a:lnTo>
                      <a:pt x="5356" y="643"/>
                    </a:lnTo>
                    <a:lnTo>
                      <a:pt x="5279" y="697"/>
                    </a:lnTo>
                    <a:lnTo>
                      <a:pt x="5143" y="70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2" name="Freeform 12">
                <a:extLst>
                  <a:ext uri="{FF2B5EF4-FFF2-40B4-BE49-F238E27FC236}">
                    <a16:creationId xmlns:a16="http://schemas.microsoft.com/office/drawing/2014/main" id="{EED4AF91-AFC8-BB4E-BF7A-139720CC8840}"/>
                  </a:ext>
                </a:extLst>
              </p:cNvPr>
              <p:cNvSpPr>
                <a:spLocks/>
              </p:cNvSpPr>
              <p:nvPr/>
            </p:nvSpPr>
            <p:spPr bwMode="auto">
              <a:xfrm>
                <a:off x="4716800" y="3149304"/>
                <a:ext cx="371332" cy="293687"/>
              </a:xfrm>
              <a:custGeom>
                <a:avLst/>
                <a:gdLst/>
                <a:ahLst/>
                <a:cxnLst>
                  <a:cxn ang="0">
                    <a:pos x="1064" y="138"/>
                  </a:cxn>
                  <a:cxn ang="0">
                    <a:pos x="1016" y="104"/>
                  </a:cxn>
                  <a:cxn ang="0">
                    <a:pos x="896" y="64"/>
                  </a:cxn>
                  <a:cxn ang="0">
                    <a:pos x="808" y="8"/>
                  </a:cxn>
                  <a:cxn ang="0">
                    <a:pos x="704" y="0"/>
                  </a:cxn>
                  <a:cxn ang="0">
                    <a:pos x="576" y="16"/>
                  </a:cxn>
                  <a:cxn ang="0">
                    <a:pos x="520" y="72"/>
                  </a:cxn>
                  <a:cxn ang="0">
                    <a:pos x="390" y="20"/>
                  </a:cxn>
                  <a:cxn ang="0">
                    <a:pos x="256" y="56"/>
                  </a:cxn>
                  <a:cxn ang="0">
                    <a:pos x="208" y="128"/>
                  </a:cxn>
                  <a:cxn ang="0">
                    <a:pos x="104" y="160"/>
                  </a:cxn>
                  <a:cxn ang="0">
                    <a:pos x="0" y="230"/>
                  </a:cxn>
                  <a:cxn ang="0">
                    <a:pos x="0" y="368"/>
                  </a:cxn>
                  <a:cxn ang="0">
                    <a:pos x="72" y="432"/>
                  </a:cxn>
                  <a:cxn ang="0">
                    <a:pos x="64" y="560"/>
                  </a:cxn>
                  <a:cxn ang="0">
                    <a:pos x="152" y="608"/>
                  </a:cxn>
                  <a:cxn ang="0">
                    <a:pos x="224" y="608"/>
                  </a:cxn>
                  <a:cxn ang="0">
                    <a:pos x="312" y="592"/>
                  </a:cxn>
                  <a:cxn ang="0">
                    <a:pos x="352" y="640"/>
                  </a:cxn>
                  <a:cxn ang="0">
                    <a:pos x="336" y="720"/>
                  </a:cxn>
                  <a:cxn ang="0">
                    <a:pos x="480" y="728"/>
                  </a:cxn>
                  <a:cxn ang="0">
                    <a:pos x="592" y="760"/>
                  </a:cxn>
                  <a:cxn ang="0">
                    <a:pos x="704" y="784"/>
                  </a:cxn>
                  <a:cxn ang="0">
                    <a:pos x="776" y="856"/>
                  </a:cxn>
                  <a:cxn ang="0">
                    <a:pos x="872" y="920"/>
                  </a:cxn>
                  <a:cxn ang="0">
                    <a:pos x="1000" y="928"/>
                  </a:cxn>
                  <a:cxn ang="0">
                    <a:pos x="1041" y="919"/>
                  </a:cxn>
                  <a:cxn ang="0">
                    <a:pos x="1149" y="819"/>
                  </a:cxn>
                  <a:cxn ang="0">
                    <a:pos x="1172" y="679"/>
                  </a:cxn>
                  <a:cxn ang="0">
                    <a:pos x="1100" y="571"/>
                  </a:cxn>
                  <a:cxn ang="0">
                    <a:pos x="1076" y="438"/>
                  </a:cxn>
                  <a:cxn ang="0">
                    <a:pos x="1122" y="342"/>
                  </a:cxn>
                  <a:cxn ang="0">
                    <a:pos x="1064" y="138"/>
                  </a:cxn>
                </a:cxnLst>
                <a:rect l="0" t="0" r="r" b="b"/>
                <a:pathLst>
                  <a:path w="1172" h="928">
                    <a:moveTo>
                      <a:pt x="1064" y="138"/>
                    </a:moveTo>
                    <a:lnTo>
                      <a:pt x="1016" y="104"/>
                    </a:lnTo>
                    <a:lnTo>
                      <a:pt x="896" y="64"/>
                    </a:lnTo>
                    <a:lnTo>
                      <a:pt x="808" y="8"/>
                    </a:lnTo>
                    <a:lnTo>
                      <a:pt x="704" y="0"/>
                    </a:lnTo>
                    <a:lnTo>
                      <a:pt x="576" y="16"/>
                    </a:lnTo>
                    <a:lnTo>
                      <a:pt x="520" y="72"/>
                    </a:lnTo>
                    <a:lnTo>
                      <a:pt x="390" y="20"/>
                    </a:lnTo>
                    <a:lnTo>
                      <a:pt x="256" y="56"/>
                    </a:lnTo>
                    <a:lnTo>
                      <a:pt x="208" y="128"/>
                    </a:lnTo>
                    <a:lnTo>
                      <a:pt x="104" y="160"/>
                    </a:lnTo>
                    <a:lnTo>
                      <a:pt x="0" y="230"/>
                    </a:lnTo>
                    <a:lnTo>
                      <a:pt x="0" y="368"/>
                    </a:lnTo>
                    <a:lnTo>
                      <a:pt x="72" y="432"/>
                    </a:lnTo>
                    <a:lnTo>
                      <a:pt x="64" y="560"/>
                    </a:lnTo>
                    <a:lnTo>
                      <a:pt x="152" y="608"/>
                    </a:lnTo>
                    <a:lnTo>
                      <a:pt x="224" y="608"/>
                    </a:lnTo>
                    <a:lnTo>
                      <a:pt x="312" y="592"/>
                    </a:lnTo>
                    <a:lnTo>
                      <a:pt x="352" y="640"/>
                    </a:lnTo>
                    <a:lnTo>
                      <a:pt x="336" y="720"/>
                    </a:lnTo>
                    <a:lnTo>
                      <a:pt x="480" y="728"/>
                    </a:lnTo>
                    <a:lnTo>
                      <a:pt x="592" y="760"/>
                    </a:lnTo>
                    <a:lnTo>
                      <a:pt x="704" y="784"/>
                    </a:lnTo>
                    <a:lnTo>
                      <a:pt x="776" y="856"/>
                    </a:lnTo>
                    <a:lnTo>
                      <a:pt x="872" y="920"/>
                    </a:lnTo>
                    <a:lnTo>
                      <a:pt x="1000" y="928"/>
                    </a:lnTo>
                    <a:lnTo>
                      <a:pt x="1041" y="919"/>
                    </a:lnTo>
                    <a:lnTo>
                      <a:pt x="1149" y="819"/>
                    </a:lnTo>
                    <a:lnTo>
                      <a:pt x="1172" y="679"/>
                    </a:lnTo>
                    <a:lnTo>
                      <a:pt x="1100" y="571"/>
                    </a:lnTo>
                    <a:lnTo>
                      <a:pt x="1076" y="438"/>
                    </a:lnTo>
                    <a:lnTo>
                      <a:pt x="1122" y="342"/>
                    </a:lnTo>
                    <a:lnTo>
                      <a:pt x="1064" y="13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4" name="Freeform 13">
                <a:extLst>
                  <a:ext uri="{FF2B5EF4-FFF2-40B4-BE49-F238E27FC236}">
                    <a16:creationId xmlns:a16="http://schemas.microsoft.com/office/drawing/2014/main" id="{0D542EC9-D4C8-534B-9689-A637A3ED5B4F}"/>
                  </a:ext>
                </a:extLst>
              </p:cNvPr>
              <p:cNvSpPr>
                <a:spLocks/>
              </p:cNvSpPr>
              <p:nvPr/>
            </p:nvSpPr>
            <p:spPr bwMode="auto">
              <a:xfrm>
                <a:off x="4534923" y="3609730"/>
                <a:ext cx="503951" cy="356215"/>
              </a:xfrm>
              <a:custGeom>
                <a:avLst/>
                <a:gdLst/>
                <a:ahLst/>
                <a:cxnLst>
                  <a:cxn ang="0">
                    <a:pos x="1384" y="627"/>
                  </a:cxn>
                  <a:cxn ang="0">
                    <a:pos x="1453" y="519"/>
                  </a:cxn>
                  <a:cxn ang="0">
                    <a:pos x="1510" y="388"/>
                  </a:cxn>
                  <a:cxn ang="0">
                    <a:pos x="1558" y="285"/>
                  </a:cxn>
                  <a:cxn ang="0">
                    <a:pos x="1465" y="298"/>
                  </a:cxn>
                  <a:cxn ang="0">
                    <a:pos x="1396" y="239"/>
                  </a:cxn>
                  <a:cxn ang="0">
                    <a:pos x="1272" y="156"/>
                  </a:cxn>
                  <a:cxn ang="0">
                    <a:pos x="1190" y="114"/>
                  </a:cxn>
                  <a:cxn ang="0">
                    <a:pos x="1107" y="108"/>
                  </a:cxn>
                  <a:cxn ang="0">
                    <a:pos x="1043" y="0"/>
                  </a:cxn>
                  <a:cxn ang="0">
                    <a:pos x="972" y="54"/>
                  </a:cxn>
                  <a:cxn ang="0">
                    <a:pos x="889" y="78"/>
                  </a:cxn>
                  <a:cxn ang="0">
                    <a:pos x="805" y="55"/>
                  </a:cxn>
                  <a:cxn ang="0">
                    <a:pos x="701" y="18"/>
                  </a:cxn>
                  <a:cxn ang="0">
                    <a:pos x="630" y="24"/>
                  </a:cxn>
                  <a:cxn ang="0">
                    <a:pos x="571" y="66"/>
                  </a:cxn>
                  <a:cxn ang="0">
                    <a:pos x="459" y="24"/>
                  </a:cxn>
                  <a:cxn ang="0">
                    <a:pos x="348" y="30"/>
                  </a:cxn>
                  <a:cxn ang="0">
                    <a:pos x="206" y="66"/>
                  </a:cxn>
                  <a:cxn ang="0">
                    <a:pos x="106" y="96"/>
                  </a:cxn>
                  <a:cxn ang="0">
                    <a:pos x="29" y="186"/>
                  </a:cxn>
                  <a:cxn ang="0">
                    <a:pos x="12" y="350"/>
                  </a:cxn>
                  <a:cxn ang="0">
                    <a:pos x="41" y="452"/>
                  </a:cxn>
                  <a:cxn ang="0">
                    <a:pos x="0" y="518"/>
                  </a:cxn>
                  <a:cxn ang="0">
                    <a:pos x="106" y="548"/>
                  </a:cxn>
                  <a:cxn ang="0">
                    <a:pos x="230" y="583"/>
                  </a:cxn>
                  <a:cxn ang="0">
                    <a:pos x="324" y="661"/>
                  </a:cxn>
                  <a:cxn ang="0">
                    <a:pos x="389" y="619"/>
                  </a:cxn>
                  <a:cxn ang="0">
                    <a:pos x="448" y="631"/>
                  </a:cxn>
                  <a:cxn ang="0">
                    <a:pos x="512" y="703"/>
                  </a:cxn>
                  <a:cxn ang="0">
                    <a:pos x="477" y="793"/>
                  </a:cxn>
                  <a:cxn ang="0">
                    <a:pos x="483" y="907"/>
                  </a:cxn>
                  <a:cxn ang="0">
                    <a:pos x="548" y="877"/>
                  </a:cxn>
                  <a:cxn ang="0">
                    <a:pos x="583" y="931"/>
                  </a:cxn>
                  <a:cxn ang="0">
                    <a:pos x="624" y="966"/>
                  </a:cxn>
                  <a:cxn ang="0">
                    <a:pos x="701" y="978"/>
                  </a:cxn>
                  <a:cxn ang="0">
                    <a:pos x="701" y="1113"/>
                  </a:cxn>
                  <a:cxn ang="0">
                    <a:pos x="823" y="1087"/>
                  </a:cxn>
                  <a:cxn ang="0">
                    <a:pos x="937" y="1123"/>
                  </a:cxn>
                  <a:cxn ang="0">
                    <a:pos x="1003" y="1066"/>
                  </a:cxn>
                  <a:cxn ang="0">
                    <a:pos x="1085" y="1027"/>
                  </a:cxn>
                  <a:cxn ang="0">
                    <a:pos x="1207" y="960"/>
                  </a:cxn>
                  <a:cxn ang="0">
                    <a:pos x="1296" y="984"/>
                  </a:cxn>
                  <a:cxn ang="0">
                    <a:pos x="1323" y="733"/>
                  </a:cxn>
                  <a:cxn ang="0">
                    <a:pos x="1384" y="627"/>
                  </a:cxn>
                </a:cxnLst>
                <a:rect l="0" t="0" r="r" b="b"/>
                <a:pathLst>
                  <a:path w="1558" h="1123">
                    <a:moveTo>
                      <a:pt x="1384" y="627"/>
                    </a:moveTo>
                    <a:lnTo>
                      <a:pt x="1453" y="519"/>
                    </a:lnTo>
                    <a:lnTo>
                      <a:pt x="1510" y="388"/>
                    </a:lnTo>
                    <a:lnTo>
                      <a:pt x="1558" y="285"/>
                    </a:lnTo>
                    <a:lnTo>
                      <a:pt x="1465" y="298"/>
                    </a:lnTo>
                    <a:lnTo>
                      <a:pt x="1396" y="239"/>
                    </a:lnTo>
                    <a:lnTo>
                      <a:pt x="1272" y="156"/>
                    </a:lnTo>
                    <a:lnTo>
                      <a:pt x="1190" y="114"/>
                    </a:lnTo>
                    <a:lnTo>
                      <a:pt x="1107" y="108"/>
                    </a:lnTo>
                    <a:lnTo>
                      <a:pt x="1043" y="0"/>
                    </a:lnTo>
                    <a:lnTo>
                      <a:pt x="972" y="54"/>
                    </a:lnTo>
                    <a:lnTo>
                      <a:pt x="889" y="78"/>
                    </a:lnTo>
                    <a:lnTo>
                      <a:pt x="805" y="55"/>
                    </a:lnTo>
                    <a:lnTo>
                      <a:pt x="701" y="18"/>
                    </a:lnTo>
                    <a:lnTo>
                      <a:pt x="630" y="24"/>
                    </a:lnTo>
                    <a:lnTo>
                      <a:pt x="571" y="66"/>
                    </a:lnTo>
                    <a:lnTo>
                      <a:pt x="459" y="24"/>
                    </a:lnTo>
                    <a:lnTo>
                      <a:pt x="348" y="30"/>
                    </a:lnTo>
                    <a:lnTo>
                      <a:pt x="206" y="66"/>
                    </a:lnTo>
                    <a:lnTo>
                      <a:pt x="106" y="96"/>
                    </a:lnTo>
                    <a:lnTo>
                      <a:pt x="29" y="186"/>
                    </a:lnTo>
                    <a:lnTo>
                      <a:pt x="12" y="350"/>
                    </a:lnTo>
                    <a:lnTo>
                      <a:pt x="41" y="452"/>
                    </a:lnTo>
                    <a:lnTo>
                      <a:pt x="0" y="518"/>
                    </a:lnTo>
                    <a:lnTo>
                      <a:pt x="106" y="548"/>
                    </a:lnTo>
                    <a:lnTo>
                      <a:pt x="230" y="583"/>
                    </a:lnTo>
                    <a:lnTo>
                      <a:pt x="324" y="661"/>
                    </a:lnTo>
                    <a:lnTo>
                      <a:pt x="389" y="619"/>
                    </a:lnTo>
                    <a:lnTo>
                      <a:pt x="448" y="631"/>
                    </a:lnTo>
                    <a:lnTo>
                      <a:pt x="512" y="703"/>
                    </a:lnTo>
                    <a:lnTo>
                      <a:pt x="477" y="793"/>
                    </a:lnTo>
                    <a:lnTo>
                      <a:pt x="483" y="907"/>
                    </a:lnTo>
                    <a:lnTo>
                      <a:pt x="548" y="877"/>
                    </a:lnTo>
                    <a:lnTo>
                      <a:pt x="583" y="931"/>
                    </a:lnTo>
                    <a:lnTo>
                      <a:pt x="624" y="966"/>
                    </a:lnTo>
                    <a:lnTo>
                      <a:pt x="701" y="978"/>
                    </a:lnTo>
                    <a:lnTo>
                      <a:pt x="701" y="1113"/>
                    </a:lnTo>
                    <a:lnTo>
                      <a:pt x="823" y="1087"/>
                    </a:lnTo>
                    <a:lnTo>
                      <a:pt x="937" y="1123"/>
                    </a:lnTo>
                    <a:lnTo>
                      <a:pt x="1003" y="1066"/>
                    </a:lnTo>
                    <a:lnTo>
                      <a:pt x="1085" y="1027"/>
                    </a:lnTo>
                    <a:lnTo>
                      <a:pt x="1207" y="960"/>
                    </a:lnTo>
                    <a:lnTo>
                      <a:pt x="1296" y="984"/>
                    </a:lnTo>
                    <a:lnTo>
                      <a:pt x="1323" y="733"/>
                    </a:lnTo>
                    <a:lnTo>
                      <a:pt x="1384" y="627"/>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5" name="Freeform 14">
                <a:extLst>
                  <a:ext uri="{FF2B5EF4-FFF2-40B4-BE49-F238E27FC236}">
                    <a16:creationId xmlns:a16="http://schemas.microsoft.com/office/drawing/2014/main" id="{BD047505-708F-F04C-92BF-53E5FEE65C6F}"/>
                  </a:ext>
                </a:extLst>
              </p:cNvPr>
              <p:cNvSpPr>
                <a:spLocks/>
              </p:cNvSpPr>
              <p:nvPr/>
            </p:nvSpPr>
            <p:spPr bwMode="auto">
              <a:xfrm>
                <a:off x="4527345" y="3378569"/>
                <a:ext cx="611941" cy="325899"/>
              </a:xfrm>
              <a:custGeom>
                <a:avLst/>
                <a:gdLst/>
                <a:ahLst/>
                <a:cxnLst>
                  <a:cxn ang="0">
                    <a:pos x="225" y="206"/>
                  </a:cxn>
                  <a:cxn ang="0">
                    <a:pos x="118" y="295"/>
                  </a:cxn>
                  <a:cxn ang="0">
                    <a:pos x="102" y="471"/>
                  </a:cxn>
                  <a:cxn ang="0">
                    <a:pos x="24" y="590"/>
                  </a:cxn>
                  <a:cxn ang="0">
                    <a:pos x="8" y="678"/>
                  </a:cxn>
                  <a:cxn ang="0">
                    <a:pos x="0" y="782"/>
                  </a:cxn>
                  <a:cxn ang="0">
                    <a:pos x="53" y="914"/>
                  </a:cxn>
                  <a:cxn ang="0">
                    <a:pos x="128" y="827"/>
                  </a:cxn>
                  <a:cxn ang="0">
                    <a:pos x="236" y="794"/>
                  </a:cxn>
                  <a:cxn ang="0">
                    <a:pos x="369" y="760"/>
                  </a:cxn>
                  <a:cxn ang="0">
                    <a:pos x="480" y="751"/>
                  </a:cxn>
                  <a:cxn ang="0">
                    <a:pos x="596" y="795"/>
                  </a:cxn>
                  <a:cxn ang="0">
                    <a:pos x="653" y="754"/>
                  </a:cxn>
                  <a:cxn ang="0">
                    <a:pos x="725" y="747"/>
                  </a:cxn>
                  <a:cxn ang="0">
                    <a:pos x="836" y="788"/>
                  </a:cxn>
                  <a:cxn ang="0">
                    <a:pos x="911" y="808"/>
                  </a:cxn>
                  <a:cxn ang="0">
                    <a:pos x="999" y="780"/>
                  </a:cxn>
                  <a:cxn ang="0">
                    <a:pos x="1066" y="731"/>
                  </a:cxn>
                  <a:cxn ang="0">
                    <a:pos x="1132" y="839"/>
                  </a:cxn>
                  <a:cxn ang="0">
                    <a:pos x="1217" y="844"/>
                  </a:cxn>
                  <a:cxn ang="0">
                    <a:pos x="1296" y="885"/>
                  </a:cxn>
                  <a:cxn ang="0">
                    <a:pos x="1424" y="969"/>
                  </a:cxn>
                  <a:cxn ang="0">
                    <a:pos x="1491" y="1028"/>
                  </a:cxn>
                  <a:cxn ang="0">
                    <a:pos x="1583" y="1015"/>
                  </a:cxn>
                  <a:cxn ang="0">
                    <a:pos x="1696" y="997"/>
                  </a:cxn>
                  <a:cxn ang="0">
                    <a:pos x="1781" y="968"/>
                  </a:cxn>
                  <a:cxn ang="0">
                    <a:pos x="1900" y="868"/>
                  </a:cxn>
                  <a:cxn ang="0">
                    <a:pos x="1858" y="613"/>
                  </a:cxn>
                  <a:cxn ang="0">
                    <a:pos x="1761" y="354"/>
                  </a:cxn>
                  <a:cxn ang="0">
                    <a:pos x="1678" y="248"/>
                  </a:cxn>
                  <a:cxn ang="0">
                    <a:pos x="1613" y="197"/>
                  </a:cxn>
                  <a:cxn ang="0">
                    <a:pos x="1568" y="206"/>
                  </a:cxn>
                  <a:cxn ang="0">
                    <a:pos x="1441" y="198"/>
                  </a:cxn>
                  <a:cxn ang="0">
                    <a:pos x="1351" y="137"/>
                  </a:cxn>
                  <a:cxn ang="0">
                    <a:pos x="1277" y="60"/>
                  </a:cxn>
                  <a:cxn ang="0">
                    <a:pos x="1168" y="38"/>
                  </a:cxn>
                  <a:cxn ang="0">
                    <a:pos x="1058" y="6"/>
                  </a:cxn>
                  <a:cxn ang="0">
                    <a:pos x="916" y="0"/>
                  </a:cxn>
                  <a:cxn ang="0">
                    <a:pos x="866" y="71"/>
                  </a:cxn>
                  <a:cxn ang="0">
                    <a:pos x="843" y="151"/>
                  </a:cxn>
                  <a:cxn ang="0">
                    <a:pos x="866" y="399"/>
                  </a:cxn>
                  <a:cxn ang="0">
                    <a:pos x="772" y="479"/>
                  </a:cxn>
                  <a:cxn ang="0">
                    <a:pos x="654" y="463"/>
                  </a:cxn>
                  <a:cxn ang="0">
                    <a:pos x="583" y="399"/>
                  </a:cxn>
                  <a:cxn ang="0">
                    <a:pos x="488" y="287"/>
                  </a:cxn>
                  <a:cxn ang="0">
                    <a:pos x="386" y="199"/>
                  </a:cxn>
                  <a:cxn ang="0">
                    <a:pos x="225" y="206"/>
                  </a:cxn>
                </a:cxnLst>
                <a:rect l="0" t="0" r="r" b="b"/>
                <a:pathLst>
                  <a:path w="1900" h="1028">
                    <a:moveTo>
                      <a:pt x="225" y="206"/>
                    </a:moveTo>
                    <a:lnTo>
                      <a:pt x="118" y="295"/>
                    </a:lnTo>
                    <a:lnTo>
                      <a:pt x="102" y="471"/>
                    </a:lnTo>
                    <a:lnTo>
                      <a:pt x="24" y="590"/>
                    </a:lnTo>
                    <a:lnTo>
                      <a:pt x="8" y="678"/>
                    </a:lnTo>
                    <a:lnTo>
                      <a:pt x="0" y="782"/>
                    </a:lnTo>
                    <a:lnTo>
                      <a:pt x="53" y="914"/>
                    </a:lnTo>
                    <a:lnTo>
                      <a:pt x="128" y="827"/>
                    </a:lnTo>
                    <a:lnTo>
                      <a:pt x="236" y="794"/>
                    </a:lnTo>
                    <a:lnTo>
                      <a:pt x="369" y="760"/>
                    </a:lnTo>
                    <a:lnTo>
                      <a:pt x="480" y="751"/>
                    </a:lnTo>
                    <a:lnTo>
                      <a:pt x="596" y="795"/>
                    </a:lnTo>
                    <a:lnTo>
                      <a:pt x="653" y="754"/>
                    </a:lnTo>
                    <a:lnTo>
                      <a:pt x="725" y="747"/>
                    </a:lnTo>
                    <a:lnTo>
                      <a:pt x="836" y="788"/>
                    </a:lnTo>
                    <a:lnTo>
                      <a:pt x="911" y="808"/>
                    </a:lnTo>
                    <a:lnTo>
                      <a:pt x="999" y="780"/>
                    </a:lnTo>
                    <a:lnTo>
                      <a:pt x="1066" y="731"/>
                    </a:lnTo>
                    <a:lnTo>
                      <a:pt x="1132" y="839"/>
                    </a:lnTo>
                    <a:lnTo>
                      <a:pt x="1217" y="844"/>
                    </a:lnTo>
                    <a:lnTo>
                      <a:pt x="1296" y="885"/>
                    </a:lnTo>
                    <a:lnTo>
                      <a:pt x="1424" y="969"/>
                    </a:lnTo>
                    <a:lnTo>
                      <a:pt x="1491" y="1028"/>
                    </a:lnTo>
                    <a:lnTo>
                      <a:pt x="1583" y="1015"/>
                    </a:lnTo>
                    <a:lnTo>
                      <a:pt x="1696" y="997"/>
                    </a:lnTo>
                    <a:lnTo>
                      <a:pt x="1781" y="968"/>
                    </a:lnTo>
                    <a:lnTo>
                      <a:pt x="1900" y="868"/>
                    </a:lnTo>
                    <a:lnTo>
                      <a:pt x="1858" y="613"/>
                    </a:lnTo>
                    <a:lnTo>
                      <a:pt x="1761" y="354"/>
                    </a:lnTo>
                    <a:lnTo>
                      <a:pt x="1678" y="248"/>
                    </a:lnTo>
                    <a:lnTo>
                      <a:pt x="1613" y="197"/>
                    </a:lnTo>
                    <a:lnTo>
                      <a:pt x="1568" y="206"/>
                    </a:lnTo>
                    <a:lnTo>
                      <a:pt x="1441" y="198"/>
                    </a:lnTo>
                    <a:lnTo>
                      <a:pt x="1351" y="137"/>
                    </a:lnTo>
                    <a:lnTo>
                      <a:pt x="1277" y="60"/>
                    </a:lnTo>
                    <a:lnTo>
                      <a:pt x="1168" y="38"/>
                    </a:lnTo>
                    <a:lnTo>
                      <a:pt x="1058" y="6"/>
                    </a:lnTo>
                    <a:lnTo>
                      <a:pt x="916" y="0"/>
                    </a:lnTo>
                    <a:lnTo>
                      <a:pt x="866" y="71"/>
                    </a:lnTo>
                    <a:lnTo>
                      <a:pt x="843" y="151"/>
                    </a:lnTo>
                    <a:lnTo>
                      <a:pt x="866" y="399"/>
                    </a:lnTo>
                    <a:lnTo>
                      <a:pt x="772" y="479"/>
                    </a:lnTo>
                    <a:lnTo>
                      <a:pt x="654" y="463"/>
                    </a:lnTo>
                    <a:lnTo>
                      <a:pt x="583" y="399"/>
                    </a:lnTo>
                    <a:lnTo>
                      <a:pt x="488" y="287"/>
                    </a:lnTo>
                    <a:lnTo>
                      <a:pt x="386" y="199"/>
                    </a:lnTo>
                    <a:lnTo>
                      <a:pt x="225" y="20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135" name="Freeform 15">
                <a:extLst>
                  <a:ext uri="{FF2B5EF4-FFF2-40B4-BE49-F238E27FC236}">
                    <a16:creationId xmlns:a16="http://schemas.microsoft.com/office/drawing/2014/main" id="{96734114-0A44-284D-9795-2FE883776C51}"/>
                  </a:ext>
                </a:extLst>
              </p:cNvPr>
              <p:cNvSpPr>
                <a:spLocks/>
              </p:cNvSpPr>
              <p:nvPr/>
            </p:nvSpPr>
            <p:spPr bwMode="auto">
              <a:xfrm>
                <a:off x="3959225" y="3836988"/>
                <a:ext cx="876300" cy="750887"/>
              </a:xfrm>
              <a:custGeom>
                <a:avLst/>
                <a:gdLst>
                  <a:gd name="T0" fmla="*/ 140013840 w 2717"/>
                  <a:gd name="T1" fmla="*/ 20973270 h 2359"/>
                  <a:gd name="T2" fmla="*/ 119521579 w 2717"/>
                  <a:gd name="T3" fmla="*/ 12968796 h 2359"/>
                  <a:gd name="T4" fmla="*/ 87898663 w 2717"/>
                  <a:gd name="T5" fmla="*/ 0 h 2359"/>
                  <a:gd name="T6" fmla="*/ 63869595 w 2717"/>
                  <a:gd name="T7" fmla="*/ 13779524 h 2359"/>
                  <a:gd name="T8" fmla="*/ 37656066 w 2717"/>
                  <a:gd name="T9" fmla="*/ 28268238 h 2359"/>
                  <a:gd name="T10" fmla="*/ 5721268 w 2717"/>
                  <a:gd name="T11" fmla="*/ 50963869 h 2359"/>
                  <a:gd name="T12" fmla="*/ 5721268 w 2717"/>
                  <a:gd name="T13" fmla="*/ 79231788 h 2359"/>
                  <a:gd name="T14" fmla="*/ 4889154 w 2717"/>
                  <a:gd name="T15" fmla="*/ 104257747 h 2359"/>
                  <a:gd name="T16" fmla="*/ 15603429 w 2717"/>
                  <a:gd name="T17" fmla="*/ 126852157 h 2359"/>
                  <a:gd name="T18" fmla="*/ 23717187 w 2717"/>
                  <a:gd name="T19" fmla="*/ 155120395 h 2359"/>
                  <a:gd name="T20" fmla="*/ 43377334 w 2717"/>
                  <a:gd name="T21" fmla="*/ 172141879 h 2359"/>
                  <a:gd name="T22" fmla="*/ 68758749 w 2717"/>
                  <a:gd name="T23" fmla="*/ 188251732 h 2359"/>
                  <a:gd name="T24" fmla="*/ 108079043 w 2717"/>
                  <a:gd name="T25" fmla="*/ 201220527 h 2359"/>
                  <a:gd name="T26" fmla="*/ 135125008 w 2717"/>
                  <a:gd name="T27" fmla="*/ 218242330 h 2359"/>
                  <a:gd name="T28" fmla="*/ 151456376 w 2717"/>
                  <a:gd name="T29" fmla="*/ 223308192 h 2359"/>
                  <a:gd name="T30" fmla="*/ 179854366 w 2717"/>
                  <a:gd name="T31" fmla="*/ 226550470 h 2359"/>
                  <a:gd name="T32" fmla="*/ 210437140 w 2717"/>
                  <a:gd name="T33" fmla="*/ 227867626 h 2359"/>
                  <a:gd name="T34" fmla="*/ 229265172 w 2717"/>
                  <a:gd name="T35" fmla="*/ 231109904 h 2359"/>
                  <a:gd name="T36" fmla="*/ 243932312 w 2717"/>
                  <a:gd name="T37" fmla="*/ 226145265 h 2359"/>
                  <a:gd name="T38" fmla="*/ 266921238 w 2717"/>
                  <a:gd name="T39" fmla="*/ 194027100 h 2359"/>
                  <a:gd name="T40" fmla="*/ 282628520 w 2717"/>
                  <a:gd name="T41" fmla="*/ 173155051 h 2359"/>
                  <a:gd name="T42" fmla="*/ 269521756 w 2717"/>
                  <a:gd name="T43" fmla="*/ 139922174 h 2359"/>
                  <a:gd name="T44" fmla="*/ 269417580 w 2717"/>
                  <a:gd name="T45" fmla="*/ 123711100 h 2359"/>
                  <a:gd name="T46" fmla="*/ 254438559 w 2717"/>
                  <a:gd name="T47" fmla="*/ 114491010 h 2359"/>
                  <a:gd name="T48" fmla="*/ 259015509 w 2717"/>
                  <a:gd name="T49" fmla="*/ 98989124 h 2359"/>
                  <a:gd name="T50" fmla="*/ 275970963 w 2717"/>
                  <a:gd name="T51" fmla="*/ 88553419 h 2359"/>
                  <a:gd name="T52" fmla="*/ 267337295 w 2717"/>
                  <a:gd name="T53" fmla="*/ 69809255 h 2359"/>
                  <a:gd name="T54" fmla="*/ 262760345 w 2717"/>
                  <a:gd name="T55" fmla="*/ 49545173 h 2359"/>
                  <a:gd name="T56" fmla="*/ 258703305 w 2717"/>
                  <a:gd name="T57" fmla="*/ 26748320 h 2359"/>
                  <a:gd name="T58" fmla="*/ 246740859 w 2717"/>
                  <a:gd name="T59" fmla="*/ 22290426 h 2359"/>
                  <a:gd name="T60" fmla="*/ 235922408 w 2717"/>
                  <a:gd name="T61" fmla="*/ 19554574 h 2359"/>
                  <a:gd name="T62" fmla="*/ 216158408 w 2717"/>
                  <a:gd name="T63" fmla="*/ 20973270 h 2359"/>
                  <a:gd name="T64" fmla="*/ 181830799 w 2717"/>
                  <a:gd name="T65" fmla="*/ 22594409 h 2359"/>
                  <a:gd name="T66" fmla="*/ 156449384 w 2717"/>
                  <a:gd name="T67" fmla="*/ 18541402 h 23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17" h="2359">
                    <a:moveTo>
                      <a:pt x="1401" y="279"/>
                    </a:moveTo>
                    <a:lnTo>
                      <a:pt x="1346" y="207"/>
                    </a:lnTo>
                    <a:lnTo>
                      <a:pt x="1244" y="223"/>
                    </a:lnTo>
                    <a:lnTo>
                      <a:pt x="1149" y="128"/>
                    </a:lnTo>
                    <a:lnTo>
                      <a:pt x="1071" y="24"/>
                    </a:lnTo>
                    <a:lnTo>
                      <a:pt x="845" y="0"/>
                    </a:lnTo>
                    <a:lnTo>
                      <a:pt x="756" y="112"/>
                    </a:lnTo>
                    <a:lnTo>
                      <a:pt x="614" y="136"/>
                    </a:lnTo>
                    <a:lnTo>
                      <a:pt x="535" y="255"/>
                    </a:lnTo>
                    <a:lnTo>
                      <a:pt x="362" y="279"/>
                    </a:lnTo>
                    <a:lnTo>
                      <a:pt x="150" y="375"/>
                    </a:lnTo>
                    <a:lnTo>
                      <a:pt x="55" y="503"/>
                    </a:lnTo>
                    <a:lnTo>
                      <a:pt x="79" y="686"/>
                    </a:lnTo>
                    <a:lnTo>
                      <a:pt x="55" y="782"/>
                    </a:lnTo>
                    <a:lnTo>
                      <a:pt x="0" y="861"/>
                    </a:lnTo>
                    <a:lnTo>
                      <a:pt x="47" y="1029"/>
                    </a:lnTo>
                    <a:lnTo>
                      <a:pt x="107" y="1107"/>
                    </a:lnTo>
                    <a:lnTo>
                      <a:pt x="150" y="1252"/>
                    </a:lnTo>
                    <a:lnTo>
                      <a:pt x="142" y="1380"/>
                    </a:lnTo>
                    <a:lnTo>
                      <a:pt x="228" y="1531"/>
                    </a:lnTo>
                    <a:lnTo>
                      <a:pt x="235" y="1646"/>
                    </a:lnTo>
                    <a:lnTo>
                      <a:pt x="417" y="1699"/>
                    </a:lnTo>
                    <a:lnTo>
                      <a:pt x="575" y="1779"/>
                    </a:lnTo>
                    <a:lnTo>
                      <a:pt x="661" y="1858"/>
                    </a:lnTo>
                    <a:lnTo>
                      <a:pt x="858" y="1890"/>
                    </a:lnTo>
                    <a:lnTo>
                      <a:pt x="1039" y="1986"/>
                    </a:lnTo>
                    <a:lnTo>
                      <a:pt x="1173" y="2058"/>
                    </a:lnTo>
                    <a:lnTo>
                      <a:pt x="1299" y="2154"/>
                    </a:lnTo>
                    <a:lnTo>
                      <a:pt x="1371" y="2269"/>
                    </a:lnTo>
                    <a:lnTo>
                      <a:pt x="1456" y="2204"/>
                    </a:lnTo>
                    <a:lnTo>
                      <a:pt x="1622" y="2297"/>
                    </a:lnTo>
                    <a:lnTo>
                      <a:pt x="1729" y="2236"/>
                    </a:lnTo>
                    <a:lnTo>
                      <a:pt x="1897" y="2299"/>
                    </a:lnTo>
                    <a:lnTo>
                      <a:pt x="2023" y="2249"/>
                    </a:lnTo>
                    <a:lnTo>
                      <a:pt x="2109" y="2252"/>
                    </a:lnTo>
                    <a:lnTo>
                      <a:pt x="2204" y="2281"/>
                    </a:lnTo>
                    <a:lnTo>
                      <a:pt x="2345" y="2359"/>
                    </a:lnTo>
                    <a:lnTo>
                      <a:pt x="2345" y="2232"/>
                    </a:lnTo>
                    <a:lnTo>
                      <a:pt x="2417" y="2033"/>
                    </a:lnTo>
                    <a:lnTo>
                      <a:pt x="2566" y="1915"/>
                    </a:lnTo>
                    <a:lnTo>
                      <a:pt x="2706" y="1850"/>
                    </a:lnTo>
                    <a:lnTo>
                      <a:pt x="2717" y="1709"/>
                    </a:lnTo>
                    <a:lnTo>
                      <a:pt x="2606" y="1578"/>
                    </a:lnTo>
                    <a:lnTo>
                      <a:pt x="2591" y="1381"/>
                    </a:lnTo>
                    <a:lnTo>
                      <a:pt x="2572" y="1297"/>
                    </a:lnTo>
                    <a:lnTo>
                      <a:pt x="2590" y="1221"/>
                    </a:lnTo>
                    <a:lnTo>
                      <a:pt x="2537" y="1139"/>
                    </a:lnTo>
                    <a:lnTo>
                      <a:pt x="2446" y="1130"/>
                    </a:lnTo>
                    <a:lnTo>
                      <a:pt x="2445" y="1046"/>
                    </a:lnTo>
                    <a:lnTo>
                      <a:pt x="2490" y="977"/>
                    </a:lnTo>
                    <a:lnTo>
                      <a:pt x="2544" y="911"/>
                    </a:lnTo>
                    <a:lnTo>
                      <a:pt x="2653" y="874"/>
                    </a:lnTo>
                    <a:lnTo>
                      <a:pt x="2643" y="776"/>
                    </a:lnTo>
                    <a:lnTo>
                      <a:pt x="2570" y="689"/>
                    </a:lnTo>
                    <a:lnTo>
                      <a:pt x="2526" y="590"/>
                    </a:lnTo>
                    <a:lnTo>
                      <a:pt x="2526" y="489"/>
                    </a:lnTo>
                    <a:lnTo>
                      <a:pt x="2491" y="399"/>
                    </a:lnTo>
                    <a:lnTo>
                      <a:pt x="2487" y="264"/>
                    </a:lnTo>
                    <a:lnTo>
                      <a:pt x="2414" y="253"/>
                    </a:lnTo>
                    <a:lnTo>
                      <a:pt x="2372" y="220"/>
                    </a:lnTo>
                    <a:lnTo>
                      <a:pt x="2333" y="164"/>
                    </a:lnTo>
                    <a:lnTo>
                      <a:pt x="2268" y="193"/>
                    </a:lnTo>
                    <a:lnTo>
                      <a:pt x="2212" y="223"/>
                    </a:lnTo>
                    <a:lnTo>
                      <a:pt x="2078" y="207"/>
                    </a:lnTo>
                    <a:lnTo>
                      <a:pt x="1945" y="223"/>
                    </a:lnTo>
                    <a:lnTo>
                      <a:pt x="1748" y="223"/>
                    </a:lnTo>
                    <a:lnTo>
                      <a:pt x="1606" y="191"/>
                    </a:lnTo>
                    <a:lnTo>
                      <a:pt x="1504" y="183"/>
                    </a:lnTo>
                    <a:lnTo>
                      <a:pt x="1401" y="279"/>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endParaRPr lang="en-US" sz="1050"/>
              </a:p>
            </p:txBody>
          </p:sp>
          <p:sp>
            <p:nvSpPr>
              <p:cNvPr id="467" name="Freeform 16">
                <a:extLst>
                  <a:ext uri="{FF2B5EF4-FFF2-40B4-BE49-F238E27FC236}">
                    <a16:creationId xmlns:a16="http://schemas.microsoft.com/office/drawing/2014/main" id="{F8DD654B-75C1-3848-807E-AD1C01F6B318}"/>
                  </a:ext>
                </a:extLst>
              </p:cNvPr>
              <p:cNvSpPr>
                <a:spLocks/>
              </p:cNvSpPr>
              <p:nvPr/>
            </p:nvSpPr>
            <p:spPr bwMode="auto">
              <a:xfrm>
                <a:off x="4443984" y="3774574"/>
                <a:ext cx="255765" cy="132633"/>
              </a:xfrm>
              <a:custGeom>
                <a:avLst/>
                <a:gdLst/>
                <a:ahLst/>
                <a:cxnLst>
                  <a:cxn ang="0">
                    <a:pos x="287" y="0"/>
                  </a:cxn>
                  <a:cxn ang="0">
                    <a:pos x="268" y="43"/>
                  </a:cxn>
                  <a:cxn ang="0">
                    <a:pos x="223" y="89"/>
                  </a:cxn>
                  <a:cxn ang="0">
                    <a:pos x="177" y="89"/>
                  </a:cxn>
                  <a:cxn ang="0">
                    <a:pos x="177" y="134"/>
                  </a:cxn>
                  <a:cxn ang="0">
                    <a:pos x="132" y="134"/>
                  </a:cxn>
                  <a:cxn ang="0">
                    <a:pos x="41" y="134"/>
                  </a:cxn>
                  <a:cxn ang="0">
                    <a:pos x="41" y="180"/>
                  </a:cxn>
                  <a:cxn ang="0">
                    <a:pos x="41" y="225"/>
                  </a:cxn>
                  <a:cxn ang="0">
                    <a:pos x="86" y="225"/>
                  </a:cxn>
                  <a:cxn ang="0">
                    <a:pos x="128" y="252"/>
                  </a:cxn>
                  <a:cxn ang="0">
                    <a:pos x="85" y="295"/>
                  </a:cxn>
                  <a:cxn ang="0">
                    <a:pos x="56" y="329"/>
                  </a:cxn>
                  <a:cxn ang="0">
                    <a:pos x="0" y="380"/>
                  </a:cxn>
                  <a:cxn ang="0">
                    <a:pos x="111" y="387"/>
                  </a:cxn>
                  <a:cxn ang="0">
                    <a:pos x="248" y="420"/>
                  </a:cxn>
                  <a:cxn ang="0">
                    <a:pos x="441" y="419"/>
                  </a:cxn>
                  <a:cxn ang="0">
                    <a:pos x="585" y="405"/>
                  </a:cxn>
                  <a:cxn ang="0">
                    <a:pos x="722" y="419"/>
                  </a:cxn>
                  <a:cxn ang="0">
                    <a:pos x="780" y="387"/>
                  </a:cxn>
                  <a:cxn ang="0">
                    <a:pos x="774" y="275"/>
                  </a:cxn>
                  <a:cxn ang="0">
                    <a:pos x="809" y="186"/>
                  </a:cxn>
                  <a:cxn ang="0">
                    <a:pos x="744" y="114"/>
                  </a:cxn>
                  <a:cxn ang="0">
                    <a:pos x="686" y="102"/>
                  </a:cxn>
                  <a:cxn ang="0">
                    <a:pos x="620" y="143"/>
                  </a:cxn>
                  <a:cxn ang="0">
                    <a:pos x="524" y="66"/>
                  </a:cxn>
                  <a:cxn ang="0">
                    <a:pos x="287" y="0"/>
                  </a:cxn>
                </a:cxnLst>
                <a:rect l="0" t="0" r="r" b="b"/>
                <a:pathLst>
                  <a:path w="809" h="420">
                    <a:moveTo>
                      <a:pt x="287" y="0"/>
                    </a:moveTo>
                    <a:lnTo>
                      <a:pt x="268" y="43"/>
                    </a:lnTo>
                    <a:lnTo>
                      <a:pt x="223" y="89"/>
                    </a:lnTo>
                    <a:lnTo>
                      <a:pt x="177" y="89"/>
                    </a:lnTo>
                    <a:lnTo>
                      <a:pt x="177" y="134"/>
                    </a:lnTo>
                    <a:lnTo>
                      <a:pt x="132" y="134"/>
                    </a:lnTo>
                    <a:lnTo>
                      <a:pt x="41" y="134"/>
                    </a:lnTo>
                    <a:lnTo>
                      <a:pt x="41" y="180"/>
                    </a:lnTo>
                    <a:lnTo>
                      <a:pt x="41" y="225"/>
                    </a:lnTo>
                    <a:lnTo>
                      <a:pt x="86" y="225"/>
                    </a:lnTo>
                    <a:lnTo>
                      <a:pt x="128" y="252"/>
                    </a:lnTo>
                    <a:lnTo>
                      <a:pt x="85" y="295"/>
                    </a:lnTo>
                    <a:lnTo>
                      <a:pt x="56" y="329"/>
                    </a:lnTo>
                    <a:lnTo>
                      <a:pt x="0" y="380"/>
                    </a:lnTo>
                    <a:lnTo>
                      <a:pt x="111" y="387"/>
                    </a:lnTo>
                    <a:lnTo>
                      <a:pt x="248" y="420"/>
                    </a:lnTo>
                    <a:lnTo>
                      <a:pt x="441" y="419"/>
                    </a:lnTo>
                    <a:lnTo>
                      <a:pt x="585" y="405"/>
                    </a:lnTo>
                    <a:lnTo>
                      <a:pt x="722" y="419"/>
                    </a:lnTo>
                    <a:lnTo>
                      <a:pt x="780" y="387"/>
                    </a:lnTo>
                    <a:lnTo>
                      <a:pt x="774" y="275"/>
                    </a:lnTo>
                    <a:lnTo>
                      <a:pt x="809" y="186"/>
                    </a:lnTo>
                    <a:lnTo>
                      <a:pt x="744" y="114"/>
                    </a:lnTo>
                    <a:lnTo>
                      <a:pt x="686" y="102"/>
                    </a:lnTo>
                    <a:lnTo>
                      <a:pt x="620" y="143"/>
                    </a:lnTo>
                    <a:lnTo>
                      <a:pt x="524" y="66"/>
                    </a:lnTo>
                    <a:lnTo>
                      <a:pt x="2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8" name="Freeform 17">
                <a:extLst>
                  <a:ext uri="{FF2B5EF4-FFF2-40B4-BE49-F238E27FC236}">
                    <a16:creationId xmlns:a16="http://schemas.microsoft.com/office/drawing/2014/main" id="{28A4CD8F-B787-F143-AC09-20E12AE678A7}"/>
                  </a:ext>
                </a:extLst>
              </p:cNvPr>
              <p:cNvSpPr>
                <a:spLocks/>
              </p:cNvSpPr>
              <p:nvPr/>
            </p:nvSpPr>
            <p:spPr bwMode="auto">
              <a:xfrm>
                <a:off x="4538712" y="4685953"/>
                <a:ext cx="826024" cy="562744"/>
              </a:xfrm>
              <a:custGeom>
                <a:avLst/>
                <a:gdLst/>
                <a:ahLst/>
                <a:cxnLst>
                  <a:cxn ang="0">
                    <a:pos x="1268" y="1755"/>
                  </a:cxn>
                  <a:cxn ang="0">
                    <a:pos x="1457" y="1739"/>
                  </a:cxn>
                  <a:cxn ang="0">
                    <a:pos x="1559" y="1683"/>
                  </a:cxn>
                  <a:cxn ang="0">
                    <a:pos x="1716" y="1651"/>
                  </a:cxn>
                  <a:cxn ang="0">
                    <a:pos x="1850" y="1627"/>
                  </a:cxn>
                  <a:cxn ang="0">
                    <a:pos x="1976" y="1619"/>
                  </a:cxn>
                  <a:cxn ang="0">
                    <a:pos x="2102" y="1683"/>
                  </a:cxn>
                  <a:cxn ang="0">
                    <a:pos x="2244" y="1731"/>
                  </a:cxn>
                  <a:cxn ang="0">
                    <a:pos x="2252" y="1611"/>
                  </a:cxn>
                  <a:cxn ang="0">
                    <a:pos x="2276" y="1500"/>
                  </a:cxn>
                  <a:cxn ang="0">
                    <a:pos x="2323" y="1412"/>
                  </a:cxn>
                  <a:cxn ang="0">
                    <a:pos x="2421" y="1350"/>
                  </a:cxn>
                  <a:cxn ang="0">
                    <a:pos x="2535" y="1268"/>
                  </a:cxn>
                  <a:cxn ang="0">
                    <a:pos x="2559" y="1157"/>
                  </a:cxn>
                  <a:cxn ang="0">
                    <a:pos x="2473" y="1116"/>
                  </a:cxn>
                  <a:cxn ang="0">
                    <a:pos x="2345" y="1196"/>
                  </a:cxn>
                  <a:cxn ang="0">
                    <a:pos x="2242" y="1163"/>
                  </a:cxn>
                  <a:cxn ang="0">
                    <a:pos x="2142" y="1068"/>
                  </a:cxn>
                  <a:cxn ang="0">
                    <a:pos x="2125" y="972"/>
                  </a:cxn>
                  <a:cxn ang="0">
                    <a:pos x="2174" y="891"/>
                  </a:cxn>
                  <a:cxn ang="0">
                    <a:pos x="2145" y="816"/>
                  </a:cxn>
                  <a:cxn ang="0">
                    <a:pos x="2163" y="759"/>
                  </a:cxn>
                  <a:cxn ang="0">
                    <a:pos x="2116" y="688"/>
                  </a:cxn>
                  <a:cxn ang="0">
                    <a:pos x="2124" y="568"/>
                  </a:cxn>
                  <a:cxn ang="0">
                    <a:pos x="2053" y="511"/>
                  </a:cxn>
                  <a:cxn ang="0">
                    <a:pos x="1988" y="473"/>
                  </a:cxn>
                  <a:cxn ang="0">
                    <a:pos x="1962" y="400"/>
                  </a:cxn>
                  <a:cxn ang="0">
                    <a:pos x="1886" y="359"/>
                  </a:cxn>
                  <a:cxn ang="0">
                    <a:pos x="1850" y="263"/>
                  </a:cxn>
                  <a:cxn ang="0">
                    <a:pos x="1839" y="147"/>
                  </a:cxn>
                  <a:cxn ang="0">
                    <a:pos x="1776" y="148"/>
                  </a:cxn>
                  <a:cxn ang="0">
                    <a:pos x="1711" y="81"/>
                  </a:cxn>
                  <a:cxn ang="0">
                    <a:pos x="1614" y="30"/>
                  </a:cxn>
                  <a:cxn ang="0">
                    <a:pos x="1495" y="174"/>
                  </a:cxn>
                  <a:cxn ang="0">
                    <a:pos x="1359" y="144"/>
                  </a:cxn>
                  <a:cxn ang="0">
                    <a:pos x="1236" y="270"/>
                  </a:cxn>
                  <a:cxn ang="0">
                    <a:pos x="1141" y="176"/>
                  </a:cxn>
                  <a:cxn ang="0">
                    <a:pos x="934" y="172"/>
                  </a:cxn>
                  <a:cxn ang="0">
                    <a:pos x="773" y="111"/>
                  </a:cxn>
                  <a:cxn ang="0">
                    <a:pos x="668" y="0"/>
                  </a:cxn>
                  <a:cxn ang="0">
                    <a:pos x="609" y="82"/>
                  </a:cxn>
                  <a:cxn ang="0">
                    <a:pos x="650" y="124"/>
                  </a:cxn>
                  <a:cxn ang="0">
                    <a:pos x="575" y="263"/>
                  </a:cxn>
                  <a:cxn ang="0">
                    <a:pos x="465" y="311"/>
                  </a:cxn>
                  <a:cxn ang="0">
                    <a:pos x="386" y="439"/>
                  </a:cxn>
                  <a:cxn ang="0">
                    <a:pos x="378" y="582"/>
                  </a:cxn>
                  <a:cxn ang="0">
                    <a:pos x="307" y="670"/>
                  </a:cxn>
                  <a:cxn ang="0">
                    <a:pos x="197" y="838"/>
                  </a:cxn>
                  <a:cxn ang="0">
                    <a:pos x="0" y="909"/>
                  </a:cxn>
                  <a:cxn ang="0">
                    <a:pos x="63" y="1037"/>
                  </a:cxn>
                  <a:cxn ang="0">
                    <a:pos x="134" y="1125"/>
                  </a:cxn>
                  <a:cxn ang="0">
                    <a:pos x="291" y="1292"/>
                  </a:cxn>
                  <a:cxn ang="0">
                    <a:pos x="425" y="1428"/>
                  </a:cxn>
                  <a:cxn ang="0">
                    <a:pos x="583" y="1500"/>
                  </a:cxn>
                  <a:cxn ang="0">
                    <a:pos x="669" y="1595"/>
                  </a:cxn>
                  <a:cxn ang="0">
                    <a:pos x="693" y="1683"/>
                  </a:cxn>
                  <a:cxn ang="0">
                    <a:pos x="780" y="1715"/>
                  </a:cxn>
                  <a:cxn ang="0">
                    <a:pos x="905" y="1731"/>
                  </a:cxn>
                  <a:cxn ang="0">
                    <a:pos x="1004" y="1769"/>
                  </a:cxn>
                  <a:cxn ang="0">
                    <a:pos x="1157" y="1771"/>
                  </a:cxn>
                  <a:cxn ang="0">
                    <a:pos x="1268" y="1755"/>
                  </a:cxn>
                </a:cxnLst>
                <a:rect l="0" t="0" r="r" b="b"/>
                <a:pathLst>
                  <a:path w="2559" h="1771">
                    <a:moveTo>
                      <a:pt x="1268" y="1755"/>
                    </a:moveTo>
                    <a:lnTo>
                      <a:pt x="1457" y="1739"/>
                    </a:lnTo>
                    <a:lnTo>
                      <a:pt x="1559" y="1683"/>
                    </a:lnTo>
                    <a:lnTo>
                      <a:pt x="1716" y="1651"/>
                    </a:lnTo>
                    <a:lnTo>
                      <a:pt x="1850" y="1627"/>
                    </a:lnTo>
                    <a:lnTo>
                      <a:pt x="1976" y="1619"/>
                    </a:lnTo>
                    <a:lnTo>
                      <a:pt x="2102" y="1683"/>
                    </a:lnTo>
                    <a:lnTo>
                      <a:pt x="2244" y="1731"/>
                    </a:lnTo>
                    <a:lnTo>
                      <a:pt x="2252" y="1611"/>
                    </a:lnTo>
                    <a:lnTo>
                      <a:pt x="2276" y="1500"/>
                    </a:lnTo>
                    <a:lnTo>
                      <a:pt x="2323" y="1412"/>
                    </a:lnTo>
                    <a:lnTo>
                      <a:pt x="2421" y="1350"/>
                    </a:lnTo>
                    <a:lnTo>
                      <a:pt x="2535" y="1268"/>
                    </a:lnTo>
                    <a:lnTo>
                      <a:pt x="2559" y="1157"/>
                    </a:lnTo>
                    <a:lnTo>
                      <a:pt x="2473" y="1116"/>
                    </a:lnTo>
                    <a:lnTo>
                      <a:pt x="2345" y="1196"/>
                    </a:lnTo>
                    <a:lnTo>
                      <a:pt x="2242" y="1163"/>
                    </a:lnTo>
                    <a:lnTo>
                      <a:pt x="2142" y="1068"/>
                    </a:lnTo>
                    <a:lnTo>
                      <a:pt x="2125" y="972"/>
                    </a:lnTo>
                    <a:lnTo>
                      <a:pt x="2174" y="891"/>
                    </a:lnTo>
                    <a:lnTo>
                      <a:pt x="2145" y="816"/>
                    </a:lnTo>
                    <a:lnTo>
                      <a:pt x="2163" y="759"/>
                    </a:lnTo>
                    <a:lnTo>
                      <a:pt x="2116" y="688"/>
                    </a:lnTo>
                    <a:lnTo>
                      <a:pt x="2124" y="568"/>
                    </a:lnTo>
                    <a:lnTo>
                      <a:pt x="2053" y="511"/>
                    </a:lnTo>
                    <a:lnTo>
                      <a:pt x="1988" y="473"/>
                    </a:lnTo>
                    <a:lnTo>
                      <a:pt x="1962" y="400"/>
                    </a:lnTo>
                    <a:lnTo>
                      <a:pt x="1886" y="359"/>
                    </a:lnTo>
                    <a:lnTo>
                      <a:pt x="1850" y="263"/>
                    </a:lnTo>
                    <a:lnTo>
                      <a:pt x="1839" y="147"/>
                    </a:lnTo>
                    <a:lnTo>
                      <a:pt x="1776" y="148"/>
                    </a:lnTo>
                    <a:lnTo>
                      <a:pt x="1711" y="81"/>
                    </a:lnTo>
                    <a:lnTo>
                      <a:pt x="1614" y="30"/>
                    </a:lnTo>
                    <a:lnTo>
                      <a:pt x="1495" y="174"/>
                    </a:lnTo>
                    <a:lnTo>
                      <a:pt x="1359" y="144"/>
                    </a:lnTo>
                    <a:lnTo>
                      <a:pt x="1236" y="270"/>
                    </a:lnTo>
                    <a:lnTo>
                      <a:pt x="1141" y="176"/>
                    </a:lnTo>
                    <a:lnTo>
                      <a:pt x="934" y="172"/>
                    </a:lnTo>
                    <a:lnTo>
                      <a:pt x="773" y="111"/>
                    </a:lnTo>
                    <a:lnTo>
                      <a:pt x="668" y="0"/>
                    </a:lnTo>
                    <a:lnTo>
                      <a:pt x="609" y="82"/>
                    </a:lnTo>
                    <a:lnTo>
                      <a:pt x="650" y="124"/>
                    </a:lnTo>
                    <a:lnTo>
                      <a:pt x="575" y="263"/>
                    </a:lnTo>
                    <a:lnTo>
                      <a:pt x="465" y="311"/>
                    </a:lnTo>
                    <a:lnTo>
                      <a:pt x="386" y="439"/>
                    </a:lnTo>
                    <a:lnTo>
                      <a:pt x="378" y="582"/>
                    </a:lnTo>
                    <a:lnTo>
                      <a:pt x="307" y="670"/>
                    </a:lnTo>
                    <a:lnTo>
                      <a:pt x="197" y="838"/>
                    </a:lnTo>
                    <a:lnTo>
                      <a:pt x="0" y="909"/>
                    </a:lnTo>
                    <a:lnTo>
                      <a:pt x="63" y="1037"/>
                    </a:lnTo>
                    <a:lnTo>
                      <a:pt x="134" y="1125"/>
                    </a:lnTo>
                    <a:lnTo>
                      <a:pt x="291" y="1292"/>
                    </a:lnTo>
                    <a:lnTo>
                      <a:pt x="425" y="1428"/>
                    </a:lnTo>
                    <a:lnTo>
                      <a:pt x="583" y="1500"/>
                    </a:lnTo>
                    <a:lnTo>
                      <a:pt x="669" y="1595"/>
                    </a:lnTo>
                    <a:lnTo>
                      <a:pt x="693" y="1683"/>
                    </a:lnTo>
                    <a:lnTo>
                      <a:pt x="780" y="1715"/>
                    </a:lnTo>
                    <a:lnTo>
                      <a:pt x="905" y="1731"/>
                    </a:lnTo>
                    <a:lnTo>
                      <a:pt x="1004" y="1769"/>
                    </a:lnTo>
                    <a:lnTo>
                      <a:pt x="1157" y="1771"/>
                    </a:lnTo>
                    <a:lnTo>
                      <a:pt x="1268" y="1755"/>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69" name="Freeform 18">
                <a:extLst>
                  <a:ext uri="{FF2B5EF4-FFF2-40B4-BE49-F238E27FC236}">
                    <a16:creationId xmlns:a16="http://schemas.microsoft.com/office/drawing/2014/main" id="{86C7923E-82A4-374F-B7B8-197EA4446AA7}"/>
                  </a:ext>
                </a:extLst>
              </p:cNvPr>
              <p:cNvSpPr>
                <a:spLocks/>
              </p:cNvSpPr>
              <p:nvPr/>
            </p:nvSpPr>
            <p:spPr bwMode="auto">
              <a:xfrm>
                <a:off x="4701643" y="5193748"/>
                <a:ext cx="560787" cy="341057"/>
              </a:xfrm>
              <a:custGeom>
                <a:avLst/>
                <a:gdLst/>
                <a:ahLst/>
                <a:cxnLst>
                  <a:cxn ang="0">
                    <a:pos x="1738" y="135"/>
                  </a:cxn>
                  <a:cxn ang="0">
                    <a:pos x="1588" y="84"/>
                  </a:cxn>
                  <a:cxn ang="0">
                    <a:pos x="1467" y="21"/>
                  </a:cxn>
                  <a:cxn ang="0">
                    <a:pos x="1343" y="30"/>
                  </a:cxn>
                  <a:cxn ang="0">
                    <a:pos x="1220" y="51"/>
                  </a:cxn>
                  <a:cxn ang="0">
                    <a:pos x="1053" y="85"/>
                  </a:cxn>
                  <a:cxn ang="0">
                    <a:pos x="945" y="144"/>
                  </a:cxn>
                  <a:cxn ang="0">
                    <a:pos x="768" y="157"/>
                  </a:cxn>
                  <a:cxn ang="0">
                    <a:pos x="653" y="172"/>
                  </a:cxn>
                  <a:cxn ang="0">
                    <a:pos x="502" y="174"/>
                  </a:cxn>
                  <a:cxn ang="0">
                    <a:pos x="398" y="134"/>
                  </a:cxn>
                  <a:cxn ang="0">
                    <a:pos x="274" y="118"/>
                  </a:cxn>
                  <a:cxn ang="0">
                    <a:pos x="183" y="87"/>
                  </a:cxn>
                  <a:cxn ang="0">
                    <a:pos x="160" y="0"/>
                  </a:cxn>
                  <a:cxn ang="0">
                    <a:pos x="96" y="112"/>
                  </a:cxn>
                  <a:cxn ang="0">
                    <a:pos x="0" y="214"/>
                  </a:cxn>
                  <a:cxn ang="0">
                    <a:pos x="82" y="268"/>
                  </a:cxn>
                  <a:cxn ang="0">
                    <a:pos x="145" y="324"/>
                  </a:cxn>
                  <a:cxn ang="0">
                    <a:pos x="192" y="380"/>
                  </a:cxn>
                  <a:cxn ang="0">
                    <a:pos x="154" y="477"/>
                  </a:cxn>
                  <a:cxn ang="0">
                    <a:pos x="96" y="573"/>
                  </a:cxn>
                  <a:cxn ang="0">
                    <a:pos x="97" y="666"/>
                  </a:cxn>
                  <a:cxn ang="0">
                    <a:pos x="137" y="762"/>
                  </a:cxn>
                  <a:cxn ang="0">
                    <a:pos x="176" y="802"/>
                  </a:cxn>
                  <a:cxn ang="0">
                    <a:pos x="215" y="889"/>
                  </a:cxn>
                  <a:cxn ang="0">
                    <a:pos x="239" y="977"/>
                  </a:cxn>
                  <a:cxn ang="0">
                    <a:pos x="318" y="1048"/>
                  </a:cxn>
                  <a:cxn ang="0">
                    <a:pos x="459" y="1040"/>
                  </a:cxn>
                  <a:cxn ang="0">
                    <a:pos x="585" y="1016"/>
                  </a:cxn>
                  <a:cxn ang="0">
                    <a:pos x="711" y="1032"/>
                  </a:cxn>
                  <a:cxn ang="0">
                    <a:pos x="853" y="1072"/>
                  </a:cxn>
                  <a:cxn ang="0">
                    <a:pos x="955" y="1049"/>
                  </a:cxn>
                  <a:cxn ang="0">
                    <a:pos x="1097" y="1040"/>
                  </a:cxn>
                  <a:cxn ang="0">
                    <a:pos x="1175" y="977"/>
                  </a:cxn>
                  <a:cxn ang="0">
                    <a:pos x="1136" y="913"/>
                  </a:cxn>
                  <a:cxn ang="0">
                    <a:pos x="1221" y="900"/>
                  </a:cxn>
                  <a:cxn ang="0">
                    <a:pos x="1285" y="857"/>
                  </a:cxn>
                  <a:cxn ang="0">
                    <a:pos x="1380" y="802"/>
                  </a:cxn>
                  <a:cxn ang="0">
                    <a:pos x="1482" y="802"/>
                  </a:cxn>
                  <a:cxn ang="0">
                    <a:pos x="1545" y="857"/>
                  </a:cxn>
                  <a:cxn ang="0">
                    <a:pos x="1608" y="817"/>
                  </a:cxn>
                  <a:cxn ang="0">
                    <a:pos x="1553" y="746"/>
                  </a:cxn>
                  <a:cxn ang="0">
                    <a:pos x="1522" y="619"/>
                  </a:cxn>
                  <a:cxn ang="0">
                    <a:pos x="1545" y="459"/>
                  </a:cxn>
                  <a:cxn ang="0">
                    <a:pos x="1592" y="316"/>
                  </a:cxn>
                  <a:cxn ang="0">
                    <a:pos x="1640" y="261"/>
                  </a:cxn>
                  <a:cxn ang="0">
                    <a:pos x="1726" y="229"/>
                  </a:cxn>
                  <a:cxn ang="0">
                    <a:pos x="1738" y="135"/>
                  </a:cxn>
                </a:cxnLst>
                <a:rect l="0" t="0" r="r" b="b"/>
                <a:pathLst>
                  <a:path w="1738" h="1072">
                    <a:moveTo>
                      <a:pt x="1738" y="135"/>
                    </a:moveTo>
                    <a:lnTo>
                      <a:pt x="1588" y="84"/>
                    </a:lnTo>
                    <a:lnTo>
                      <a:pt x="1467" y="21"/>
                    </a:lnTo>
                    <a:lnTo>
                      <a:pt x="1343" y="30"/>
                    </a:lnTo>
                    <a:lnTo>
                      <a:pt x="1220" y="51"/>
                    </a:lnTo>
                    <a:lnTo>
                      <a:pt x="1053" y="85"/>
                    </a:lnTo>
                    <a:lnTo>
                      <a:pt x="945" y="144"/>
                    </a:lnTo>
                    <a:lnTo>
                      <a:pt x="768" y="157"/>
                    </a:lnTo>
                    <a:lnTo>
                      <a:pt x="653" y="172"/>
                    </a:lnTo>
                    <a:lnTo>
                      <a:pt x="502" y="174"/>
                    </a:lnTo>
                    <a:lnTo>
                      <a:pt x="398" y="134"/>
                    </a:lnTo>
                    <a:lnTo>
                      <a:pt x="274" y="118"/>
                    </a:lnTo>
                    <a:lnTo>
                      <a:pt x="183" y="87"/>
                    </a:lnTo>
                    <a:lnTo>
                      <a:pt x="160" y="0"/>
                    </a:lnTo>
                    <a:lnTo>
                      <a:pt x="96" y="112"/>
                    </a:lnTo>
                    <a:lnTo>
                      <a:pt x="0" y="214"/>
                    </a:lnTo>
                    <a:lnTo>
                      <a:pt x="82" y="268"/>
                    </a:lnTo>
                    <a:lnTo>
                      <a:pt x="145" y="324"/>
                    </a:lnTo>
                    <a:lnTo>
                      <a:pt x="192" y="380"/>
                    </a:lnTo>
                    <a:lnTo>
                      <a:pt x="154" y="477"/>
                    </a:lnTo>
                    <a:lnTo>
                      <a:pt x="96" y="573"/>
                    </a:lnTo>
                    <a:lnTo>
                      <a:pt x="97" y="666"/>
                    </a:lnTo>
                    <a:lnTo>
                      <a:pt x="137" y="762"/>
                    </a:lnTo>
                    <a:lnTo>
                      <a:pt x="176" y="802"/>
                    </a:lnTo>
                    <a:lnTo>
                      <a:pt x="215" y="889"/>
                    </a:lnTo>
                    <a:lnTo>
                      <a:pt x="239" y="977"/>
                    </a:lnTo>
                    <a:lnTo>
                      <a:pt x="318" y="1048"/>
                    </a:lnTo>
                    <a:lnTo>
                      <a:pt x="459" y="1040"/>
                    </a:lnTo>
                    <a:lnTo>
                      <a:pt x="585" y="1016"/>
                    </a:lnTo>
                    <a:lnTo>
                      <a:pt x="711" y="1032"/>
                    </a:lnTo>
                    <a:lnTo>
                      <a:pt x="853" y="1072"/>
                    </a:lnTo>
                    <a:lnTo>
                      <a:pt x="955" y="1049"/>
                    </a:lnTo>
                    <a:lnTo>
                      <a:pt x="1097" y="1040"/>
                    </a:lnTo>
                    <a:lnTo>
                      <a:pt x="1175" y="977"/>
                    </a:lnTo>
                    <a:lnTo>
                      <a:pt x="1136" y="913"/>
                    </a:lnTo>
                    <a:lnTo>
                      <a:pt x="1221" y="900"/>
                    </a:lnTo>
                    <a:lnTo>
                      <a:pt x="1285" y="857"/>
                    </a:lnTo>
                    <a:lnTo>
                      <a:pt x="1380" y="802"/>
                    </a:lnTo>
                    <a:lnTo>
                      <a:pt x="1482" y="802"/>
                    </a:lnTo>
                    <a:lnTo>
                      <a:pt x="1545" y="857"/>
                    </a:lnTo>
                    <a:lnTo>
                      <a:pt x="1608" y="817"/>
                    </a:lnTo>
                    <a:lnTo>
                      <a:pt x="1553" y="746"/>
                    </a:lnTo>
                    <a:lnTo>
                      <a:pt x="1522" y="619"/>
                    </a:lnTo>
                    <a:lnTo>
                      <a:pt x="1545" y="459"/>
                    </a:lnTo>
                    <a:lnTo>
                      <a:pt x="1592" y="316"/>
                    </a:lnTo>
                    <a:lnTo>
                      <a:pt x="1640" y="261"/>
                    </a:lnTo>
                    <a:lnTo>
                      <a:pt x="1726" y="229"/>
                    </a:lnTo>
                    <a:lnTo>
                      <a:pt x="1738" y="135"/>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0" name="Freeform 19">
                <a:extLst>
                  <a:ext uri="{FF2B5EF4-FFF2-40B4-BE49-F238E27FC236}">
                    <a16:creationId xmlns:a16="http://schemas.microsoft.com/office/drawing/2014/main" id="{C1EED333-55FB-D54A-B8BD-81F04E1DC326}"/>
                  </a:ext>
                </a:extLst>
              </p:cNvPr>
              <p:cNvSpPr>
                <a:spLocks/>
              </p:cNvSpPr>
              <p:nvPr/>
            </p:nvSpPr>
            <p:spPr bwMode="auto">
              <a:xfrm>
                <a:off x="4534923" y="5479857"/>
                <a:ext cx="589206" cy="608217"/>
              </a:xfrm>
              <a:custGeom>
                <a:avLst/>
                <a:gdLst/>
                <a:ahLst/>
                <a:cxnLst>
                  <a:cxn ang="0">
                    <a:pos x="1654" y="12"/>
                  </a:cxn>
                  <a:cxn ang="0">
                    <a:pos x="1615" y="139"/>
                  </a:cxn>
                  <a:cxn ang="0">
                    <a:pos x="1369" y="171"/>
                  </a:cxn>
                  <a:cxn ang="0">
                    <a:pos x="1102" y="115"/>
                  </a:cxn>
                  <a:cxn ang="0">
                    <a:pos x="830" y="147"/>
                  </a:cxn>
                  <a:cxn ang="0">
                    <a:pos x="661" y="244"/>
                  </a:cxn>
                  <a:cxn ang="0">
                    <a:pos x="346" y="344"/>
                  </a:cxn>
                  <a:cxn ang="0">
                    <a:pos x="205" y="488"/>
                  </a:cxn>
                  <a:cxn ang="0">
                    <a:pos x="79" y="687"/>
                  </a:cxn>
                  <a:cxn ang="0">
                    <a:pos x="63" y="950"/>
                  </a:cxn>
                  <a:cxn ang="0">
                    <a:pos x="236" y="1133"/>
                  </a:cxn>
                  <a:cxn ang="0">
                    <a:pos x="535" y="1228"/>
                  </a:cxn>
                  <a:cxn ang="0">
                    <a:pos x="795" y="1284"/>
                  </a:cxn>
                  <a:cxn ang="0">
                    <a:pos x="756" y="1356"/>
                  </a:cxn>
                  <a:cxn ang="0">
                    <a:pos x="362" y="1324"/>
                  </a:cxn>
                  <a:cxn ang="0">
                    <a:pos x="378" y="1531"/>
                  </a:cxn>
                  <a:cxn ang="0">
                    <a:pos x="457" y="1794"/>
                  </a:cxn>
                  <a:cxn ang="0">
                    <a:pos x="606" y="1698"/>
                  </a:cxn>
                  <a:cxn ang="0">
                    <a:pos x="653" y="1913"/>
                  </a:cxn>
                  <a:cxn ang="0">
                    <a:pos x="756" y="1786"/>
                  </a:cxn>
                  <a:cxn ang="0">
                    <a:pos x="826" y="1738"/>
                  </a:cxn>
                  <a:cxn ang="0">
                    <a:pos x="732" y="1539"/>
                  </a:cxn>
                  <a:cxn ang="0">
                    <a:pos x="889" y="1579"/>
                  </a:cxn>
                  <a:cxn ang="0">
                    <a:pos x="866" y="1499"/>
                  </a:cxn>
                  <a:cxn ang="0">
                    <a:pos x="1017" y="1238"/>
                  </a:cxn>
                  <a:cxn ang="0">
                    <a:pos x="1188" y="1220"/>
                  </a:cxn>
                  <a:cxn ang="0">
                    <a:pos x="1102" y="1117"/>
                  </a:cxn>
                  <a:cxn ang="0">
                    <a:pos x="874" y="1005"/>
                  </a:cxn>
                  <a:cxn ang="0">
                    <a:pos x="968" y="1149"/>
                  </a:cxn>
                  <a:cxn ang="0">
                    <a:pos x="874" y="1180"/>
                  </a:cxn>
                  <a:cxn ang="0">
                    <a:pos x="700" y="1101"/>
                  </a:cxn>
                  <a:cxn ang="0">
                    <a:pos x="771" y="1013"/>
                  </a:cxn>
                  <a:cxn ang="0">
                    <a:pos x="842" y="846"/>
                  </a:cxn>
                  <a:cxn ang="0">
                    <a:pos x="700" y="671"/>
                  </a:cxn>
                  <a:cxn ang="0">
                    <a:pos x="653" y="472"/>
                  </a:cxn>
                  <a:cxn ang="0">
                    <a:pos x="787" y="528"/>
                  </a:cxn>
                  <a:cxn ang="0">
                    <a:pos x="1000" y="512"/>
                  </a:cxn>
                  <a:cxn ang="0">
                    <a:pos x="1094" y="392"/>
                  </a:cxn>
                  <a:cxn ang="0">
                    <a:pos x="1253" y="342"/>
                  </a:cxn>
                  <a:cxn ang="0">
                    <a:pos x="1370" y="297"/>
                  </a:cxn>
                  <a:cxn ang="0">
                    <a:pos x="1613" y="305"/>
                  </a:cxn>
                  <a:cxn ang="0">
                    <a:pos x="1771" y="313"/>
                  </a:cxn>
                  <a:cxn ang="0">
                    <a:pos x="1763" y="161"/>
                  </a:cxn>
                  <a:cxn ang="0">
                    <a:pos x="1741" y="0"/>
                  </a:cxn>
                </a:cxnLst>
                <a:rect l="0" t="0" r="r" b="b"/>
                <a:pathLst>
                  <a:path w="1826" h="1913">
                    <a:moveTo>
                      <a:pt x="1741" y="0"/>
                    </a:moveTo>
                    <a:lnTo>
                      <a:pt x="1654" y="12"/>
                    </a:lnTo>
                    <a:lnTo>
                      <a:pt x="1693" y="79"/>
                    </a:lnTo>
                    <a:lnTo>
                      <a:pt x="1615" y="139"/>
                    </a:lnTo>
                    <a:lnTo>
                      <a:pt x="1474" y="148"/>
                    </a:lnTo>
                    <a:lnTo>
                      <a:pt x="1369" y="171"/>
                    </a:lnTo>
                    <a:lnTo>
                      <a:pt x="1238" y="135"/>
                    </a:lnTo>
                    <a:lnTo>
                      <a:pt x="1102" y="115"/>
                    </a:lnTo>
                    <a:lnTo>
                      <a:pt x="977" y="141"/>
                    </a:lnTo>
                    <a:lnTo>
                      <a:pt x="830" y="147"/>
                    </a:lnTo>
                    <a:lnTo>
                      <a:pt x="754" y="78"/>
                    </a:lnTo>
                    <a:lnTo>
                      <a:pt x="661" y="244"/>
                    </a:lnTo>
                    <a:lnTo>
                      <a:pt x="496" y="273"/>
                    </a:lnTo>
                    <a:lnTo>
                      <a:pt x="346" y="344"/>
                    </a:lnTo>
                    <a:lnTo>
                      <a:pt x="220" y="352"/>
                    </a:lnTo>
                    <a:lnTo>
                      <a:pt x="205" y="488"/>
                    </a:lnTo>
                    <a:lnTo>
                      <a:pt x="157" y="599"/>
                    </a:lnTo>
                    <a:lnTo>
                      <a:pt x="79" y="687"/>
                    </a:lnTo>
                    <a:lnTo>
                      <a:pt x="0" y="766"/>
                    </a:lnTo>
                    <a:lnTo>
                      <a:pt x="63" y="950"/>
                    </a:lnTo>
                    <a:lnTo>
                      <a:pt x="134" y="1045"/>
                    </a:lnTo>
                    <a:lnTo>
                      <a:pt x="236" y="1133"/>
                    </a:lnTo>
                    <a:lnTo>
                      <a:pt x="346" y="1220"/>
                    </a:lnTo>
                    <a:lnTo>
                      <a:pt x="535" y="1228"/>
                    </a:lnTo>
                    <a:lnTo>
                      <a:pt x="653" y="1212"/>
                    </a:lnTo>
                    <a:lnTo>
                      <a:pt x="795" y="1284"/>
                    </a:lnTo>
                    <a:lnTo>
                      <a:pt x="913" y="1324"/>
                    </a:lnTo>
                    <a:lnTo>
                      <a:pt x="756" y="1356"/>
                    </a:lnTo>
                    <a:lnTo>
                      <a:pt x="488" y="1276"/>
                    </a:lnTo>
                    <a:lnTo>
                      <a:pt x="362" y="1324"/>
                    </a:lnTo>
                    <a:lnTo>
                      <a:pt x="283" y="1411"/>
                    </a:lnTo>
                    <a:lnTo>
                      <a:pt x="378" y="1531"/>
                    </a:lnTo>
                    <a:lnTo>
                      <a:pt x="441" y="1626"/>
                    </a:lnTo>
                    <a:lnTo>
                      <a:pt x="457" y="1794"/>
                    </a:lnTo>
                    <a:lnTo>
                      <a:pt x="527" y="1714"/>
                    </a:lnTo>
                    <a:lnTo>
                      <a:pt x="606" y="1698"/>
                    </a:lnTo>
                    <a:lnTo>
                      <a:pt x="630" y="1802"/>
                    </a:lnTo>
                    <a:lnTo>
                      <a:pt x="653" y="1913"/>
                    </a:lnTo>
                    <a:lnTo>
                      <a:pt x="693" y="1833"/>
                    </a:lnTo>
                    <a:lnTo>
                      <a:pt x="756" y="1786"/>
                    </a:lnTo>
                    <a:lnTo>
                      <a:pt x="834" y="1833"/>
                    </a:lnTo>
                    <a:lnTo>
                      <a:pt x="826" y="1738"/>
                    </a:lnTo>
                    <a:lnTo>
                      <a:pt x="803" y="1650"/>
                    </a:lnTo>
                    <a:lnTo>
                      <a:pt x="732" y="1539"/>
                    </a:lnTo>
                    <a:lnTo>
                      <a:pt x="819" y="1523"/>
                    </a:lnTo>
                    <a:lnTo>
                      <a:pt x="889" y="1579"/>
                    </a:lnTo>
                    <a:lnTo>
                      <a:pt x="944" y="1571"/>
                    </a:lnTo>
                    <a:lnTo>
                      <a:pt x="866" y="1499"/>
                    </a:lnTo>
                    <a:lnTo>
                      <a:pt x="826" y="1403"/>
                    </a:lnTo>
                    <a:lnTo>
                      <a:pt x="1017" y="1238"/>
                    </a:lnTo>
                    <a:lnTo>
                      <a:pt x="1110" y="1228"/>
                    </a:lnTo>
                    <a:lnTo>
                      <a:pt x="1188" y="1220"/>
                    </a:lnTo>
                    <a:lnTo>
                      <a:pt x="1188" y="1133"/>
                    </a:lnTo>
                    <a:lnTo>
                      <a:pt x="1102" y="1117"/>
                    </a:lnTo>
                    <a:lnTo>
                      <a:pt x="1015" y="1085"/>
                    </a:lnTo>
                    <a:lnTo>
                      <a:pt x="874" y="1005"/>
                    </a:lnTo>
                    <a:lnTo>
                      <a:pt x="889" y="1093"/>
                    </a:lnTo>
                    <a:lnTo>
                      <a:pt x="968" y="1149"/>
                    </a:lnTo>
                    <a:lnTo>
                      <a:pt x="929" y="1204"/>
                    </a:lnTo>
                    <a:lnTo>
                      <a:pt x="874" y="1180"/>
                    </a:lnTo>
                    <a:lnTo>
                      <a:pt x="803" y="1101"/>
                    </a:lnTo>
                    <a:lnTo>
                      <a:pt x="700" y="1101"/>
                    </a:lnTo>
                    <a:lnTo>
                      <a:pt x="685" y="1045"/>
                    </a:lnTo>
                    <a:lnTo>
                      <a:pt x="771" y="1013"/>
                    </a:lnTo>
                    <a:lnTo>
                      <a:pt x="763" y="934"/>
                    </a:lnTo>
                    <a:lnTo>
                      <a:pt x="842" y="846"/>
                    </a:lnTo>
                    <a:lnTo>
                      <a:pt x="756" y="750"/>
                    </a:lnTo>
                    <a:lnTo>
                      <a:pt x="700" y="671"/>
                    </a:lnTo>
                    <a:lnTo>
                      <a:pt x="669" y="591"/>
                    </a:lnTo>
                    <a:lnTo>
                      <a:pt x="653" y="472"/>
                    </a:lnTo>
                    <a:lnTo>
                      <a:pt x="752" y="402"/>
                    </a:lnTo>
                    <a:lnTo>
                      <a:pt x="787" y="528"/>
                    </a:lnTo>
                    <a:lnTo>
                      <a:pt x="921" y="575"/>
                    </a:lnTo>
                    <a:lnTo>
                      <a:pt x="1000" y="512"/>
                    </a:lnTo>
                    <a:lnTo>
                      <a:pt x="1007" y="400"/>
                    </a:lnTo>
                    <a:lnTo>
                      <a:pt x="1094" y="392"/>
                    </a:lnTo>
                    <a:lnTo>
                      <a:pt x="1181" y="289"/>
                    </a:lnTo>
                    <a:lnTo>
                      <a:pt x="1253" y="342"/>
                    </a:lnTo>
                    <a:lnTo>
                      <a:pt x="1291" y="297"/>
                    </a:lnTo>
                    <a:lnTo>
                      <a:pt x="1370" y="297"/>
                    </a:lnTo>
                    <a:lnTo>
                      <a:pt x="1488" y="321"/>
                    </a:lnTo>
                    <a:lnTo>
                      <a:pt x="1613" y="305"/>
                    </a:lnTo>
                    <a:lnTo>
                      <a:pt x="1692" y="352"/>
                    </a:lnTo>
                    <a:lnTo>
                      <a:pt x="1771" y="313"/>
                    </a:lnTo>
                    <a:lnTo>
                      <a:pt x="1732" y="225"/>
                    </a:lnTo>
                    <a:lnTo>
                      <a:pt x="1763" y="161"/>
                    </a:lnTo>
                    <a:lnTo>
                      <a:pt x="1826" y="129"/>
                    </a:lnTo>
                    <a:lnTo>
                      <a:pt x="1741"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1" name="Freeform 20">
                <a:extLst>
                  <a:ext uri="{FF2B5EF4-FFF2-40B4-BE49-F238E27FC236}">
                    <a16:creationId xmlns:a16="http://schemas.microsoft.com/office/drawing/2014/main" id="{79951833-4351-F248-902E-14A420978C6F}"/>
                  </a:ext>
                </a:extLst>
              </p:cNvPr>
              <p:cNvSpPr>
                <a:spLocks/>
              </p:cNvSpPr>
              <p:nvPr/>
            </p:nvSpPr>
            <p:spPr bwMode="auto">
              <a:xfrm>
                <a:off x="4165486" y="4651847"/>
                <a:ext cx="583522" cy="358110"/>
              </a:xfrm>
              <a:custGeom>
                <a:avLst/>
                <a:gdLst/>
                <a:ahLst/>
                <a:cxnLst>
                  <a:cxn ang="0">
                    <a:pos x="929" y="182"/>
                  </a:cxn>
                  <a:cxn ang="0">
                    <a:pos x="764" y="230"/>
                  </a:cxn>
                  <a:cxn ang="0">
                    <a:pos x="693" y="310"/>
                  </a:cxn>
                  <a:cxn ang="0">
                    <a:pos x="548" y="359"/>
                  </a:cxn>
                  <a:cxn ang="0">
                    <a:pos x="402" y="342"/>
                  </a:cxn>
                  <a:cxn ang="0">
                    <a:pos x="282" y="287"/>
                  </a:cxn>
                  <a:cxn ang="0">
                    <a:pos x="173" y="334"/>
                  </a:cxn>
                  <a:cxn ang="0">
                    <a:pos x="24" y="382"/>
                  </a:cxn>
                  <a:cxn ang="0">
                    <a:pos x="39" y="525"/>
                  </a:cxn>
                  <a:cxn ang="0">
                    <a:pos x="17" y="658"/>
                  </a:cxn>
                  <a:cxn ang="0">
                    <a:pos x="0" y="748"/>
                  </a:cxn>
                  <a:cxn ang="0">
                    <a:pos x="47" y="844"/>
                  </a:cxn>
                  <a:cxn ang="0">
                    <a:pos x="181" y="972"/>
                  </a:cxn>
                  <a:cxn ang="0">
                    <a:pos x="276" y="1027"/>
                  </a:cxn>
                  <a:cxn ang="0">
                    <a:pos x="402" y="1115"/>
                  </a:cxn>
                  <a:cxn ang="0">
                    <a:pos x="567" y="1123"/>
                  </a:cxn>
                  <a:cxn ang="0">
                    <a:pos x="693" y="1083"/>
                  </a:cxn>
                  <a:cxn ang="0">
                    <a:pos x="779" y="1019"/>
                  </a:cxn>
                  <a:cxn ang="0">
                    <a:pos x="937" y="1019"/>
                  </a:cxn>
                  <a:cxn ang="0">
                    <a:pos x="1071" y="964"/>
                  </a:cxn>
                  <a:cxn ang="0">
                    <a:pos x="1158" y="1011"/>
                  </a:cxn>
                  <a:cxn ang="0">
                    <a:pos x="1354" y="940"/>
                  </a:cxn>
                  <a:cxn ang="0">
                    <a:pos x="1466" y="771"/>
                  </a:cxn>
                  <a:cxn ang="0">
                    <a:pos x="1536" y="685"/>
                  </a:cxn>
                  <a:cxn ang="0">
                    <a:pos x="1543" y="541"/>
                  </a:cxn>
                  <a:cxn ang="0">
                    <a:pos x="1623" y="414"/>
                  </a:cxn>
                  <a:cxn ang="0">
                    <a:pos x="1735" y="363"/>
                  </a:cxn>
                  <a:cxn ang="0">
                    <a:pos x="1806" y="225"/>
                  </a:cxn>
                  <a:cxn ang="0">
                    <a:pos x="1767" y="186"/>
                  </a:cxn>
                  <a:cxn ang="0">
                    <a:pos x="1685" y="97"/>
                  </a:cxn>
                  <a:cxn ang="0">
                    <a:pos x="1585" y="70"/>
                  </a:cxn>
                  <a:cxn ang="0">
                    <a:pos x="1394" y="47"/>
                  </a:cxn>
                  <a:cxn ang="0">
                    <a:pos x="1258" y="0"/>
                  </a:cxn>
                  <a:cxn ang="0">
                    <a:pos x="1142" y="23"/>
                  </a:cxn>
                  <a:cxn ang="0">
                    <a:pos x="1063" y="135"/>
                  </a:cxn>
                  <a:cxn ang="0">
                    <a:pos x="929" y="182"/>
                  </a:cxn>
                </a:cxnLst>
                <a:rect l="0" t="0" r="r" b="b"/>
                <a:pathLst>
                  <a:path w="1806" h="1123">
                    <a:moveTo>
                      <a:pt x="929" y="182"/>
                    </a:moveTo>
                    <a:lnTo>
                      <a:pt x="764" y="230"/>
                    </a:lnTo>
                    <a:lnTo>
                      <a:pt x="693" y="310"/>
                    </a:lnTo>
                    <a:lnTo>
                      <a:pt x="548" y="359"/>
                    </a:lnTo>
                    <a:lnTo>
                      <a:pt x="402" y="342"/>
                    </a:lnTo>
                    <a:lnTo>
                      <a:pt x="282" y="287"/>
                    </a:lnTo>
                    <a:lnTo>
                      <a:pt x="173" y="334"/>
                    </a:lnTo>
                    <a:lnTo>
                      <a:pt x="24" y="382"/>
                    </a:lnTo>
                    <a:lnTo>
                      <a:pt x="39" y="525"/>
                    </a:lnTo>
                    <a:lnTo>
                      <a:pt x="17" y="658"/>
                    </a:lnTo>
                    <a:lnTo>
                      <a:pt x="0" y="748"/>
                    </a:lnTo>
                    <a:lnTo>
                      <a:pt x="47" y="844"/>
                    </a:lnTo>
                    <a:lnTo>
                      <a:pt x="181" y="972"/>
                    </a:lnTo>
                    <a:lnTo>
                      <a:pt x="276" y="1027"/>
                    </a:lnTo>
                    <a:lnTo>
                      <a:pt x="402" y="1115"/>
                    </a:lnTo>
                    <a:lnTo>
                      <a:pt x="567" y="1123"/>
                    </a:lnTo>
                    <a:lnTo>
                      <a:pt x="693" y="1083"/>
                    </a:lnTo>
                    <a:lnTo>
                      <a:pt x="779" y="1019"/>
                    </a:lnTo>
                    <a:lnTo>
                      <a:pt x="937" y="1019"/>
                    </a:lnTo>
                    <a:lnTo>
                      <a:pt x="1071" y="964"/>
                    </a:lnTo>
                    <a:lnTo>
                      <a:pt x="1158" y="1011"/>
                    </a:lnTo>
                    <a:lnTo>
                      <a:pt x="1354" y="940"/>
                    </a:lnTo>
                    <a:lnTo>
                      <a:pt x="1466" y="771"/>
                    </a:lnTo>
                    <a:lnTo>
                      <a:pt x="1536" y="685"/>
                    </a:lnTo>
                    <a:lnTo>
                      <a:pt x="1543" y="541"/>
                    </a:lnTo>
                    <a:lnTo>
                      <a:pt x="1623" y="414"/>
                    </a:lnTo>
                    <a:lnTo>
                      <a:pt x="1735" y="363"/>
                    </a:lnTo>
                    <a:lnTo>
                      <a:pt x="1806" y="225"/>
                    </a:lnTo>
                    <a:lnTo>
                      <a:pt x="1767" y="186"/>
                    </a:lnTo>
                    <a:lnTo>
                      <a:pt x="1685" y="97"/>
                    </a:lnTo>
                    <a:lnTo>
                      <a:pt x="1585" y="70"/>
                    </a:lnTo>
                    <a:lnTo>
                      <a:pt x="1394" y="47"/>
                    </a:lnTo>
                    <a:lnTo>
                      <a:pt x="1258" y="0"/>
                    </a:lnTo>
                    <a:lnTo>
                      <a:pt x="1142" y="23"/>
                    </a:lnTo>
                    <a:lnTo>
                      <a:pt x="1063" y="135"/>
                    </a:lnTo>
                    <a:lnTo>
                      <a:pt x="929" y="182"/>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2" name="Freeform 21">
                <a:extLst>
                  <a:ext uri="{FF2B5EF4-FFF2-40B4-BE49-F238E27FC236}">
                    <a16:creationId xmlns:a16="http://schemas.microsoft.com/office/drawing/2014/main" id="{7F325B7C-77B7-1D46-989D-A6F983E75EC6}"/>
                  </a:ext>
                </a:extLst>
              </p:cNvPr>
              <p:cNvSpPr>
                <a:spLocks/>
              </p:cNvSpPr>
              <p:nvPr/>
            </p:nvSpPr>
            <p:spPr bwMode="auto">
              <a:xfrm>
                <a:off x="4197693" y="4538161"/>
                <a:ext cx="519107" cy="229266"/>
              </a:xfrm>
              <a:custGeom>
                <a:avLst/>
                <a:gdLst/>
                <a:ahLst/>
                <a:cxnLst>
                  <a:cxn ang="0">
                    <a:pos x="633" y="66"/>
                  </a:cxn>
                  <a:cxn ang="0">
                    <a:pos x="545" y="41"/>
                  </a:cxn>
                  <a:cxn ang="0">
                    <a:pos x="458" y="65"/>
                  </a:cxn>
                  <a:cxn ang="0">
                    <a:pos x="363" y="128"/>
                  </a:cxn>
                  <a:cxn ang="0">
                    <a:pos x="332" y="200"/>
                  </a:cxn>
                  <a:cxn ang="0">
                    <a:pos x="316" y="287"/>
                  </a:cxn>
                  <a:cxn ang="0">
                    <a:pos x="221" y="279"/>
                  </a:cxn>
                  <a:cxn ang="0">
                    <a:pos x="118" y="311"/>
                  </a:cxn>
                  <a:cxn ang="0">
                    <a:pos x="16" y="311"/>
                  </a:cxn>
                  <a:cxn ang="0">
                    <a:pos x="24" y="383"/>
                  </a:cxn>
                  <a:cxn ang="0">
                    <a:pos x="0" y="462"/>
                  </a:cxn>
                  <a:cxn ang="0">
                    <a:pos x="16" y="574"/>
                  </a:cxn>
                  <a:cxn ang="0">
                    <a:pos x="47" y="622"/>
                  </a:cxn>
                  <a:cxn ang="0">
                    <a:pos x="180" y="647"/>
                  </a:cxn>
                  <a:cxn ang="0">
                    <a:pos x="302" y="701"/>
                  </a:cxn>
                  <a:cxn ang="0">
                    <a:pos x="446" y="718"/>
                  </a:cxn>
                  <a:cxn ang="0">
                    <a:pos x="594" y="670"/>
                  </a:cxn>
                  <a:cxn ang="0">
                    <a:pos x="663" y="590"/>
                  </a:cxn>
                  <a:cxn ang="0">
                    <a:pos x="820" y="545"/>
                  </a:cxn>
                  <a:cxn ang="0">
                    <a:pos x="965" y="492"/>
                  </a:cxn>
                  <a:cxn ang="0">
                    <a:pos x="1039" y="384"/>
                  </a:cxn>
                  <a:cxn ang="0">
                    <a:pos x="1161" y="361"/>
                  </a:cxn>
                  <a:cxn ang="0">
                    <a:pos x="1302" y="409"/>
                  </a:cxn>
                  <a:cxn ang="0">
                    <a:pos x="1487" y="429"/>
                  </a:cxn>
                  <a:cxn ang="0">
                    <a:pos x="1576" y="342"/>
                  </a:cxn>
                  <a:cxn ang="0">
                    <a:pos x="1608" y="158"/>
                  </a:cxn>
                  <a:cxn ang="0">
                    <a:pos x="1477" y="84"/>
                  </a:cxn>
                  <a:cxn ang="0">
                    <a:pos x="1377" y="48"/>
                  </a:cxn>
                  <a:cxn ang="0">
                    <a:pos x="1284" y="47"/>
                  </a:cxn>
                  <a:cxn ang="0">
                    <a:pos x="1154" y="95"/>
                  </a:cxn>
                  <a:cxn ang="0">
                    <a:pos x="993" y="32"/>
                  </a:cxn>
                  <a:cxn ang="0">
                    <a:pos x="884" y="95"/>
                  </a:cxn>
                  <a:cxn ang="0">
                    <a:pos x="717" y="0"/>
                  </a:cxn>
                  <a:cxn ang="0">
                    <a:pos x="633" y="66"/>
                  </a:cxn>
                </a:cxnLst>
                <a:rect l="0" t="0" r="r" b="b"/>
                <a:pathLst>
                  <a:path w="1608" h="718">
                    <a:moveTo>
                      <a:pt x="633" y="66"/>
                    </a:moveTo>
                    <a:lnTo>
                      <a:pt x="545" y="41"/>
                    </a:lnTo>
                    <a:lnTo>
                      <a:pt x="458" y="65"/>
                    </a:lnTo>
                    <a:lnTo>
                      <a:pt x="363" y="128"/>
                    </a:lnTo>
                    <a:lnTo>
                      <a:pt x="332" y="200"/>
                    </a:lnTo>
                    <a:lnTo>
                      <a:pt x="316" y="287"/>
                    </a:lnTo>
                    <a:lnTo>
                      <a:pt x="221" y="279"/>
                    </a:lnTo>
                    <a:lnTo>
                      <a:pt x="118" y="311"/>
                    </a:lnTo>
                    <a:lnTo>
                      <a:pt x="16" y="311"/>
                    </a:lnTo>
                    <a:lnTo>
                      <a:pt x="24" y="383"/>
                    </a:lnTo>
                    <a:lnTo>
                      <a:pt x="0" y="462"/>
                    </a:lnTo>
                    <a:lnTo>
                      <a:pt x="16" y="574"/>
                    </a:lnTo>
                    <a:lnTo>
                      <a:pt x="47" y="622"/>
                    </a:lnTo>
                    <a:lnTo>
                      <a:pt x="180" y="647"/>
                    </a:lnTo>
                    <a:lnTo>
                      <a:pt x="302" y="701"/>
                    </a:lnTo>
                    <a:lnTo>
                      <a:pt x="446" y="718"/>
                    </a:lnTo>
                    <a:lnTo>
                      <a:pt x="594" y="670"/>
                    </a:lnTo>
                    <a:lnTo>
                      <a:pt x="663" y="590"/>
                    </a:lnTo>
                    <a:lnTo>
                      <a:pt x="820" y="545"/>
                    </a:lnTo>
                    <a:lnTo>
                      <a:pt x="965" y="492"/>
                    </a:lnTo>
                    <a:lnTo>
                      <a:pt x="1039" y="384"/>
                    </a:lnTo>
                    <a:lnTo>
                      <a:pt x="1161" y="361"/>
                    </a:lnTo>
                    <a:lnTo>
                      <a:pt x="1302" y="409"/>
                    </a:lnTo>
                    <a:lnTo>
                      <a:pt x="1487" y="429"/>
                    </a:lnTo>
                    <a:lnTo>
                      <a:pt x="1576" y="342"/>
                    </a:lnTo>
                    <a:lnTo>
                      <a:pt x="1608" y="158"/>
                    </a:lnTo>
                    <a:lnTo>
                      <a:pt x="1477" y="84"/>
                    </a:lnTo>
                    <a:lnTo>
                      <a:pt x="1377" y="48"/>
                    </a:lnTo>
                    <a:lnTo>
                      <a:pt x="1284" y="47"/>
                    </a:lnTo>
                    <a:lnTo>
                      <a:pt x="1154" y="95"/>
                    </a:lnTo>
                    <a:lnTo>
                      <a:pt x="993" y="32"/>
                    </a:lnTo>
                    <a:lnTo>
                      <a:pt x="884" y="95"/>
                    </a:lnTo>
                    <a:lnTo>
                      <a:pt x="717" y="0"/>
                    </a:lnTo>
                    <a:lnTo>
                      <a:pt x="633" y="66"/>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3" name="Freeform 22">
                <a:extLst>
                  <a:ext uri="{FF2B5EF4-FFF2-40B4-BE49-F238E27FC236}">
                    <a16:creationId xmlns:a16="http://schemas.microsoft.com/office/drawing/2014/main" id="{D4952A81-39C9-F04A-A95A-CD33D46E077C}"/>
                  </a:ext>
                </a:extLst>
              </p:cNvPr>
              <p:cNvSpPr>
                <a:spLocks/>
              </p:cNvSpPr>
              <p:nvPr/>
            </p:nvSpPr>
            <p:spPr bwMode="auto">
              <a:xfrm>
                <a:off x="3231472" y="3837101"/>
                <a:ext cx="803290" cy="958748"/>
              </a:xfrm>
              <a:custGeom>
                <a:avLst/>
                <a:gdLst/>
                <a:ahLst/>
                <a:cxnLst>
                  <a:cxn ang="0">
                    <a:pos x="756" y="101"/>
                  </a:cxn>
                  <a:cxn ang="0">
                    <a:pos x="828" y="210"/>
                  </a:cxn>
                  <a:cxn ang="0">
                    <a:pos x="819" y="329"/>
                  </a:cxn>
                  <a:cxn ang="0">
                    <a:pos x="891" y="475"/>
                  </a:cxn>
                  <a:cxn ang="0">
                    <a:pos x="675" y="511"/>
                  </a:cxn>
                  <a:cxn ang="0">
                    <a:pos x="504" y="511"/>
                  </a:cxn>
                  <a:cxn ang="0">
                    <a:pos x="378" y="566"/>
                  </a:cxn>
                  <a:cxn ang="0">
                    <a:pos x="378" y="831"/>
                  </a:cxn>
                  <a:cxn ang="0">
                    <a:pos x="315" y="1132"/>
                  </a:cxn>
                  <a:cxn ang="0">
                    <a:pos x="162" y="1259"/>
                  </a:cxn>
                  <a:cxn ang="0">
                    <a:pos x="90" y="1423"/>
                  </a:cxn>
                  <a:cxn ang="0">
                    <a:pos x="90" y="1586"/>
                  </a:cxn>
                  <a:cxn ang="0">
                    <a:pos x="0" y="1723"/>
                  </a:cxn>
                  <a:cxn ang="0">
                    <a:pos x="135" y="1868"/>
                  </a:cxn>
                  <a:cxn ang="0">
                    <a:pos x="73" y="2036"/>
                  </a:cxn>
                  <a:cxn ang="0">
                    <a:pos x="60" y="2087"/>
                  </a:cxn>
                  <a:cxn ang="0">
                    <a:pos x="72" y="2126"/>
                  </a:cxn>
                  <a:cxn ang="0">
                    <a:pos x="96" y="2141"/>
                  </a:cxn>
                  <a:cxn ang="0">
                    <a:pos x="109" y="2158"/>
                  </a:cxn>
                  <a:cxn ang="0">
                    <a:pos x="88" y="2189"/>
                  </a:cxn>
                  <a:cxn ang="0">
                    <a:pos x="198" y="2324"/>
                  </a:cxn>
                  <a:cxn ang="0">
                    <a:pos x="414" y="2379"/>
                  </a:cxn>
                  <a:cxn ang="0">
                    <a:pos x="553" y="2617"/>
                  </a:cxn>
                  <a:cxn ang="0">
                    <a:pos x="495" y="2898"/>
                  </a:cxn>
                  <a:cxn ang="0">
                    <a:pos x="621" y="2962"/>
                  </a:cxn>
                  <a:cxn ang="0">
                    <a:pos x="864" y="2944"/>
                  </a:cxn>
                  <a:cxn ang="0">
                    <a:pos x="1116" y="3017"/>
                  </a:cxn>
                  <a:cxn ang="0">
                    <a:pos x="1431" y="3017"/>
                  </a:cxn>
                  <a:cxn ang="0">
                    <a:pos x="1863" y="2935"/>
                  </a:cxn>
                  <a:cxn ang="0">
                    <a:pos x="1935" y="2826"/>
                  </a:cxn>
                  <a:cxn ang="0">
                    <a:pos x="2033" y="2634"/>
                  </a:cxn>
                  <a:cxn ang="0">
                    <a:pos x="2231" y="2552"/>
                  </a:cxn>
                  <a:cxn ang="0">
                    <a:pos x="2033" y="2397"/>
                  </a:cxn>
                  <a:cxn ang="0">
                    <a:pos x="1809" y="2187"/>
                  </a:cxn>
                  <a:cxn ang="0">
                    <a:pos x="1746" y="1941"/>
                  </a:cxn>
                  <a:cxn ang="0">
                    <a:pos x="1970" y="1859"/>
                  </a:cxn>
                  <a:cxn ang="0">
                    <a:pos x="2236" y="1720"/>
                  </a:cxn>
                  <a:cxn ang="0">
                    <a:pos x="2411" y="1650"/>
                  </a:cxn>
                  <a:cxn ang="0">
                    <a:pos x="2489" y="1536"/>
                  </a:cxn>
                  <a:cxn ang="0">
                    <a:pos x="2408" y="1251"/>
                  </a:cxn>
                  <a:cxn ang="0">
                    <a:pos x="2306" y="1032"/>
                  </a:cxn>
                  <a:cxn ang="0">
                    <a:pos x="2315" y="782"/>
                  </a:cxn>
                  <a:cxn ang="0">
                    <a:pos x="2314" y="505"/>
                  </a:cxn>
                  <a:cxn ang="0">
                    <a:pos x="2187" y="475"/>
                  </a:cxn>
                  <a:cxn ang="0">
                    <a:pos x="2052" y="320"/>
                  </a:cxn>
                  <a:cxn ang="0">
                    <a:pos x="1818" y="192"/>
                  </a:cxn>
                  <a:cxn ang="0">
                    <a:pos x="1737" y="329"/>
                  </a:cxn>
                  <a:cxn ang="0">
                    <a:pos x="1548" y="384"/>
                  </a:cxn>
                  <a:cxn ang="0">
                    <a:pos x="1368" y="420"/>
                  </a:cxn>
                  <a:cxn ang="0">
                    <a:pos x="1431" y="265"/>
                  </a:cxn>
                  <a:cxn ang="0">
                    <a:pos x="1350" y="195"/>
                  </a:cxn>
                  <a:cxn ang="0">
                    <a:pos x="1188" y="201"/>
                  </a:cxn>
                  <a:cxn ang="0">
                    <a:pos x="1144" y="106"/>
                  </a:cxn>
                  <a:cxn ang="0">
                    <a:pos x="900" y="37"/>
                  </a:cxn>
                </a:cxnLst>
                <a:rect l="0" t="0" r="r" b="b"/>
                <a:pathLst>
                  <a:path w="2495" h="3017">
                    <a:moveTo>
                      <a:pt x="777" y="0"/>
                    </a:moveTo>
                    <a:lnTo>
                      <a:pt x="756" y="101"/>
                    </a:lnTo>
                    <a:lnTo>
                      <a:pt x="845" y="147"/>
                    </a:lnTo>
                    <a:lnTo>
                      <a:pt x="828" y="210"/>
                    </a:lnTo>
                    <a:lnTo>
                      <a:pt x="774" y="238"/>
                    </a:lnTo>
                    <a:lnTo>
                      <a:pt x="819" y="329"/>
                    </a:lnTo>
                    <a:lnTo>
                      <a:pt x="900" y="366"/>
                    </a:lnTo>
                    <a:lnTo>
                      <a:pt x="891" y="475"/>
                    </a:lnTo>
                    <a:lnTo>
                      <a:pt x="729" y="439"/>
                    </a:lnTo>
                    <a:lnTo>
                      <a:pt x="675" y="511"/>
                    </a:lnTo>
                    <a:lnTo>
                      <a:pt x="585" y="494"/>
                    </a:lnTo>
                    <a:lnTo>
                      <a:pt x="504" y="511"/>
                    </a:lnTo>
                    <a:lnTo>
                      <a:pt x="405" y="511"/>
                    </a:lnTo>
                    <a:lnTo>
                      <a:pt x="378" y="566"/>
                    </a:lnTo>
                    <a:lnTo>
                      <a:pt x="387" y="675"/>
                    </a:lnTo>
                    <a:lnTo>
                      <a:pt x="378" y="831"/>
                    </a:lnTo>
                    <a:lnTo>
                      <a:pt x="342" y="967"/>
                    </a:lnTo>
                    <a:lnTo>
                      <a:pt x="315" y="1132"/>
                    </a:lnTo>
                    <a:lnTo>
                      <a:pt x="297" y="1249"/>
                    </a:lnTo>
                    <a:lnTo>
                      <a:pt x="162" y="1259"/>
                    </a:lnTo>
                    <a:lnTo>
                      <a:pt x="36" y="1313"/>
                    </a:lnTo>
                    <a:lnTo>
                      <a:pt x="90" y="1423"/>
                    </a:lnTo>
                    <a:lnTo>
                      <a:pt x="144" y="1505"/>
                    </a:lnTo>
                    <a:lnTo>
                      <a:pt x="90" y="1586"/>
                    </a:lnTo>
                    <a:lnTo>
                      <a:pt x="9" y="1622"/>
                    </a:lnTo>
                    <a:lnTo>
                      <a:pt x="0" y="1723"/>
                    </a:lnTo>
                    <a:lnTo>
                      <a:pt x="54" y="1805"/>
                    </a:lnTo>
                    <a:lnTo>
                      <a:pt x="135" y="1868"/>
                    </a:lnTo>
                    <a:lnTo>
                      <a:pt x="90" y="1923"/>
                    </a:lnTo>
                    <a:lnTo>
                      <a:pt x="73" y="2036"/>
                    </a:lnTo>
                    <a:lnTo>
                      <a:pt x="57" y="2069"/>
                    </a:lnTo>
                    <a:lnTo>
                      <a:pt x="60" y="2087"/>
                    </a:lnTo>
                    <a:lnTo>
                      <a:pt x="60" y="2104"/>
                    </a:lnTo>
                    <a:lnTo>
                      <a:pt x="72" y="2126"/>
                    </a:lnTo>
                    <a:lnTo>
                      <a:pt x="82" y="2128"/>
                    </a:lnTo>
                    <a:lnTo>
                      <a:pt x="96" y="2141"/>
                    </a:lnTo>
                    <a:lnTo>
                      <a:pt x="108" y="2144"/>
                    </a:lnTo>
                    <a:lnTo>
                      <a:pt x="109" y="2158"/>
                    </a:lnTo>
                    <a:lnTo>
                      <a:pt x="99" y="2168"/>
                    </a:lnTo>
                    <a:lnTo>
                      <a:pt x="88" y="2189"/>
                    </a:lnTo>
                    <a:lnTo>
                      <a:pt x="88" y="2209"/>
                    </a:lnTo>
                    <a:lnTo>
                      <a:pt x="198" y="2324"/>
                    </a:lnTo>
                    <a:lnTo>
                      <a:pt x="288" y="2379"/>
                    </a:lnTo>
                    <a:lnTo>
                      <a:pt x="414" y="2379"/>
                    </a:lnTo>
                    <a:lnTo>
                      <a:pt x="540" y="2443"/>
                    </a:lnTo>
                    <a:lnTo>
                      <a:pt x="553" y="2617"/>
                    </a:lnTo>
                    <a:lnTo>
                      <a:pt x="495" y="2771"/>
                    </a:lnTo>
                    <a:lnTo>
                      <a:pt x="495" y="2898"/>
                    </a:lnTo>
                    <a:lnTo>
                      <a:pt x="495" y="2990"/>
                    </a:lnTo>
                    <a:lnTo>
                      <a:pt x="621" y="2962"/>
                    </a:lnTo>
                    <a:lnTo>
                      <a:pt x="730" y="2946"/>
                    </a:lnTo>
                    <a:lnTo>
                      <a:pt x="864" y="2944"/>
                    </a:lnTo>
                    <a:lnTo>
                      <a:pt x="990" y="2981"/>
                    </a:lnTo>
                    <a:lnTo>
                      <a:pt x="1116" y="3017"/>
                    </a:lnTo>
                    <a:lnTo>
                      <a:pt x="1269" y="2990"/>
                    </a:lnTo>
                    <a:lnTo>
                      <a:pt x="1431" y="3017"/>
                    </a:lnTo>
                    <a:lnTo>
                      <a:pt x="1647" y="2990"/>
                    </a:lnTo>
                    <a:lnTo>
                      <a:pt x="1863" y="2935"/>
                    </a:lnTo>
                    <a:lnTo>
                      <a:pt x="1989" y="2907"/>
                    </a:lnTo>
                    <a:lnTo>
                      <a:pt x="1935" y="2826"/>
                    </a:lnTo>
                    <a:lnTo>
                      <a:pt x="1926" y="2726"/>
                    </a:lnTo>
                    <a:lnTo>
                      <a:pt x="2033" y="2634"/>
                    </a:lnTo>
                    <a:lnTo>
                      <a:pt x="2151" y="2607"/>
                    </a:lnTo>
                    <a:lnTo>
                      <a:pt x="2231" y="2552"/>
                    </a:lnTo>
                    <a:lnTo>
                      <a:pt x="2133" y="2480"/>
                    </a:lnTo>
                    <a:lnTo>
                      <a:pt x="2033" y="2397"/>
                    </a:lnTo>
                    <a:lnTo>
                      <a:pt x="1881" y="2279"/>
                    </a:lnTo>
                    <a:lnTo>
                      <a:pt x="1809" y="2187"/>
                    </a:lnTo>
                    <a:lnTo>
                      <a:pt x="1773" y="2069"/>
                    </a:lnTo>
                    <a:lnTo>
                      <a:pt x="1746" y="1941"/>
                    </a:lnTo>
                    <a:lnTo>
                      <a:pt x="1863" y="1850"/>
                    </a:lnTo>
                    <a:lnTo>
                      <a:pt x="1970" y="1859"/>
                    </a:lnTo>
                    <a:lnTo>
                      <a:pt x="2079" y="1778"/>
                    </a:lnTo>
                    <a:lnTo>
                      <a:pt x="2236" y="1720"/>
                    </a:lnTo>
                    <a:lnTo>
                      <a:pt x="2322" y="1641"/>
                    </a:lnTo>
                    <a:lnTo>
                      <a:pt x="2411" y="1650"/>
                    </a:lnTo>
                    <a:lnTo>
                      <a:pt x="2495" y="1647"/>
                    </a:lnTo>
                    <a:lnTo>
                      <a:pt x="2489" y="1536"/>
                    </a:lnTo>
                    <a:lnTo>
                      <a:pt x="2403" y="1383"/>
                    </a:lnTo>
                    <a:lnTo>
                      <a:pt x="2408" y="1251"/>
                    </a:lnTo>
                    <a:lnTo>
                      <a:pt x="2367" y="1108"/>
                    </a:lnTo>
                    <a:lnTo>
                      <a:pt x="2306" y="1032"/>
                    </a:lnTo>
                    <a:lnTo>
                      <a:pt x="2259" y="862"/>
                    </a:lnTo>
                    <a:lnTo>
                      <a:pt x="2315" y="782"/>
                    </a:lnTo>
                    <a:lnTo>
                      <a:pt x="2338" y="688"/>
                    </a:lnTo>
                    <a:lnTo>
                      <a:pt x="2314" y="505"/>
                    </a:lnTo>
                    <a:lnTo>
                      <a:pt x="2250" y="494"/>
                    </a:lnTo>
                    <a:lnTo>
                      <a:pt x="2187" y="475"/>
                    </a:lnTo>
                    <a:lnTo>
                      <a:pt x="2151" y="338"/>
                    </a:lnTo>
                    <a:lnTo>
                      <a:pt x="2052" y="320"/>
                    </a:lnTo>
                    <a:lnTo>
                      <a:pt x="1944" y="219"/>
                    </a:lnTo>
                    <a:lnTo>
                      <a:pt x="1818" y="192"/>
                    </a:lnTo>
                    <a:lnTo>
                      <a:pt x="1773" y="256"/>
                    </a:lnTo>
                    <a:lnTo>
                      <a:pt x="1737" y="329"/>
                    </a:lnTo>
                    <a:lnTo>
                      <a:pt x="1592" y="320"/>
                    </a:lnTo>
                    <a:lnTo>
                      <a:pt x="1548" y="384"/>
                    </a:lnTo>
                    <a:lnTo>
                      <a:pt x="1468" y="405"/>
                    </a:lnTo>
                    <a:lnTo>
                      <a:pt x="1368" y="420"/>
                    </a:lnTo>
                    <a:lnTo>
                      <a:pt x="1349" y="356"/>
                    </a:lnTo>
                    <a:lnTo>
                      <a:pt x="1431" y="265"/>
                    </a:lnTo>
                    <a:lnTo>
                      <a:pt x="1431" y="183"/>
                    </a:lnTo>
                    <a:lnTo>
                      <a:pt x="1350" y="195"/>
                    </a:lnTo>
                    <a:lnTo>
                      <a:pt x="1286" y="228"/>
                    </a:lnTo>
                    <a:lnTo>
                      <a:pt x="1188" y="201"/>
                    </a:lnTo>
                    <a:lnTo>
                      <a:pt x="1107" y="174"/>
                    </a:lnTo>
                    <a:lnTo>
                      <a:pt x="1144" y="106"/>
                    </a:lnTo>
                    <a:lnTo>
                      <a:pt x="1008" y="37"/>
                    </a:lnTo>
                    <a:lnTo>
                      <a:pt x="900" y="37"/>
                    </a:lnTo>
                    <a:lnTo>
                      <a:pt x="777" y="0"/>
                    </a:lnTo>
                    <a:close/>
                  </a:path>
                </a:pathLst>
              </a:custGeom>
              <a:solidFill>
                <a:srgbClr val="C3B996"/>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4" name="Freeform 23">
                <a:extLst>
                  <a:ext uri="{FF2B5EF4-FFF2-40B4-BE49-F238E27FC236}">
                    <a16:creationId xmlns:a16="http://schemas.microsoft.com/office/drawing/2014/main" id="{AC71D55D-9335-644A-BE4C-836957B9B78C}"/>
                  </a:ext>
                </a:extLst>
              </p:cNvPr>
              <p:cNvSpPr>
                <a:spLocks/>
              </p:cNvSpPr>
              <p:nvPr/>
            </p:nvSpPr>
            <p:spPr bwMode="auto">
              <a:xfrm>
                <a:off x="2272829" y="4350581"/>
                <a:ext cx="1134837" cy="1055380"/>
              </a:xfrm>
              <a:custGeom>
                <a:avLst/>
                <a:gdLst/>
                <a:ahLst/>
                <a:cxnLst>
                  <a:cxn ang="0">
                    <a:pos x="1789" y="164"/>
                  </a:cxn>
                  <a:cxn ang="0">
                    <a:pos x="1639" y="418"/>
                  </a:cxn>
                  <a:cxn ang="0">
                    <a:pos x="1348" y="656"/>
                  </a:cxn>
                  <a:cxn ang="0">
                    <a:pos x="1025" y="656"/>
                  </a:cxn>
                  <a:cxn ang="0">
                    <a:pos x="908" y="729"/>
                  </a:cxn>
                  <a:cxn ang="0">
                    <a:pos x="899" y="993"/>
                  </a:cxn>
                  <a:cxn ang="0">
                    <a:pos x="575" y="993"/>
                  </a:cxn>
                  <a:cxn ang="0">
                    <a:pos x="387" y="866"/>
                  </a:cxn>
                  <a:cxn ang="0">
                    <a:pos x="89" y="930"/>
                  </a:cxn>
                  <a:cxn ang="0">
                    <a:pos x="161" y="1066"/>
                  </a:cxn>
                  <a:cxn ang="0">
                    <a:pos x="35" y="1203"/>
                  </a:cxn>
                  <a:cxn ang="0">
                    <a:pos x="332" y="1293"/>
                  </a:cxn>
                  <a:cxn ang="0">
                    <a:pos x="638" y="1385"/>
                  </a:cxn>
                  <a:cxn ang="0">
                    <a:pos x="782" y="1485"/>
                  </a:cxn>
                  <a:cxn ang="0">
                    <a:pos x="801" y="1803"/>
                  </a:cxn>
                  <a:cxn ang="0">
                    <a:pos x="1025" y="2014"/>
                  </a:cxn>
                  <a:cxn ang="0">
                    <a:pos x="935" y="2377"/>
                  </a:cxn>
                  <a:cxn ang="0">
                    <a:pos x="842" y="2959"/>
                  </a:cxn>
                  <a:cxn ang="0">
                    <a:pos x="1133" y="3197"/>
                  </a:cxn>
                  <a:cxn ang="0">
                    <a:pos x="1511" y="3162"/>
                  </a:cxn>
                  <a:cxn ang="0">
                    <a:pos x="1688" y="3203"/>
                  </a:cxn>
                  <a:cxn ang="0">
                    <a:pos x="1748" y="3221"/>
                  </a:cxn>
                  <a:cxn ang="0">
                    <a:pos x="1784" y="3239"/>
                  </a:cxn>
                  <a:cxn ang="0">
                    <a:pos x="1784" y="3263"/>
                  </a:cxn>
                  <a:cxn ang="0">
                    <a:pos x="1997" y="3316"/>
                  </a:cxn>
                  <a:cxn ang="0">
                    <a:pos x="2167" y="3025"/>
                  </a:cxn>
                  <a:cxn ang="0">
                    <a:pos x="2581" y="2951"/>
                  </a:cxn>
                  <a:cxn ang="0">
                    <a:pos x="2966" y="3109"/>
                  </a:cxn>
                  <a:cxn ang="0">
                    <a:pos x="3318" y="2843"/>
                  </a:cxn>
                  <a:cxn ang="0">
                    <a:pos x="3345" y="2678"/>
                  </a:cxn>
                  <a:cxn ang="0">
                    <a:pos x="3173" y="2332"/>
                  </a:cxn>
                  <a:cxn ang="0">
                    <a:pos x="3228" y="2069"/>
                  </a:cxn>
                  <a:cxn ang="0">
                    <a:pos x="3165" y="1813"/>
                  </a:cxn>
                  <a:cxn ang="0">
                    <a:pos x="3156" y="1622"/>
                  </a:cxn>
                  <a:cxn ang="0">
                    <a:pos x="3463" y="1374"/>
                  </a:cxn>
                  <a:cxn ang="0">
                    <a:pos x="3508" y="825"/>
                  </a:cxn>
                  <a:cxn ang="0">
                    <a:pos x="3164" y="708"/>
                  </a:cxn>
                  <a:cxn ang="0">
                    <a:pos x="3022" y="593"/>
                  </a:cxn>
                  <a:cxn ang="0">
                    <a:pos x="2980" y="594"/>
                  </a:cxn>
                  <a:cxn ang="0">
                    <a:pos x="2833" y="602"/>
                  </a:cxn>
                  <a:cxn ang="0">
                    <a:pos x="2572" y="401"/>
                  </a:cxn>
                  <a:cxn ang="0">
                    <a:pos x="2293" y="182"/>
                  </a:cxn>
                  <a:cxn ang="0">
                    <a:pos x="1993" y="0"/>
                  </a:cxn>
                </a:cxnLst>
                <a:rect l="0" t="0" r="r" b="b"/>
                <a:pathLst>
                  <a:path w="3519" h="3316">
                    <a:moveTo>
                      <a:pt x="1993" y="0"/>
                    </a:moveTo>
                    <a:lnTo>
                      <a:pt x="1861" y="18"/>
                    </a:lnTo>
                    <a:lnTo>
                      <a:pt x="1789" y="164"/>
                    </a:lnTo>
                    <a:lnTo>
                      <a:pt x="1798" y="283"/>
                    </a:lnTo>
                    <a:lnTo>
                      <a:pt x="1735" y="374"/>
                    </a:lnTo>
                    <a:lnTo>
                      <a:pt x="1639" y="418"/>
                    </a:lnTo>
                    <a:lnTo>
                      <a:pt x="1537" y="464"/>
                    </a:lnTo>
                    <a:lnTo>
                      <a:pt x="1439" y="528"/>
                    </a:lnTo>
                    <a:lnTo>
                      <a:pt x="1348" y="656"/>
                    </a:lnTo>
                    <a:lnTo>
                      <a:pt x="1231" y="684"/>
                    </a:lnTo>
                    <a:lnTo>
                      <a:pt x="1168" y="675"/>
                    </a:lnTo>
                    <a:lnTo>
                      <a:pt x="1025" y="656"/>
                    </a:lnTo>
                    <a:lnTo>
                      <a:pt x="962" y="519"/>
                    </a:lnTo>
                    <a:lnTo>
                      <a:pt x="871" y="568"/>
                    </a:lnTo>
                    <a:lnTo>
                      <a:pt x="908" y="729"/>
                    </a:lnTo>
                    <a:lnTo>
                      <a:pt x="890" y="847"/>
                    </a:lnTo>
                    <a:lnTo>
                      <a:pt x="953" y="957"/>
                    </a:lnTo>
                    <a:lnTo>
                      <a:pt x="899" y="993"/>
                    </a:lnTo>
                    <a:lnTo>
                      <a:pt x="818" y="939"/>
                    </a:lnTo>
                    <a:lnTo>
                      <a:pt x="701" y="957"/>
                    </a:lnTo>
                    <a:lnTo>
                      <a:pt x="575" y="993"/>
                    </a:lnTo>
                    <a:lnTo>
                      <a:pt x="504" y="939"/>
                    </a:lnTo>
                    <a:lnTo>
                      <a:pt x="458" y="838"/>
                    </a:lnTo>
                    <a:lnTo>
                      <a:pt x="387" y="866"/>
                    </a:lnTo>
                    <a:lnTo>
                      <a:pt x="297" y="939"/>
                    </a:lnTo>
                    <a:lnTo>
                      <a:pt x="189" y="902"/>
                    </a:lnTo>
                    <a:lnTo>
                      <a:pt x="89" y="930"/>
                    </a:lnTo>
                    <a:lnTo>
                      <a:pt x="0" y="1002"/>
                    </a:lnTo>
                    <a:lnTo>
                      <a:pt x="54" y="1075"/>
                    </a:lnTo>
                    <a:lnTo>
                      <a:pt x="161" y="1066"/>
                    </a:lnTo>
                    <a:lnTo>
                      <a:pt x="117" y="1112"/>
                    </a:lnTo>
                    <a:lnTo>
                      <a:pt x="63" y="1148"/>
                    </a:lnTo>
                    <a:lnTo>
                      <a:pt x="35" y="1203"/>
                    </a:lnTo>
                    <a:lnTo>
                      <a:pt x="89" y="1275"/>
                    </a:lnTo>
                    <a:lnTo>
                      <a:pt x="261" y="1230"/>
                    </a:lnTo>
                    <a:lnTo>
                      <a:pt x="332" y="1293"/>
                    </a:lnTo>
                    <a:lnTo>
                      <a:pt x="486" y="1330"/>
                    </a:lnTo>
                    <a:lnTo>
                      <a:pt x="584" y="1321"/>
                    </a:lnTo>
                    <a:lnTo>
                      <a:pt x="638" y="1385"/>
                    </a:lnTo>
                    <a:lnTo>
                      <a:pt x="621" y="1458"/>
                    </a:lnTo>
                    <a:lnTo>
                      <a:pt x="728" y="1458"/>
                    </a:lnTo>
                    <a:lnTo>
                      <a:pt x="782" y="1485"/>
                    </a:lnTo>
                    <a:lnTo>
                      <a:pt x="701" y="1576"/>
                    </a:lnTo>
                    <a:lnTo>
                      <a:pt x="746" y="1676"/>
                    </a:lnTo>
                    <a:lnTo>
                      <a:pt x="801" y="1803"/>
                    </a:lnTo>
                    <a:lnTo>
                      <a:pt x="899" y="1849"/>
                    </a:lnTo>
                    <a:lnTo>
                      <a:pt x="971" y="1895"/>
                    </a:lnTo>
                    <a:lnTo>
                      <a:pt x="1025" y="2014"/>
                    </a:lnTo>
                    <a:lnTo>
                      <a:pt x="1025" y="2141"/>
                    </a:lnTo>
                    <a:lnTo>
                      <a:pt x="971" y="2186"/>
                    </a:lnTo>
                    <a:lnTo>
                      <a:pt x="935" y="2377"/>
                    </a:lnTo>
                    <a:lnTo>
                      <a:pt x="953" y="2560"/>
                    </a:lnTo>
                    <a:lnTo>
                      <a:pt x="881" y="2742"/>
                    </a:lnTo>
                    <a:lnTo>
                      <a:pt x="842" y="2959"/>
                    </a:lnTo>
                    <a:lnTo>
                      <a:pt x="864" y="3070"/>
                    </a:lnTo>
                    <a:lnTo>
                      <a:pt x="953" y="3107"/>
                    </a:lnTo>
                    <a:lnTo>
                      <a:pt x="1133" y="3197"/>
                    </a:lnTo>
                    <a:lnTo>
                      <a:pt x="1259" y="3197"/>
                    </a:lnTo>
                    <a:lnTo>
                      <a:pt x="1423" y="3227"/>
                    </a:lnTo>
                    <a:lnTo>
                      <a:pt x="1511" y="3162"/>
                    </a:lnTo>
                    <a:lnTo>
                      <a:pt x="1619" y="3197"/>
                    </a:lnTo>
                    <a:lnTo>
                      <a:pt x="1645" y="3207"/>
                    </a:lnTo>
                    <a:lnTo>
                      <a:pt x="1688" y="3203"/>
                    </a:lnTo>
                    <a:lnTo>
                      <a:pt x="1709" y="3219"/>
                    </a:lnTo>
                    <a:lnTo>
                      <a:pt x="1735" y="3222"/>
                    </a:lnTo>
                    <a:lnTo>
                      <a:pt x="1748" y="3221"/>
                    </a:lnTo>
                    <a:lnTo>
                      <a:pt x="1760" y="3230"/>
                    </a:lnTo>
                    <a:lnTo>
                      <a:pt x="1783" y="3230"/>
                    </a:lnTo>
                    <a:lnTo>
                      <a:pt x="1784" y="3239"/>
                    </a:lnTo>
                    <a:lnTo>
                      <a:pt x="1790" y="3243"/>
                    </a:lnTo>
                    <a:lnTo>
                      <a:pt x="1783" y="3249"/>
                    </a:lnTo>
                    <a:lnTo>
                      <a:pt x="1784" y="3263"/>
                    </a:lnTo>
                    <a:lnTo>
                      <a:pt x="1811" y="3282"/>
                    </a:lnTo>
                    <a:lnTo>
                      <a:pt x="1843" y="3316"/>
                    </a:lnTo>
                    <a:lnTo>
                      <a:pt x="1997" y="3316"/>
                    </a:lnTo>
                    <a:lnTo>
                      <a:pt x="2140" y="3298"/>
                    </a:lnTo>
                    <a:lnTo>
                      <a:pt x="2104" y="3162"/>
                    </a:lnTo>
                    <a:lnTo>
                      <a:pt x="2167" y="3025"/>
                    </a:lnTo>
                    <a:lnTo>
                      <a:pt x="2288" y="2959"/>
                    </a:lnTo>
                    <a:lnTo>
                      <a:pt x="2427" y="2915"/>
                    </a:lnTo>
                    <a:lnTo>
                      <a:pt x="2581" y="2951"/>
                    </a:lnTo>
                    <a:lnTo>
                      <a:pt x="2733" y="2979"/>
                    </a:lnTo>
                    <a:lnTo>
                      <a:pt x="2859" y="3006"/>
                    </a:lnTo>
                    <a:lnTo>
                      <a:pt x="2966" y="3109"/>
                    </a:lnTo>
                    <a:lnTo>
                      <a:pt x="3102" y="3116"/>
                    </a:lnTo>
                    <a:lnTo>
                      <a:pt x="3192" y="2970"/>
                    </a:lnTo>
                    <a:lnTo>
                      <a:pt x="3318" y="2843"/>
                    </a:lnTo>
                    <a:lnTo>
                      <a:pt x="3444" y="2815"/>
                    </a:lnTo>
                    <a:lnTo>
                      <a:pt x="3462" y="2687"/>
                    </a:lnTo>
                    <a:lnTo>
                      <a:pt x="3345" y="2678"/>
                    </a:lnTo>
                    <a:lnTo>
                      <a:pt x="3219" y="2597"/>
                    </a:lnTo>
                    <a:lnTo>
                      <a:pt x="3255" y="2451"/>
                    </a:lnTo>
                    <a:lnTo>
                      <a:pt x="3173" y="2332"/>
                    </a:lnTo>
                    <a:lnTo>
                      <a:pt x="3291" y="2260"/>
                    </a:lnTo>
                    <a:lnTo>
                      <a:pt x="3291" y="2177"/>
                    </a:lnTo>
                    <a:lnTo>
                      <a:pt x="3228" y="2069"/>
                    </a:lnTo>
                    <a:lnTo>
                      <a:pt x="3237" y="1995"/>
                    </a:lnTo>
                    <a:lnTo>
                      <a:pt x="3219" y="1877"/>
                    </a:lnTo>
                    <a:lnTo>
                      <a:pt x="3165" y="1813"/>
                    </a:lnTo>
                    <a:lnTo>
                      <a:pt x="3030" y="1867"/>
                    </a:lnTo>
                    <a:lnTo>
                      <a:pt x="3057" y="1722"/>
                    </a:lnTo>
                    <a:lnTo>
                      <a:pt x="3156" y="1622"/>
                    </a:lnTo>
                    <a:lnTo>
                      <a:pt x="3264" y="1495"/>
                    </a:lnTo>
                    <a:lnTo>
                      <a:pt x="3408" y="1403"/>
                    </a:lnTo>
                    <a:lnTo>
                      <a:pt x="3463" y="1374"/>
                    </a:lnTo>
                    <a:lnTo>
                      <a:pt x="3463" y="1158"/>
                    </a:lnTo>
                    <a:lnTo>
                      <a:pt x="3519" y="1008"/>
                    </a:lnTo>
                    <a:lnTo>
                      <a:pt x="3508" y="825"/>
                    </a:lnTo>
                    <a:lnTo>
                      <a:pt x="3379" y="761"/>
                    </a:lnTo>
                    <a:lnTo>
                      <a:pt x="3256" y="764"/>
                    </a:lnTo>
                    <a:lnTo>
                      <a:pt x="3164" y="708"/>
                    </a:lnTo>
                    <a:lnTo>
                      <a:pt x="3056" y="594"/>
                    </a:lnTo>
                    <a:lnTo>
                      <a:pt x="3040" y="585"/>
                    </a:lnTo>
                    <a:lnTo>
                      <a:pt x="3022" y="593"/>
                    </a:lnTo>
                    <a:lnTo>
                      <a:pt x="3002" y="593"/>
                    </a:lnTo>
                    <a:lnTo>
                      <a:pt x="2984" y="584"/>
                    </a:lnTo>
                    <a:lnTo>
                      <a:pt x="2980" y="594"/>
                    </a:lnTo>
                    <a:lnTo>
                      <a:pt x="2965" y="608"/>
                    </a:lnTo>
                    <a:lnTo>
                      <a:pt x="2932" y="620"/>
                    </a:lnTo>
                    <a:lnTo>
                      <a:pt x="2833" y="602"/>
                    </a:lnTo>
                    <a:lnTo>
                      <a:pt x="2724" y="528"/>
                    </a:lnTo>
                    <a:lnTo>
                      <a:pt x="2698" y="383"/>
                    </a:lnTo>
                    <a:lnTo>
                      <a:pt x="2572" y="401"/>
                    </a:lnTo>
                    <a:lnTo>
                      <a:pt x="2464" y="356"/>
                    </a:lnTo>
                    <a:lnTo>
                      <a:pt x="2364" y="273"/>
                    </a:lnTo>
                    <a:lnTo>
                      <a:pt x="2293" y="182"/>
                    </a:lnTo>
                    <a:lnTo>
                      <a:pt x="2185" y="155"/>
                    </a:lnTo>
                    <a:lnTo>
                      <a:pt x="2131" y="73"/>
                    </a:lnTo>
                    <a:lnTo>
                      <a:pt x="1993"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75" name="Freeform 24">
                <a:extLst>
                  <a:ext uri="{FF2B5EF4-FFF2-40B4-BE49-F238E27FC236}">
                    <a16:creationId xmlns:a16="http://schemas.microsoft.com/office/drawing/2014/main" id="{235C5035-1F1E-3C46-A768-2BAAFF074987}"/>
                  </a:ext>
                </a:extLst>
              </p:cNvPr>
              <p:cNvSpPr>
                <a:spLocks/>
              </p:cNvSpPr>
              <p:nvPr/>
            </p:nvSpPr>
            <p:spPr bwMode="auto">
              <a:xfrm>
                <a:off x="2240622" y="3298989"/>
                <a:ext cx="640358" cy="1165277"/>
              </a:xfrm>
              <a:custGeom>
                <a:avLst/>
                <a:gdLst/>
                <a:ahLst/>
                <a:cxnLst>
                  <a:cxn ang="0">
                    <a:pos x="548" y="45"/>
                  </a:cxn>
                  <a:cxn ang="0">
                    <a:pos x="841" y="0"/>
                  </a:cxn>
                  <a:cxn ang="0">
                    <a:pos x="768" y="164"/>
                  </a:cxn>
                  <a:cxn ang="0">
                    <a:pos x="424" y="378"/>
                  </a:cxn>
                  <a:cxn ang="0">
                    <a:pos x="612" y="457"/>
                  </a:cxn>
                  <a:cxn ang="0">
                    <a:pos x="987" y="448"/>
                  </a:cxn>
                  <a:cxn ang="0">
                    <a:pos x="1179" y="512"/>
                  </a:cxn>
                  <a:cxn ang="0">
                    <a:pos x="1070" y="704"/>
                  </a:cxn>
                  <a:cxn ang="0">
                    <a:pos x="855" y="1008"/>
                  </a:cxn>
                  <a:cxn ang="0">
                    <a:pos x="717" y="1173"/>
                  </a:cxn>
                  <a:cxn ang="0">
                    <a:pos x="955" y="1209"/>
                  </a:cxn>
                  <a:cxn ang="0">
                    <a:pos x="1147" y="1392"/>
                  </a:cxn>
                  <a:cxn ang="0">
                    <a:pos x="1284" y="1685"/>
                  </a:cxn>
                  <a:cxn ang="0">
                    <a:pos x="1476" y="1932"/>
                  </a:cxn>
                  <a:cxn ang="0">
                    <a:pos x="1476" y="2197"/>
                  </a:cxn>
                  <a:cxn ang="0">
                    <a:pos x="1650" y="2361"/>
                  </a:cxn>
                  <a:cxn ang="0">
                    <a:pos x="1632" y="2572"/>
                  </a:cxn>
                  <a:cxn ang="0">
                    <a:pos x="1894" y="2538"/>
                  </a:cxn>
                  <a:cxn ang="0">
                    <a:pos x="2025" y="2690"/>
                  </a:cxn>
                  <a:cxn ang="0">
                    <a:pos x="1979" y="2882"/>
                  </a:cxn>
                  <a:cxn ang="0">
                    <a:pos x="1796" y="3056"/>
                  </a:cxn>
                  <a:cxn ang="0">
                    <a:pos x="1824" y="3157"/>
                  </a:cxn>
                  <a:cxn ang="0">
                    <a:pos x="1682" y="3382"/>
                  </a:cxn>
                  <a:cxn ang="0">
                    <a:pos x="1371" y="3373"/>
                  </a:cxn>
                  <a:cxn ang="0">
                    <a:pos x="1143" y="3419"/>
                  </a:cxn>
                  <a:cxn ang="0">
                    <a:pos x="969" y="3483"/>
                  </a:cxn>
                  <a:cxn ang="0">
                    <a:pos x="731" y="3419"/>
                  </a:cxn>
                  <a:cxn ang="0">
                    <a:pos x="548" y="3510"/>
                  </a:cxn>
                  <a:cxn ang="0">
                    <a:pos x="384" y="3593"/>
                  </a:cxn>
                  <a:cxn ang="0">
                    <a:pos x="68" y="3669"/>
                  </a:cxn>
                  <a:cxn ang="0">
                    <a:pos x="151" y="3495"/>
                  </a:cxn>
                  <a:cxn ang="0">
                    <a:pos x="274" y="3282"/>
                  </a:cxn>
                  <a:cxn ang="0">
                    <a:pos x="454" y="3198"/>
                  </a:cxn>
                  <a:cxn ang="0">
                    <a:pos x="708" y="3230"/>
                  </a:cxn>
                  <a:cxn ang="0">
                    <a:pos x="844" y="3078"/>
                  </a:cxn>
                  <a:cxn ang="0">
                    <a:pos x="663" y="3111"/>
                  </a:cxn>
                  <a:cxn ang="0">
                    <a:pos x="411" y="3053"/>
                  </a:cxn>
                  <a:cxn ang="0">
                    <a:pos x="210" y="3017"/>
                  </a:cxn>
                  <a:cxn ang="0">
                    <a:pos x="274" y="2843"/>
                  </a:cxn>
                  <a:cxn ang="0">
                    <a:pos x="475" y="2660"/>
                  </a:cxn>
                  <a:cxn ang="0">
                    <a:pos x="329" y="2468"/>
                  </a:cxn>
                  <a:cxn ang="0">
                    <a:pos x="366" y="2285"/>
                  </a:cxn>
                  <a:cxn ang="0">
                    <a:pos x="558" y="2358"/>
                  </a:cxn>
                  <a:cxn ang="0">
                    <a:pos x="713" y="2377"/>
                  </a:cxn>
                  <a:cxn ang="0">
                    <a:pos x="832" y="2285"/>
                  </a:cxn>
                  <a:cxn ang="0">
                    <a:pos x="759" y="2121"/>
                  </a:cxn>
                  <a:cxn ang="0">
                    <a:pos x="622" y="1856"/>
                  </a:cxn>
                  <a:cxn ang="0">
                    <a:pos x="439" y="1664"/>
                  </a:cxn>
                  <a:cxn ang="0">
                    <a:pos x="219" y="1563"/>
                  </a:cxn>
                  <a:cxn ang="0">
                    <a:pos x="375" y="1389"/>
                  </a:cxn>
                  <a:cxn ang="0">
                    <a:pos x="384" y="1170"/>
                  </a:cxn>
                  <a:cxn ang="0">
                    <a:pos x="164" y="1197"/>
                  </a:cxn>
                  <a:cxn ang="0">
                    <a:pos x="124" y="948"/>
                  </a:cxn>
                  <a:cxn ang="0">
                    <a:pos x="91" y="731"/>
                  </a:cxn>
                  <a:cxn ang="0">
                    <a:pos x="174" y="521"/>
                  </a:cxn>
                  <a:cxn ang="0">
                    <a:pos x="184" y="318"/>
                  </a:cxn>
                  <a:cxn ang="0">
                    <a:pos x="338" y="155"/>
                  </a:cxn>
                  <a:cxn ang="0">
                    <a:pos x="424" y="18"/>
                  </a:cxn>
                </a:cxnLst>
                <a:rect l="0" t="0" r="r" b="b"/>
                <a:pathLst>
                  <a:path w="2025" h="3669">
                    <a:moveTo>
                      <a:pt x="424" y="18"/>
                    </a:moveTo>
                    <a:lnTo>
                      <a:pt x="548" y="45"/>
                    </a:lnTo>
                    <a:lnTo>
                      <a:pt x="658" y="27"/>
                    </a:lnTo>
                    <a:lnTo>
                      <a:pt x="841" y="0"/>
                    </a:lnTo>
                    <a:lnTo>
                      <a:pt x="850" y="91"/>
                    </a:lnTo>
                    <a:lnTo>
                      <a:pt x="768" y="164"/>
                    </a:lnTo>
                    <a:lnTo>
                      <a:pt x="667" y="265"/>
                    </a:lnTo>
                    <a:lnTo>
                      <a:pt x="424" y="378"/>
                    </a:lnTo>
                    <a:lnTo>
                      <a:pt x="512" y="521"/>
                    </a:lnTo>
                    <a:lnTo>
                      <a:pt x="612" y="457"/>
                    </a:lnTo>
                    <a:lnTo>
                      <a:pt x="777" y="420"/>
                    </a:lnTo>
                    <a:lnTo>
                      <a:pt x="987" y="448"/>
                    </a:lnTo>
                    <a:lnTo>
                      <a:pt x="1106" y="438"/>
                    </a:lnTo>
                    <a:lnTo>
                      <a:pt x="1179" y="512"/>
                    </a:lnTo>
                    <a:lnTo>
                      <a:pt x="1124" y="594"/>
                    </a:lnTo>
                    <a:lnTo>
                      <a:pt x="1070" y="704"/>
                    </a:lnTo>
                    <a:lnTo>
                      <a:pt x="1015" y="813"/>
                    </a:lnTo>
                    <a:lnTo>
                      <a:pt x="855" y="1008"/>
                    </a:lnTo>
                    <a:lnTo>
                      <a:pt x="818" y="1109"/>
                    </a:lnTo>
                    <a:lnTo>
                      <a:pt x="717" y="1173"/>
                    </a:lnTo>
                    <a:lnTo>
                      <a:pt x="864" y="1200"/>
                    </a:lnTo>
                    <a:lnTo>
                      <a:pt x="955" y="1209"/>
                    </a:lnTo>
                    <a:lnTo>
                      <a:pt x="1065" y="1282"/>
                    </a:lnTo>
                    <a:lnTo>
                      <a:pt x="1147" y="1392"/>
                    </a:lnTo>
                    <a:lnTo>
                      <a:pt x="1202" y="1529"/>
                    </a:lnTo>
                    <a:lnTo>
                      <a:pt x="1284" y="1685"/>
                    </a:lnTo>
                    <a:lnTo>
                      <a:pt x="1339" y="1813"/>
                    </a:lnTo>
                    <a:lnTo>
                      <a:pt x="1476" y="1932"/>
                    </a:lnTo>
                    <a:lnTo>
                      <a:pt x="1540" y="2087"/>
                    </a:lnTo>
                    <a:lnTo>
                      <a:pt x="1476" y="2197"/>
                    </a:lnTo>
                    <a:lnTo>
                      <a:pt x="1559" y="2261"/>
                    </a:lnTo>
                    <a:lnTo>
                      <a:pt x="1650" y="2361"/>
                    </a:lnTo>
                    <a:lnTo>
                      <a:pt x="1623" y="2480"/>
                    </a:lnTo>
                    <a:lnTo>
                      <a:pt x="1632" y="2572"/>
                    </a:lnTo>
                    <a:lnTo>
                      <a:pt x="1741" y="2498"/>
                    </a:lnTo>
                    <a:lnTo>
                      <a:pt x="1894" y="2538"/>
                    </a:lnTo>
                    <a:lnTo>
                      <a:pt x="2016" y="2581"/>
                    </a:lnTo>
                    <a:lnTo>
                      <a:pt x="2025" y="2690"/>
                    </a:lnTo>
                    <a:lnTo>
                      <a:pt x="1997" y="2764"/>
                    </a:lnTo>
                    <a:lnTo>
                      <a:pt x="1979" y="2882"/>
                    </a:lnTo>
                    <a:lnTo>
                      <a:pt x="1851" y="2956"/>
                    </a:lnTo>
                    <a:lnTo>
                      <a:pt x="1796" y="3056"/>
                    </a:lnTo>
                    <a:lnTo>
                      <a:pt x="1705" y="3148"/>
                    </a:lnTo>
                    <a:lnTo>
                      <a:pt x="1824" y="3157"/>
                    </a:lnTo>
                    <a:lnTo>
                      <a:pt x="1834" y="3288"/>
                    </a:lnTo>
                    <a:lnTo>
                      <a:pt x="1682" y="3382"/>
                    </a:lnTo>
                    <a:lnTo>
                      <a:pt x="1536" y="3410"/>
                    </a:lnTo>
                    <a:lnTo>
                      <a:pt x="1371" y="3373"/>
                    </a:lnTo>
                    <a:lnTo>
                      <a:pt x="1225" y="3373"/>
                    </a:lnTo>
                    <a:lnTo>
                      <a:pt x="1143" y="3419"/>
                    </a:lnTo>
                    <a:lnTo>
                      <a:pt x="1015" y="3419"/>
                    </a:lnTo>
                    <a:lnTo>
                      <a:pt x="969" y="3483"/>
                    </a:lnTo>
                    <a:lnTo>
                      <a:pt x="850" y="3437"/>
                    </a:lnTo>
                    <a:lnTo>
                      <a:pt x="731" y="3419"/>
                    </a:lnTo>
                    <a:lnTo>
                      <a:pt x="585" y="3428"/>
                    </a:lnTo>
                    <a:lnTo>
                      <a:pt x="548" y="3510"/>
                    </a:lnTo>
                    <a:lnTo>
                      <a:pt x="512" y="3611"/>
                    </a:lnTo>
                    <a:lnTo>
                      <a:pt x="384" y="3593"/>
                    </a:lnTo>
                    <a:lnTo>
                      <a:pt x="274" y="3528"/>
                    </a:lnTo>
                    <a:lnTo>
                      <a:pt x="68" y="3669"/>
                    </a:lnTo>
                    <a:lnTo>
                      <a:pt x="13" y="3632"/>
                    </a:lnTo>
                    <a:lnTo>
                      <a:pt x="151" y="3495"/>
                    </a:lnTo>
                    <a:lnTo>
                      <a:pt x="242" y="3431"/>
                    </a:lnTo>
                    <a:lnTo>
                      <a:pt x="274" y="3282"/>
                    </a:lnTo>
                    <a:lnTo>
                      <a:pt x="393" y="3282"/>
                    </a:lnTo>
                    <a:lnTo>
                      <a:pt x="454" y="3198"/>
                    </a:lnTo>
                    <a:lnTo>
                      <a:pt x="589" y="3221"/>
                    </a:lnTo>
                    <a:lnTo>
                      <a:pt x="708" y="3230"/>
                    </a:lnTo>
                    <a:lnTo>
                      <a:pt x="800" y="3166"/>
                    </a:lnTo>
                    <a:lnTo>
                      <a:pt x="844" y="3078"/>
                    </a:lnTo>
                    <a:lnTo>
                      <a:pt x="763" y="3084"/>
                    </a:lnTo>
                    <a:lnTo>
                      <a:pt x="663" y="3111"/>
                    </a:lnTo>
                    <a:lnTo>
                      <a:pt x="544" y="3129"/>
                    </a:lnTo>
                    <a:lnTo>
                      <a:pt x="411" y="3053"/>
                    </a:lnTo>
                    <a:lnTo>
                      <a:pt x="304" y="2958"/>
                    </a:lnTo>
                    <a:lnTo>
                      <a:pt x="210" y="3017"/>
                    </a:lnTo>
                    <a:lnTo>
                      <a:pt x="110" y="2944"/>
                    </a:lnTo>
                    <a:lnTo>
                      <a:pt x="274" y="2843"/>
                    </a:lnTo>
                    <a:lnTo>
                      <a:pt x="375" y="2788"/>
                    </a:lnTo>
                    <a:lnTo>
                      <a:pt x="475" y="2660"/>
                    </a:lnTo>
                    <a:lnTo>
                      <a:pt x="454" y="2568"/>
                    </a:lnTo>
                    <a:lnTo>
                      <a:pt x="329" y="2468"/>
                    </a:lnTo>
                    <a:lnTo>
                      <a:pt x="347" y="2377"/>
                    </a:lnTo>
                    <a:lnTo>
                      <a:pt x="366" y="2285"/>
                    </a:lnTo>
                    <a:lnTo>
                      <a:pt x="454" y="2358"/>
                    </a:lnTo>
                    <a:lnTo>
                      <a:pt x="558" y="2358"/>
                    </a:lnTo>
                    <a:lnTo>
                      <a:pt x="667" y="2313"/>
                    </a:lnTo>
                    <a:lnTo>
                      <a:pt x="713" y="2377"/>
                    </a:lnTo>
                    <a:lnTo>
                      <a:pt x="823" y="2368"/>
                    </a:lnTo>
                    <a:lnTo>
                      <a:pt x="832" y="2285"/>
                    </a:lnTo>
                    <a:lnTo>
                      <a:pt x="759" y="2240"/>
                    </a:lnTo>
                    <a:lnTo>
                      <a:pt x="759" y="2121"/>
                    </a:lnTo>
                    <a:lnTo>
                      <a:pt x="713" y="1974"/>
                    </a:lnTo>
                    <a:lnTo>
                      <a:pt x="622" y="1856"/>
                    </a:lnTo>
                    <a:lnTo>
                      <a:pt x="604" y="1668"/>
                    </a:lnTo>
                    <a:lnTo>
                      <a:pt x="439" y="1664"/>
                    </a:lnTo>
                    <a:lnTo>
                      <a:pt x="265" y="1718"/>
                    </a:lnTo>
                    <a:lnTo>
                      <a:pt x="219" y="1563"/>
                    </a:lnTo>
                    <a:lnTo>
                      <a:pt x="302" y="1490"/>
                    </a:lnTo>
                    <a:lnTo>
                      <a:pt x="375" y="1389"/>
                    </a:lnTo>
                    <a:lnTo>
                      <a:pt x="311" y="1261"/>
                    </a:lnTo>
                    <a:lnTo>
                      <a:pt x="384" y="1170"/>
                    </a:lnTo>
                    <a:lnTo>
                      <a:pt x="274" y="1170"/>
                    </a:lnTo>
                    <a:lnTo>
                      <a:pt x="164" y="1197"/>
                    </a:lnTo>
                    <a:lnTo>
                      <a:pt x="124" y="1128"/>
                    </a:lnTo>
                    <a:lnTo>
                      <a:pt x="124" y="948"/>
                    </a:lnTo>
                    <a:lnTo>
                      <a:pt x="0" y="832"/>
                    </a:lnTo>
                    <a:lnTo>
                      <a:pt x="91" y="731"/>
                    </a:lnTo>
                    <a:lnTo>
                      <a:pt x="192" y="621"/>
                    </a:lnTo>
                    <a:lnTo>
                      <a:pt x="174" y="521"/>
                    </a:lnTo>
                    <a:lnTo>
                      <a:pt x="100" y="384"/>
                    </a:lnTo>
                    <a:lnTo>
                      <a:pt x="184" y="318"/>
                    </a:lnTo>
                    <a:lnTo>
                      <a:pt x="274" y="228"/>
                    </a:lnTo>
                    <a:lnTo>
                      <a:pt x="338" y="155"/>
                    </a:lnTo>
                    <a:lnTo>
                      <a:pt x="320" y="36"/>
                    </a:lnTo>
                    <a:lnTo>
                      <a:pt x="424" y="18"/>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76" name="Freeform 25">
                <a:extLst>
                  <a:ext uri="{FF2B5EF4-FFF2-40B4-BE49-F238E27FC236}">
                    <a16:creationId xmlns:a16="http://schemas.microsoft.com/office/drawing/2014/main" id="{EF4DC5C0-D805-3D42-9352-1D7113AF82A6}"/>
                  </a:ext>
                </a:extLst>
              </p:cNvPr>
              <p:cNvSpPr>
                <a:spLocks/>
              </p:cNvSpPr>
              <p:nvPr/>
            </p:nvSpPr>
            <p:spPr bwMode="auto">
              <a:xfrm>
                <a:off x="1837082" y="3763206"/>
                <a:ext cx="373227" cy="513479"/>
              </a:xfrm>
              <a:custGeom>
                <a:avLst/>
                <a:gdLst/>
                <a:ahLst/>
                <a:cxnLst>
                  <a:cxn ang="0">
                    <a:pos x="664" y="464"/>
                  </a:cxn>
                  <a:cxn ang="0">
                    <a:pos x="608" y="320"/>
                  </a:cxn>
                  <a:cxn ang="0">
                    <a:pos x="664" y="256"/>
                  </a:cxn>
                  <a:cxn ang="0">
                    <a:pos x="744" y="264"/>
                  </a:cxn>
                  <a:cxn ang="0">
                    <a:pos x="792" y="168"/>
                  </a:cxn>
                  <a:cxn ang="0">
                    <a:pos x="928" y="112"/>
                  </a:cxn>
                  <a:cxn ang="0">
                    <a:pos x="952" y="32"/>
                  </a:cxn>
                  <a:cxn ang="0">
                    <a:pos x="904" y="0"/>
                  </a:cxn>
                  <a:cxn ang="0">
                    <a:pos x="856" y="64"/>
                  </a:cxn>
                  <a:cxn ang="0">
                    <a:pos x="813" y="147"/>
                  </a:cxn>
                  <a:cxn ang="0">
                    <a:pos x="768" y="160"/>
                  </a:cxn>
                  <a:cxn ang="0">
                    <a:pos x="760" y="48"/>
                  </a:cxn>
                  <a:cxn ang="0">
                    <a:pos x="632" y="48"/>
                  </a:cxn>
                  <a:cxn ang="0">
                    <a:pos x="584" y="104"/>
                  </a:cxn>
                  <a:cxn ang="0">
                    <a:pos x="584" y="184"/>
                  </a:cxn>
                  <a:cxn ang="0">
                    <a:pos x="480" y="256"/>
                  </a:cxn>
                  <a:cxn ang="0">
                    <a:pos x="560" y="280"/>
                  </a:cxn>
                  <a:cxn ang="0">
                    <a:pos x="584" y="336"/>
                  </a:cxn>
                  <a:cxn ang="0">
                    <a:pos x="544" y="424"/>
                  </a:cxn>
                  <a:cxn ang="0">
                    <a:pos x="504" y="496"/>
                  </a:cxn>
                  <a:cxn ang="0">
                    <a:pos x="432" y="432"/>
                  </a:cxn>
                  <a:cxn ang="0">
                    <a:pos x="384" y="496"/>
                  </a:cxn>
                  <a:cxn ang="0">
                    <a:pos x="280" y="432"/>
                  </a:cxn>
                  <a:cxn ang="0">
                    <a:pos x="195" y="457"/>
                  </a:cxn>
                  <a:cxn ang="0">
                    <a:pos x="152" y="552"/>
                  </a:cxn>
                  <a:cxn ang="0">
                    <a:pos x="184" y="632"/>
                  </a:cxn>
                  <a:cxn ang="0">
                    <a:pos x="120" y="680"/>
                  </a:cxn>
                  <a:cxn ang="0">
                    <a:pos x="144" y="856"/>
                  </a:cxn>
                  <a:cxn ang="0">
                    <a:pos x="192" y="896"/>
                  </a:cxn>
                  <a:cxn ang="0">
                    <a:pos x="240" y="976"/>
                  </a:cxn>
                  <a:cxn ang="0">
                    <a:pos x="216" y="1080"/>
                  </a:cxn>
                  <a:cxn ang="0">
                    <a:pos x="216" y="1168"/>
                  </a:cxn>
                  <a:cxn ang="0">
                    <a:pos x="88" y="1200"/>
                  </a:cxn>
                  <a:cxn ang="0">
                    <a:pos x="40" y="1288"/>
                  </a:cxn>
                  <a:cxn ang="0">
                    <a:pos x="0" y="1448"/>
                  </a:cxn>
                  <a:cxn ang="0">
                    <a:pos x="40" y="1552"/>
                  </a:cxn>
                  <a:cxn ang="0">
                    <a:pos x="120" y="1528"/>
                  </a:cxn>
                  <a:cxn ang="0">
                    <a:pos x="160" y="1616"/>
                  </a:cxn>
                  <a:cxn ang="0">
                    <a:pos x="288" y="1616"/>
                  </a:cxn>
                  <a:cxn ang="0">
                    <a:pos x="424" y="1552"/>
                  </a:cxn>
                  <a:cxn ang="0">
                    <a:pos x="520" y="1456"/>
                  </a:cxn>
                  <a:cxn ang="0">
                    <a:pos x="624" y="1448"/>
                  </a:cxn>
                  <a:cxn ang="0">
                    <a:pos x="728" y="1376"/>
                  </a:cxn>
                  <a:cxn ang="0">
                    <a:pos x="1006" y="1327"/>
                  </a:cxn>
                  <a:cxn ang="0">
                    <a:pos x="1048" y="1224"/>
                  </a:cxn>
                  <a:cxn ang="0">
                    <a:pos x="1112" y="1112"/>
                  </a:cxn>
                  <a:cxn ang="0">
                    <a:pos x="1160" y="1000"/>
                  </a:cxn>
                  <a:cxn ang="0">
                    <a:pos x="1144" y="888"/>
                  </a:cxn>
                  <a:cxn ang="0">
                    <a:pos x="1176" y="768"/>
                  </a:cxn>
                  <a:cxn ang="0">
                    <a:pos x="1136" y="664"/>
                  </a:cxn>
                  <a:cxn ang="0">
                    <a:pos x="1088" y="568"/>
                  </a:cxn>
                  <a:cxn ang="0">
                    <a:pos x="1024" y="528"/>
                  </a:cxn>
                  <a:cxn ang="0">
                    <a:pos x="984" y="456"/>
                  </a:cxn>
                  <a:cxn ang="0">
                    <a:pos x="912" y="440"/>
                  </a:cxn>
                  <a:cxn ang="0">
                    <a:pos x="848" y="496"/>
                  </a:cxn>
                  <a:cxn ang="0">
                    <a:pos x="776" y="528"/>
                  </a:cxn>
                  <a:cxn ang="0">
                    <a:pos x="664" y="464"/>
                  </a:cxn>
                </a:cxnLst>
                <a:rect l="0" t="0" r="r" b="b"/>
                <a:pathLst>
                  <a:path w="1176" h="1616">
                    <a:moveTo>
                      <a:pt x="664" y="464"/>
                    </a:moveTo>
                    <a:lnTo>
                      <a:pt x="608" y="320"/>
                    </a:lnTo>
                    <a:lnTo>
                      <a:pt x="664" y="256"/>
                    </a:lnTo>
                    <a:lnTo>
                      <a:pt x="744" y="264"/>
                    </a:lnTo>
                    <a:lnTo>
                      <a:pt x="792" y="168"/>
                    </a:lnTo>
                    <a:lnTo>
                      <a:pt x="928" y="112"/>
                    </a:lnTo>
                    <a:lnTo>
                      <a:pt x="952" y="32"/>
                    </a:lnTo>
                    <a:lnTo>
                      <a:pt x="904" y="0"/>
                    </a:lnTo>
                    <a:lnTo>
                      <a:pt x="856" y="64"/>
                    </a:lnTo>
                    <a:lnTo>
                      <a:pt x="813" y="147"/>
                    </a:lnTo>
                    <a:lnTo>
                      <a:pt x="768" y="160"/>
                    </a:lnTo>
                    <a:lnTo>
                      <a:pt x="760" y="48"/>
                    </a:lnTo>
                    <a:lnTo>
                      <a:pt x="632" y="48"/>
                    </a:lnTo>
                    <a:lnTo>
                      <a:pt x="584" y="104"/>
                    </a:lnTo>
                    <a:lnTo>
                      <a:pt x="584" y="184"/>
                    </a:lnTo>
                    <a:lnTo>
                      <a:pt x="480" y="256"/>
                    </a:lnTo>
                    <a:lnTo>
                      <a:pt x="560" y="280"/>
                    </a:lnTo>
                    <a:lnTo>
                      <a:pt x="584" y="336"/>
                    </a:lnTo>
                    <a:lnTo>
                      <a:pt x="544" y="424"/>
                    </a:lnTo>
                    <a:lnTo>
                      <a:pt x="504" y="496"/>
                    </a:lnTo>
                    <a:lnTo>
                      <a:pt x="432" y="432"/>
                    </a:lnTo>
                    <a:lnTo>
                      <a:pt x="384" y="496"/>
                    </a:lnTo>
                    <a:lnTo>
                      <a:pt x="280" y="432"/>
                    </a:lnTo>
                    <a:lnTo>
                      <a:pt x="195" y="457"/>
                    </a:lnTo>
                    <a:lnTo>
                      <a:pt x="152" y="552"/>
                    </a:lnTo>
                    <a:lnTo>
                      <a:pt x="184" y="632"/>
                    </a:lnTo>
                    <a:lnTo>
                      <a:pt x="120" y="680"/>
                    </a:lnTo>
                    <a:lnTo>
                      <a:pt x="144" y="856"/>
                    </a:lnTo>
                    <a:lnTo>
                      <a:pt x="192" y="896"/>
                    </a:lnTo>
                    <a:lnTo>
                      <a:pt x="240" y="976"/>
                    </a:lnTo>
                    <a:lnTo>
                      <a:pt x="216" y="1080"/>
                    </a:lnTo>
                    <a:lnTo>
                      <a:pt x="216" y="1168"/>
                    </a:lnTo>
                    <a:lnTo>
                      <a:pt x="88" y="1200"/>
                    </a:lnTo>
                    <a:lnTo>
                      <a:pt x="40" y="1288"/>
                    </a:lnTo>
                    <a:lnTo>
                      <a:pt x="0" y="1448"/>
                    </a:lnTo>
                    <a:lnTo>
                      <a:pt x="40" y="1552"/>
                    </a:lnTo>
                    <a:lnTo>
                      <a:pt x="120" y="1528"/>
                    </a:lnTo>
                    <a:lnTo>
                      <a:pt x="160" y="1616"/>
                    </a:lnTo>
                    <a:lnTo>
                      <a:pt x="288" y="1616"/>
                    </a:lnTo>
                    <a:lnTo>
                      <a:pt x="424" y="1552"/>
                    </a:lnTo>
                    <a:lnTo>
                      <a:pt x="520" y="1456"/>
                    </a:lnTo>
                    <a:lnTo>
                      <a:pt x="624" y="1448"/>
                    </a:lnTo>
                    <a:lnTo>
                      <a:pt x="728" y="1376"/>
                    </a:lnTo>
                    <a:lnTo>
                      <a:pt x="1006" y="1327"/>
                    </a:lnTo>
                    <a:lnTo>
                      <a:pt x="1048" y="1224"/>
                    </a:lnTo>
                    <a:lnTo>
                      <a:pt x="1112" y="1112"/>
                    </a:lnTo>
                    <a:lnTo>
                      <a:pt x="1160" y="1000"/>
                    </a:lnTo>
                    <a:lnTo>
                      <a:pt x="1144" y="888"/>
                    </a:lnTo>
                    <a:lnTo>
                      <a:pt x="1176" y="768"/>
                    </a:lnTo>
                    <a:lnTo>
                      <a:pt x="1136" y="664"/>
                    </a:lnTo>
                    <a:lnTo>
                      <a:pt x="1088" y="568"/>
                    </a:lnTo>
                    <a:lnTo>
                      <a:pt x="1024" y="528"/>
                    </a:lnTo>
                    <a:lnTo>
                      <a:pt x="984" y="456"/>
                    </a:lnTo>
                    <a:lnTo>
                      <a:pt x="912" y="440"/>
                    </a:lnTo>
                    <a:lnTo>
                      <a:pt x="848" y="496"/>
                    </a:lnTo>
                    <a:lnTo>
                      <a:pt x="776" y="528"/>
                    </a:lnTo>
                    <a:lnTo>
                      <a:pt x="664" y="46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7" name="Freeform 26">
                <a:extLst>
                  <a:ext uri="{FF2B5EF4-FFF2-40B4-BE49-F238E27FC236}">
                    <a16:creationId xmlns:a16="http://schemas.microsoft.com/office/drawing/2014/main" id="{76934AD7-DD6E-BA49-8696-7F73570A1F64}"/>
                  </a:ext>
                </a:extLst>
              </p:cNvPr>
              <p:cNvSpPr>
                <a:spLocks/>
              </p:cNvSpPr>
              <p:nvPr/>
            </p:nvSpPr>
            <p:spPr bwMode="auto">
              <a:xfrm>
                <a:off x="2028432" y="3774574"/>
                <a:ext cx="223557" cy="168633"/>
              </a:xfrm>
              <a:custGeom>
                <a:avLst/>
                <a:gdLst/>
                <a:ahLst/>
                <a:cxnLst>
                  <a:cxn ang="0">
                    <a:pos x="570" y="0"/>
                  </a:cxn>
                  <a:cxn ang="0">
                    <a:pos x="514" y="38"/>
                  </a:cxn>
                  <a:cxn ang="0">
                    <a:pos x="437" y="43"/>
                  </a:cxn>
                  <a:cxn ang="0">
                    <a:pos x="317" y="77"/>
                  </a:cxn>
                  <a:cxn ang="0">
                    <a:pos x="182" y="136"/>
                  </a:cxn>
                  <a:cxn ang="0">
                    <a:pos x="135" y="229"/>
                  </a:cxn>
                  <a:cxn ang="0">
                    <a:pos x="54" y="223"/>
                  </a:cxn>
                  <a:cxn ang="0">
                    <a:pos x="0" y="286"/>
                  </a:cxn>
                  <a:cxn ang="0">
                    <a:pos x="57" y="430"/>
                  </a:cxn>
                  <a:cxn ang="0">
                    <a:pos x="164" y="494"/>
                  </a:cxn>
                  <a:cxn ang="0">
                    <a:pos x="242" y="460"/>
                  </a:cxn>
                  <a:cxn ang="0">
                    <a:pos x="302" y="407"/>
                  </a:cxn>
                  <a:cxn ang="0">
                    <a:pos x="377" y="422"/>
                  </a:cxn>
                  <a:cxn ang="0">
                    <a:pos x="414" y="491"/>
                  </a:cxn>
                  <a:cxn ang="0">
                    <a:pos x="477" y="533"/>
                  </a:cxn>
                  <a:cxn ang="0">
                    <a:pos x="524" y="504"/>
                  </a:cxn>
                  <a:cxn ang="0">
                    <a:pos x="570" y="499"/>
                  </a:cxn>
                  <a:cxn ang="0">
                    <a:pos x="629" y="460"/>
                  </a:cxn>
                  <a:cxn ang="0">
                    <a:pos x="692" y="408"/>
                  </a:cxn>
                  <a:cxn ang="0">
                    <a:pos x="701" y="360"/>
                  </a:cxn>
                  <a:cxn ang="0">
                    <a:pos x="692" y="312"/>
                  </a:cxn>
                  <a:cxn ang="0">
                    <a:pos x="644" y="268"/>
                  </a:cxn>
                  <a:cxn ang="0">
                    <a:pos x="661" y="227"/>
                  </a:cxn>
                  <a:cxn ang="0">
                    <a:pos x="663" y="153"/>
                  </a:cxn>
                  <a:cxn ang="0">
                    <a:pos x="615" y="91"/>
                  </a:cxn>
                  <a:cxn ang="0">
                    <a:pos x="570" y="0"/>
                  </a:cxn>
                </a:cxnLst>
                <a:rect l="0" t="0" r="r" b="b"/>
                <a:pathLst>
                  <a:path w="701" h="533">
                    <a:moveTo>
                      <a:pt x="570" y="0"/>
                    </a:moveTo>
                    <a:lnTo>
                      <a:pt x="514" y="38"/>
                    </a:lnTo>
                    <a:lnTo>
                      <a:pt x="437" y="43"/>
                    </a:lnTo>
                    <a:lnTo>
                      <a:pt x="317" y="77"/>
                    </a:lnTo>
                    <a:lnTo>
                      <a:pt x="182" y="136"/>
                    </a:lnTo>
                    <a:lnTo>
                      <a:pt x="135" y="229"/>
                    </a:lnTo>
                    <a:lnTo>
                      <a:pt x="54" y="223"/>
                    </a:lnTo>
                    <a:lnTo>
                      <a:pt x="0" y="286"/>
                    </a:lnTo>
                    <a:lnTo>
                      <a:pt x="57" y="430"/>
                    </a:lnTo>
                    <a:lnTo>
                      <a:pt x="164" y="494"/>
                    </a:lnTo>
                    <a:lnTo>
                      <a:pt x="242" y="460"/>
                    </a:lnTo>
                    <a:lnTo>
                      <a:pt x="302" y="407"/>
                    </a:lnTo>
                    <a:lnTo>
                      <a:pt x="377" y="422"/>
                    </a:lnTo>
                    <a:lnTo>
                      <a:pt x="414" y="491"/>
                    </a:lnTo>
                    <a:lnTo>
                      <a:pt x="477" y="533"/>
                    </a:lnTo>
                    <a:lnTo>
                      <a:pt x="524" y="504"/>
                    </a:lnTo>
                    <a:lnTo>
                      <a:pt x="570" y="499"/>
                    </a:lnTo>
                    <a:lnTo>
                      <a:pt x="629" y="460"/>
                    </a:lnTo>
                    <a:lnTo>
                      <a:pt x="692" y="408"/>
                    </a:lnTo>
                    <a:lnTo>
                      <a:pt x="701" y="360"/>
                    </a:lnTo>
                    <a:lnTo>
                      <a:pt x="692" y="312"/>
                    </a:lnTo>
                    <a:lnTo>
                      <a:pt x="644" y="268"/>
                    </a:lnTo>
                    <a:lnTo>
                      <a:pt x="661" y="227"/>
                    </a:lnTo>
                    <a:lnTo>
                      <a:pt x="663" y="153"/>
                    </a:lnTo>
                    <a:lnTo>
                      <a:pt x="615" y="91"/>
                    </a:lnTo>
                    <a:lnTo>
                      <a:pt x="570"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78" name="Freeform 27">
                <a:extLst>
                  <a:ext uri="{FF2B5EF4-FFF2-40B4-BE49-F238E27FC236}">
                    <a16:creationId xmlns:a16="http://schemas.microsoft.com/office/drawing/2014/main" id="{417540D1-13CC-3B43-8D79-A82B228A69EB}"/>
                  </a:ext>
                </a:extLst>
              </p:cNvPr>
              <p:cNvSpPr>
                <a:spLocks/>
              </p:cNvSpPr>
              <p:nvPr/>
            </p:nvSpPr>
            <p:spPr bwMode="auto">
              <a:xfrm>
                <a:off x="897384" y="2006764"/>
                <a:ext cx="826024" cy="528638"/>
              </a:xfrm>
              <a:custGeom>
                <a:avLst/>
                <a:gdLst/>
                <a:ahLst/>
                <a:cxnLst>
                  <a:cxn ang="0">
                    <a:pos x="2024" y="0"/>
                  </a:cxn>
                  <a:cxn ang="0">
                    <a:pos x="1944" y="112"/>
                  </a:cxn>
                  <a:cxn ang="0">
                    <a:pos x="1856" y="272"/>
                  </a:cxn>
                  <a:cxn ang="0">
                    <a:pos x="1712" y="224"/>
                  </a:cxn>
                  <a:cxn ang="0">
                    <a:pos x="1632" y="256"/>
                  </a:cxn>
                  <a:cxn ang="0">
                    <a:pos x="1512" y="192"/>
                  </a:cxn>
                  <a:cxn ang="0">
                    <a:pos x="1512" y="296"/>
                  </a:cxn>
                  <a:cxn ang="0">
                    <a:pos x="1552" y="440"/>
                  </a:cxn>
                  <a:cxn ang="0">
                    <a:pos x="1472" y="360"/>
                  </a:cxn>
                  <a:cxn ang="0">
                    <a:pos x="1424" y="272"/>
                  </a:cxn>
                  <a:cxn ang="0">
                    <a:pos x="1272" y="176"/>
                  </a:cxn>
                  <a:cxn ang="0">
                    <a:pos x="1200" y="328"/>
                  </a:cxn>
                  <a:cxn ang="0">
                    <a:pos x="1120" y="400"/>
                  </a:cxn>
                  <a:cxn ang="0">
                    <a:pos x="1056" y="224"/>
                  </a:cxn>
                  <a:cxn ang="0">
                    <a:pos x="912" y="256"/>
                  </a:cxn>
                  <a:cxn ang="0">
                    <a:pos x="968" y="376"/>
                  </a:cxn>
                  <a:cxn ang="0">
                    <a:pos x="904" y="512"/>
                  </a:cxn>
                  <a:cxn ang="0">
                    <a:pos x="784" y="416"/>
                  </a:cxn>
                  <a:cxn ang="0">
                    <a:pos x="664" y="504"/>
                  </a:cxn>
                  <a:cxn ang="0">
                    <a:pos x="704" y="368"/>
                  </a:cxn>
                  <a:cxn ang="0">
                    <a:pos x="616" y="168"/>
                  </a:cxn>
                  <a:cxn ang="0">
                    <a:pos x="480" y="24"/>
                  </a:cxn>
                  <a:cxn ang="0">
                    <a:pos x="480" y="240"/>
                  </a:cxn>
                  <a:cxn ang="0">
                    <a:pos x="400" y="208"/>
                  </a:cxn>
                  <a:cxn ang="0">
                    <a:pos x="312" y="96"/>
                  </a:cxn>
                  <a:cxn ang="0">
                    <a:pos x="216" y="200"/>
                  </a:cxn>
                  <a:cxn ang="0">
                    <a:pos x="80" y="344"/>
                  </a:cxn>
                  <a:cxn ang="0">
                    <a:pos x="0" y="464"/>
                  </a:cxn>
                  <a:cxn ang="0">
                    <a:pos x="160" y="456"/>
                  </a:cxn>
                  <a:cxn ang="0">
                    <a:pos x="336" y="424"/>
                  </a:cxn>
                  <a:cxn ang="0">
                    <a:pos x="504" y="472"/>
                  </a:cxn>
                  <a:cxn ang="0">
                    <a:pos x="488" y="552"/>
                  </a:cxn>
                  <a:cxn ang="0">
                    <a:pos x="416" y="656"/>
                  </a:cxn>
                  <a:cxn ang="0">
                    <a:pos x="568" y="680"/>
                  </a:cxn>
                  <a:cxn ang="0">
                    <a:pos x="432" y="768"/>
                  </a:cxn>
                  <a:cxn ang="0">
                    <a:pos x="208" y="768"/>
                  </a:cxn>
                  <a:cxn ang="0">
                    <a:pos x="184" y="832"/>
                  </a:cxn>
                  <a:cxn ang="0">
                    <a:pos x="360" y="880"/>
                  </a:cxn>
                  <a:cxn ang="0">
                    <a:pos x="448" y="1024"/>
                  </a:cxn>
                  <a:cxn ang="0">
                    <a:pos x="456" y="1152"/>
                  </a:cxn>
                  <a:cxn ang="0">
                    <a:pos x="296" y="1272"/>
                  </a:cxn>
                  <a:cxn ang="0">
                    <a:pos x="232" y="1384"/>
                  </a:cxn>
                  <a:cxn ang="0">
                    <a:pos x="416" y="1368"/>
                  </a:cxn>
                  <a:cxn ang="0">
                    <a:pos x="688" y="1392"/>
                  </a:cxn>
                  <a:cxn ang="0">
                    <a:pos x="800" y="1568"/>
                  </a:cxn>
                  <a:cxn ang="0">
                    <a:pos x="990" y="1582"/>
                  </a:cxn>
                  <a:cxn ang="0">
                    <a:pos x="1232" y="1664"/>
                  </a:cxn>
                  <a:cxn ang="0">
                    <a:pos x="1432" y="1520"/>
                  </a:cxn>
                  <a:cxn ang="0">
                    <a:pos x="1664" y="1368"/>
                  </a:cxn>
                  <a:cxn ang="0">
                    <a:pos x="1784" y="1424"/>
                  </a:cxn>
                  <a:cxn ang="0">
                    <a:pos x="1960" y="1272"/>
                  </a:cxn>
                  <a:cxn ang="0">
                    <a:pos x="2152" y="1192"/>
                  </a:cxn>
                  <a:cxn ang="0">
                    <a:pos x="2304" y="1056"/>
                  </a:cxn>
                  <a:cxn ang="0">
                    <a:pos x="2416" y="1008"/>
                  </a:cxn>
                  <a:cxn ang="0">
                    <a:pos x="2488" y="824"/>
                  </a:cxn>
                  <a:cxn ang="0">
                    <a:pos x="2536" y="688"/>
                  </a:cxn>
                  <a:cxn ang="0">
                    <a:pos x="2584" y="560"/>
                  </a:cxn>
                  <a:cxn ang="0">
                    <a:pos x="2408" y="472"/>
                  </a:cxn>
                  <a:cxn ang="0">
                    <a:pos x="2384" y="376"/>
                  </a:cxn>
                  <a:cxn ang="0">
                    <a:pos x="2272" y="296"/>
                  </a:cxn>
                  <a:cxn ang="0">
                    <a:pos x="2224" y="216"/>
                  </a:cxn>
                  <a:cxn ang="0">
                    <a:pos x="2104" y="48"/>
                  </a:cxn>
                </a:cxnLst>
                <a:rect l="0" t="0" r="r" b="b"/>
                <a:pathLst>
                  <a:path w="2600" h="1664">
                    <a:moveTo>
                      <a:pt x="2104" y="48"/>
                    </a:moveTo>
                    <a:lnTo>
                      <a:pt x="2024" y="0"/>
                    </a:lnTo>
                    <a:lnTo>
                      <a:pt x="1952" y="40"/>
                    </a:lnTo>
                    <a:lnTo>
                      <a:pt x="1944" y="112"/>
                    </a:lnTo>
                    <a:lnTo>
                      <a:pt x="1952" y="216"/>
                    </a:lnTo>
                    <a:lnTo>
                      <a:pt x="1856" y="272"/>
                    </a:lnTo>
                    <a:lnTo>
                      <a:pt x="1792" y="216"/>
                    </a:lnTo>
                    <a:lnTo>
                      <a:pt x="1712" y="224"/>
                    </a:lnTo>
                    <a:lnTo>
                      <a:pt x="1680" y="296"/>
                    </a:lnTo>
                    <a:lnTo>
                      <a:pt x="1632" y="256"/>
                    </a:lnTo>
                    <a:lnTo>
                      <a:pt x="1600" y="200"/>
                    </a:lnTo>
                    <a:lnTo>
                      <a:pt x="1512" y="192"/>
                    </a:lnTo>
                    <a:lnTo>
                      <a:pt x="1480" y="248"/>
                    </a:lnTo>
                    <a:lnTo>
                      <a:pt x="1512" y="296"/>
                    </a:lnTo>
                    <a:lnTo>
                      <a:pt x="1552" y="376"/>
                    </a:lnTo>
                    <a:lnTo>
                      <a:pt x="1552" y="440"/>
                    </a:lnTo>
                    <a:lnTo>
                      <a:pt x="1480" y="432"/>
                    </a:lnTo>
                    <a:lnTo>
                      <a:pt x="1472" y="360"/>
                    </a:lnTo>
                    <a:lnTo>
                      <a:pt x="1400" y="336"/>
                    </a:lnTo>
                    <a:lnTo>
                      <a:pt x="1424" y="272"/>
                    </a:lnTo>
                    <a:lnTo>
                      <a:pt x="1360" y="160"/>
                    </a:lnTo>
                    <a:lnTo>
                      <a:pt x="1272" y="176"/>
                    </a:lnTo>
                    <a:lnTo>
                      <a:pt x="1200" y="248"/>
                    </a:lnTo>
                    <a:lnTo>
                      <a:pt x="1200" y="328"/>
                    </a:lnTo>
                    <a:lnTo>
                      <a:pt x="1200" y="392"/>
                    </a:lnTo>
                    <a:lnTo>
                      <a:pt x="1120" y="400"/>
                    </a:lnTo>
                    <a:lnTo>
                      <a:pt x="1088" y="304"/>
                    </a:lnTo>
                    <a:lnTo>
                      <a:pt x="1056" y="224"/>
                    </a:lnTo>
                    <a:lnTo>
                      <a:pt x="976" y="184"/>
                    </a:lnTo>
                    <a:lnTo>
                      <a:pt x="912" y="256"/>
                    </a:lnTo>
                    <a:lnTo>
                      <a:pt x="960" y="312"/>
                    </a:lnTo>
                    <a:lnTo>
                      <a:pt x="968" y="376"/>
                    </a:lnTo>
                    <a:lnTo>
                      <a:pt x="944" y="456"/>
                    </a:lnTo>
                    <a:lnTo>
                      <a:pt x="904" y="512"/>
                    </a:lnTo>
                    <a:lnTo>
                      <a:pt x="848" y="432"/>
                    </a:lnTo>
                    <a:lnTo>
                      <a:pt x="784" y="416"/>
                    </a:lnTo>
                    <a:lnTo>
                      <a:pt x="768" y="512"/>
                    </a:lnTo>
                    <a:lnTo>
                      <a:pt x="664" y="504"/>
                    </a:lnTo>
                    <a:lnTo>
                      <a:pt x="696" y="456"/>
                    </a:lnTo>
                    <a:lnTo>
                      <a:pt x="704" y="368"/>
                    </a:lnTo>
                    <a:lnTo>
                      <a:pt x="696" y="248"/>
                    </a:lnTo>
                    <a:lnTo>
                      <a:pt x="616" y="168"/>
                    </a:lnTo>
                    <a:lnTo>
                      <a:pt x="560" y="104"/>
                    </a:lnTo>
                    <a:lnTo>
                      <a:pt x="480" y="24"/>
                    </a:lnTo>
                    <a:lnTo>
                      <a:pt x="488" y="128"/>
                    </a:lnTo>
                    <a:lnTo>
                      <a:pt x="480" y="240"/>
                    </a:lnTo>
                    <a:lnTo>
                      <a:pt x="416" y="296"/>
                    </a:lnTo>
                    <a:lnTo>
                      <a:pt x="400" y="208"/>
                    </a:lnTo>
                    <a:lnTo>
                      <a:pt x="320" y="216"/>
                    </a:lnTo>
                    <a:lnTo>
                      <a:pt x="312" y="96"/>
                    </a:lnTo>
                    <a:lnTo>
                      <a:pt x="232" y="80"/>
                    </a:lnTo>
                    <a:lnTo>
                      <a:pt x="216" y="200"/>
                    </a:lnTo>
                    <a:lnTo>
                      <a:pt x="144" y="240"/>
                    </a:lnTo>
                    <a:lnTo>
                      <a:pt x="80" y="344"/>
                    </a:lnTo>
                    <a:lnTo>
                      <a:pt x="88" y="400"/>
                    </a:lnTo>
                    <a:lnTo>
                      <a:pt x="0" y="464"/>
                    </a:lnTo>
                    <a:lnTo>
                      <a:pt x="32" y="520"/>
                    </a:lnTo>
                    <a:lnTo>
                      <a:pt x="160" y="456"/>
                    </a:lnTo>
                    <a:lnTo>
                      <a:pt x="256" y="432"/>
                    </a:lnTo>
                    <a:lnTo>
                      <a:pt x="336" y="424"/>
                    </a:lnTo>
                    <a:lnTo>
                      <a:pt x="416" y="448"/>
                    </a:lnTo>
                    <a:lnTo>
                      <a:pt x="504" y="472"/>
                    </a:lnTo>
                    <a:lnTo>
                      <a:pt x="568" y="544"/>
                    </a:lnTo>
                    <a:lnTo>
                      <a:pt x="488" y="552"/>
                    </a:lnTo>
                    <a:lnTo>
                      <a:pt x="392" y="616"/>
                    </a:lnTo>
                    <a:lnTo>
                      <a:pt x="416" y="656"/>
                    </a:lnTo>
                    <a:lnTo>
                      <a:pt x="488" y="672"/>
                    </a:lnTo>
                    <a:lnTo>
                      <a:pt x="568" y="680"/>
                    </a:lnTo>
                    <a:lnTo>
                      <a:pt x="512" y="752"/>
                    </a:lnTo>
                    <a:lnTo>
                      <a:pt x="432" y="768"/>
                    </a:lnTo>
                    <a:lnTo>
                      <a:pt x="336" y="760"/>
                    </a:lnTo>
                    <a:lnTo>
                      <a:pt x="208" y="768"/>
                    </a:lnTo>
                    <a:lnTo>
                      <a:pt x="104" y="776"/>
                    </a:lnTo>
                    <a:lnTo>
                      <a:pt x="184" y="832"/>
                    </a:lnTo>
                    <a:lnTo>
                      <a:pt x="264" y="848"/>
                    </a:lnTo>
                    <a:lnTo>
                      <a:pt x="360" y="880"/>
                    </a:lnTo>
                    <a:lnTo>
                      <a:pt x="368" y="992"/>
                    </a:lnTo>
                    <a:lnTo>
                      <a:pt x="448" y="1024"/>
                    </a:lnTo>
                    <a:lnTo>
                      <a:pt x="512" y="1072"/>
                    </a:lnTo>
                    <a:lnTo>
                      <a:pt x="456" y="1152"/>
                    </a:lnTo>
                    <a:lnTo>
                      <a:pt x="384" y="1232"/>
                    </a:lnTo>
                    <a:lnTo>
                      <a:pt x="296" y="1272"/>
                    </a:lnTo>
                    <a:lnTo>
                      <a:pt x="200" y="1304"/>
                    </a:lnTo>
                    <a:lnTo>
                      <a:pt x="232" y="1384"/>
                    </a:lnTo>
                    <a:lnTo>
                      <a:pt x="312" y="1384"/>
                    </a:lnTo>
                    <a:lnTo>
                      <a:pt x="416" y="1368"/>
                    </a:lnTo>
                    <a:lnTo>
                      <a:pt x="576" y="1328"/>
                    </a:lnTo>
                    <a:lnTo>
                      <a:pt x="688" y="1392"/>
                    </a:lnTo>
                    <a:lnTo>
                      <a:pt x="744" y="1480"/>
                    </a:lnTo>
                    <a:lnTo>
                      <a:pt x="800" y="1568"/>
                    </a:lnTo>
                    <a:lnTo>
                      <a:pt x="912" y="1552"/>
                    </a:lnTo>
                    <a:lnTo>
                      <a:pt x="990" y="1582"/>
                    </a:lnTo>
                    <a:lnTo>
                      <a:pt x="1120" y="1632"/>
                    </a:lnTo>
                    <a:lnTo>
                      <a:pt x="1232" y="1664"/>
                    </a:lnTo>
                    <a:lnTo>
                      <a:pt x="1288" y="1600"/>
                    </a:lnTo>
                    <a:lnTo>
                      <a:pt x="1432" y="1520"/>
                    </a:lnTo>
                    <a:lnTo>
                      <a:pt x="1544" y="1424"/>
                    </a:lnTo>
                    <a:lnTo>
                      <a:pt x="1664" y="1368"/>
                    </a:lnTo>
                    <a:lnTo>
                      <a:pt x="1712" y="1424"/>
                    </a:lnTo>
                    <a:lnTo>
                      <a:pt x="1784" y="1424"/>
                    </a:lnTo>
                    <a:lnTo>
                      <a:pt x="1832" y="1336"/>
                    </a:lnTo>
                    <a:lnTo>
                      <a:pt x="1960" y="1272"/>
                    </a:lnTo>
                    <a:lnTo>
                      <a:pt x="2072" y="1264"/>
                    </a:lnTo>
                    <a:lnTo>
                      <a:pt x="2152" y="1192"/>
                    </a:lnTo>
                    <a:lnTo>
                      <a:pt x="2250" y="1162"/>
                    </a:lnTo>
                    <a:lnTo>
                      <a:pt x="2304" y="1056"/>
                    </a:lnTo>
                    <a:lnTo>
                      <a:pt x="2320" y="976"/>
                    </a:lnTo>
                    <a:lnTo>
                      <a:pt x="2416" y="1008"/>
                    </a:lnTo>
                    <a:lnTo>
                      <a:pt x="2432" y="944"/>
                    </a:lnTo>
                    <a:lnTo>
                      <a:pt x="2488" y="824"/>
                    </a:lnTo>
                    <a:lnTo>
                      <a:pt x="2600" y="776"/>
                    </a:lnTo>
                    <a:lnTo>
                      <a:pt x="2536" y="688"/>
                    </a:lnTo>
                    <a:lnTo>
                      <a:pt x="2600" y="632"/>
                    </a:lnTo>
                    <a:lnTo>
                      <a:pt x="2584" y="560"/>
                    </a:lnTo>
                    <a:lnTo>
                      <a:pt x="2520" y="532"/>
                    </a:lnTo>
                    <a:lnTo>
                      <a:pt x="2408" y="472"/>
                    </a:lnTo>
                    <a:lnTo>
                      <a:pt x="2320" y="432"/>
                    </a:lnTo>
                    <a:lnTo>
                      <a:pt x="2384" y="376"/>
                    </a:lnTo>
                    <a:lnTo>
                      <a:pt x="2360" y="296"/>
                    </a:lnTo>
                    <a:lnTo>
                      <a:pt x="2272" y="296"/>
                    </a:lnTo>
                    <a:lnTo>
                      <a:pt x="2280" y="160"/>
                    </a:lnTo>
                    <a:lnTo>
                      <a:pt x="2224" y="216"/>
                    </a:lnTo>
                    <a:lnTo>
                      <a:pt x="2144" y="184"/>
                    </a:lnTo>
                    <a:lnTo>
                      <a:pt x="2104" y="4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79" name="Freeform 28">
                <a:extLst>
                  <a:ext uri="{FF2B5EF4-FFF2-40B4-BE49-F238E27FC236}">
                    <a16:creationId xmlns:a16="http://schemas.microsoft.com/office/drawing/2014/main" id="{A31BD7FC-4054-484B-8A29-15CA38459DB4}"/>
                  </a:ext>
                </a:extLst>
              </p:cNvPr>
              <p:cNvSpPr>
                <a:spLocks/>
              </p:cNvSpPr>
              <p:nvPr/>
            </p:nvSpPr>
            <p:spPr bwMode="auto">
              <a:xfrm>
                <a:off x="1854133" y="5243012"/>
                <a:ext cx="1121574" cy="956854"/>
              </a:xfrm>
              <a:custGeom>
                <a:avLst/>
                <a:gdLst/>
                <a:ahLst/>
                <a:cxnLst>
                  <a:cxn ang="0">
                    <a:pos x="243" y="68"/>
                  </a:cxn>
                  <a:cxn ang="0">
                    <a:pos x="99" y="178"/>
                  </a:cxn>
                  <a:cxn ang="0">
                    <a:pos x="0" y="296"/>
                  </a:cxn>
                  <a:cxn ang="0">
                    <a:pos x="82" y="451"/>
                  </a:cxn>
                  <a:cxn ang="0">
                    <a:pos x="36" y="615"/>
                  </a:cxn>
                  <a:cxn ang="0">
                    <a:pos x="162" y="642"/>
                  </a:cxn>
                  <a:cxn ang="0">
                    <a:pos x="289" y="679"/>
                  </a:cxn>
                  <a:cxn ang="0">
                    <a:pos x="567" y="670"/>
                  </a:cxn>
                  <a:cxn ang="0">
                    <a:pos x="801" y="748"/>
                  </a:cxn>
                  <a:cxn ang="0">
                    <a:pos x="721" y="926"/>
                  </a:cxn>
                  <a:cxn ang="0">
                    <a:pos x="595" y="1043"/>
                  </a:cxn>
                  <a:cxn ang="0">
                    <a:pos x="630" y="1254"/>
                  </a:cxn>
                  <a:cxn ang="0">
                    <a:pos x="595" y="1481"/>
                  </a:cxn>
                  <a:cxn ang="0">
                    <a:pos x="486" y="1664"/>
                  </a:cxn>
                  <a:cxn ang="0">
                    <a:pos x="460" y="1864"/>
                  </a:cxn>
                  <a:cxn ang="0">
                    <a:pos x="541" y="2074"/>
                  </a:cxn>
                  <a:cxn ang="0">
                    <a:pos x="397" y="2256"/>
                  </a:cxn>
                  <a:cxn ang="0">
                    <a:pos x="532" y="2394"/>
                  </a:cxn>
                  <a:cxn ang="0">
                    <a:pos x="667" y="2484"/>
                  </a:cxn>
                  <a:cxn ang="0">
                    <a:pos x="739" y="2630"/>
                  </a:cxn>
                  <a:cxn ang="0">
                    <a:pos x="838" y="2813"/>
                  </a:cxn>
                  <a:cxn ang="0">
                    <a:pos x="770" y="3007"/>
                  </a:cxn>
                  <a:cxn ang="0">
                    <a:pos x="1008" y="2922"/>
                  </a:cxn>
                  <a:cxn ang="0">
                    <a:pos x="1027" y="2740"/>
                  </a:cxn>
                  <a:cxn ang="0">
                    <a:pos x="1189" y="2630"/>
                  </a:cxn>
                  <a:cxn ang="0">
                    <a:pos x="1386" y="2585"/>
                  </a:cxn>
                  <a:cxn ang="0">
                    <a:pos x="1783" y="2530"/>
                  </a:cxn>
                  <a:cxn ang="0">
                    <a:pos x="1972" y="2466"/>
                  </a:cxn>
                  <a:cxn ang="0">
                    <a:pos x="2188" y="2275"/>
                  </a:cxn>
                  <a:cxn ang="0">
                    <a:pos x="2287" y="2183"/>
                  </a:cxn>
                  <a:cxn ang="0">
                    <a:pos x="2413" y="1937"/>
                  </a:cxn>
                  <a:cxn ang="0">
                    <a:pos x="2603" y="1828"/>
                  </a:cxn>
                  <a:cxn ang="0">
                    <a:pos x="2467" y="1628"/>
                  </a:cxn>
                  <a:cxn ang="0">
                    <a:pos x="2593" y="1362"/>
                  </a:cxn>
                  <a:cxn ang="0">
                    <a:pos x="2810" y="1017"/>
                  </a:cxn>
                  <a:cxn ang="0">
                    <a:pos x="3187" y="926"/>
                  </a:cxn>
                  <a:cxn ang="0">
                    <a:pos x="3440" y="743"/>
                  </a:cxn>
                  <a:cxn ang="0">
                    <a:pos x="3440" y="497"/>
                  </a:cxn>
                  <a:cxn ang="0">
                    <a:pos x="3140" y="514"/>
                  </a:cxn>
                  <a:cxn ang="0">
                    <a:pos x="3083" y="461"/>
                  </a:cxn>
                  <a:cxn ang="0">
                    <a:pos x="3070" y="473"/>
                  </a:cxn>
                  <a:cxn ang="0">
                    <a:pos x="3043" y="479"/>
                  </a:cxn>
                  <a:cxn ang="0">
                    <a:pos x="3020" y="466"/>
                  </a:cxn>
                  <a:cxn ang="0">
                    <a:pos x="3023" y="434"/>
                  </a:cxn>
                  <a:cxn ang="0">
                    <a:pos x="3008" y="416"/>
                  </a:cxn>
                  <a:cxn ang="0">
                    <a:pos x="2945" y="404"/>
                  </a:cxn>
                  <a:cxn ang="0">
                    <a:pos x="2808" y="360"/>
                  </a:cxn>
                  <a:cxn ang="0">
                    <a:pos x="2557" y="395"/>
                  </a:cxn>
                  <a:cxn ang="0">
                    <a:pos x="2274" y="315"/>
                  </a:cxn>
                  <a:cxn ang="0">
                    <a:pos x="2141" y="157"/>
                  </a:cxn>
                  <a:cxn ang="0">
                    <a:pos x="1918" y="178"/>
                  </a:cxn>
                  <a:cxn ang="0">
                    <a:pos x="1710" y="204"/>
                  </a:cxn>
                  <a:cxn ang="0">
                    <a:pos x="1521" y="141"/>
                  </a:cxn>
                  <a:cxn ang="0">
                    <a:pos x="1332" y="132"/>
                  </a:cxn>
                  <a:cxn ang="0">
                    <a:pos x="1071" y="96"/>
                  </a:cxn>
                  <a:cxn ang="0">
                    <a:pos x="747" y="123"/>
                  </a:cxn>
                  <a:cxn ang="0">
                    <a:pos x="387" y="0"/>
                  </a:cxn>
                </a:cxnLst>
                <a:rect l="0" t="0" r="r" b="b"/>
                <a:pathLst>
                  <a:path w="3475" h="3007">
                    <a:moveTo>
                      <a:pt x="387" y="0"/>
                    </a:moveTo>
                    <a:lnTo>
                      <a:pt x="243" y="68"/>
                    </a:lnTo>
                    <a:lnTo>
                      <a:pt x="217" y="178"/>
                    </a:lnTo>
                    <a:lnTo>
                      <a:pt x="99" y="178"/>
                    </a:lnTo>
                    <a:lnTo>
                      <a:pt x="19" y="213"/>
                    </a:lnTo>
                    <a:lnTo>
                      <a:pt x="0" y="296"/>
                    </a:lnTo>
                    <a:lnTo>
                      <a:pt x="0" y="369"/>
                    </a:lnTo>
                    <a:lnTo>
                      <a:pt x="82" y="451"/>
                    </a:lnTo>
                    <a:lnTo>
                      <a:pt x="135" y="524"/>
                    </a:lnTo>
                    <a:lnTo>
                      <a:pt x="36" y="615"/>
                    </a:lnTo>
                    <a:lnTo>
                      <a:pt x="36" y="715"/>
                    </a:lnTo>
                    <a:lnTo>
                      <a:pt x="162" y="642"/>
                    </a:lnTo>
                    <a:lnTo>
                      <a:pt x="252" y="587"/>
                    </a:lnTo>
                    <a:lnTo>
                      <a:pt x="289" y="679"/>
                    </a:lnTo>
                    <a:lnTo>
                      <a:pt x="441" y="679"/>
                    </a:lnTo>
                    <a:lnTo>
                      <a:pt x="567" y="670"/>
                    </a:lnTo>
                    <a:lnTo>
                      <a:pt x="684" y="651"/>
                    </a:lnTo>
                    <a:lnTo>
                      <a:pt x="801" y="748"/>
                    </a:lnTo>
                    <a:lnTo>
                      <a:pt x="793" y="843"/>
                    </a:lnTo>
                    <a:lnTo>
                      <a:pt x="721" y="926"/>
                    </a:lnTo>
                    <a:lnTo>
                      <a:pt x="639" y="970"/>
                    </a:lnTo>
                    <a:lnTo>
                      <a:pt x="595" y="1043"/>
                    </a:lnTo>
                    <a:lnTo>
                      <a:pt x="612" y="1144"/>
                    </a:lnTo>
                    <a:lnTo>
                      <a:pt x="630" y="1254"/>
                    </a:lnTo>
                    <a:lnTo>
                      <a:pt x="567" y="1372"/>
                    </a:lnTo>
                    <a:lnTo>
                      <a:pt x="595" y="1481"/>
                    </a:lnTo>
                    <a:lnTo>
                      <a:pt x="478" y="1518"/>
                    </a:lnTo>
                    <a:lnTo>
                      <a:pt x="486" y="1664"/>
                    </a:lnTo>
                    <a:lnTo>
                      <a:pt x="558" y="1700"/>
                    </a:lnTo>
                    <a:lnTo>
                      <a:pt x="460" y="1864"/>
                    </a:lnTo>
                    <a:lnTo>
                      <a:pt x="460" y="2001"/>
                    </a:lnTo>
                    <a:lnTo>
                      <a:pt x="541" y="2074"/>
                    </a:lnTo>
                    <a:lnTo>
                      <a:pt x="432" y="2147"/>
                    </a:lnTo>
                    <a:lnTo>
                      <a:pt x="397" y="2256"/>
                    </a:lnTo>
                    <a:lnTo>
                      <a:pt x="406" y="2384"/>
                    </a:lnTo>
                    <a:lnTo>
                      <a:pt x="532" y="2394"/>
                    </a:lnTo>
                    <a:lnTo>
                      <a:pt x="612" y="2412"/>
                    </a:lnTo>
                    <a:lnTo>
                      <a:pt x="667" y="2484"/>
                    </a:lnTo>
                    <a:lnTo>
                      <a:pt x="693" y="2575"/>
                    </a:lnTo>
                    <a:lnTo>
                      <a:pt x="739" y="2630"/>
                    </a:lnTo>
                    <a:lnTo>
                      <a:pt x="775" y="2694"/>
                    </a:lnTo>
                    <a:lnTo>
                      <a:pt x="838" y="2813"/>
                    </a:lnTo>
                    <a:lnTo>
                      <a:pt x="802" y="2922"/>
                    </a:lnTo>
                    <a:lnTo>
                      <a:pt x="770" y="3007"/>
                    </a:lnTo>
                    <a:lnTo>
                      <a:pt x="1036" y="3007"/>
                    </a:lnTo>
                    <a:lnTo>
                      <a:pt x="1008" y="2922"/>
                    </a:lnTo>
                    <a:lnTo>
                      <a:pt x="982" y="2840"/>
                    </a:lnTo>
                    <a:lnTo>
                      <a:pt x="1027" y="2740"/>
                    </a:lnTo>
                    <a:lnTo>
                      <a:pt x="1080" y="2639"/>
                    </a:lnTo>
                    <a:lnTo>
                      <a:pt x="1189" y="2630"/>
                    </a:lnTo>
                    <a:lnTo>
                      <a:pt x="1260" y="2557"/>
                    </a:lnTo>
                    <a:lnTo>
                      <a:pt x="1386" y="2585"/>
                    </a:lnTo>
                    <a:lnTo>
                      <a:pt x="1576" y="2557"/>
                    </a:lnTo>
                    <a:lnTo>
                      <a:pt x="1783" y="2530"/>
                    </a:lnTo>
                    <a:lnTo>
                      <a:pt x="1936" y="2575"/>
                    </a:lnTo>
                    <a:lnTo>
                      <a:pt x="1972" y="2466"/>
                    </a:lnTo>
                    <a:lnTo>
                      <a:pt x="2053" y="2348"/>
                    </a:lnTo>
                    <a:lnTo>
                      <a:pt x="2188" y="2275"/>
                    </a:lnTo>
                    <a:lnTo>
                      <a:pt x="2308" y="2275"/>
                    </a:lnTo>
                    <a:lnTo>
                      <a:pt x="2287" y="2183"/>
                    </a:lnTo>
                    <a:lnTo>
                      <a:pt x="2332" y="2083"/>
                    </a:lnTo>
                    <a:lnTo>
                      <a:pt x="2413" y="1937"/>
                    </a:lnTo>
                    <a:lnTo>
                      <a:pt x="2521" y="1910"/>
                    </a:lnTo>
                    <a:lnTo>
                      <a:pt x="2603" y="1828"/>
                    </a:lnTo>
                    <a:lnTo>
                      <a:pt x="2494" y="1773"/>
                    </a:lnTo>
                    <a:lnTo>
                      <a:pt x="2467" y="1628"/>
                    </a:lnTo>
                    <a:lnTo>
                      <a:pt x="2485" y="1500"/>
                    </a:lnTo>
                    <a:lnTo>
                      <a:pt x="2593" y="1362"/>
                    </a:lnTo>
                    <a:lnTo>
                      <a:pt x="2701" y="1190"/>
                    </a:lnTo>
                    <a:lnTo>
                      <a:pt x="2810" y="1017"/>
                    </a:lnTo>
                    <a:lnTo>
                      <a:pt x="3016" y="970"/>
                    </a:lnTo>
                    <a:lnTo>
                      <a:pt x="3187" y="926"/>
                    </a:lnTo>
                    <a:lnTo>
                      <a:pt x="3283" y="838"/>
                    </a:lnTo>
                    <a:lnTo>
                      <a:pt x="3440" y="743"/>
                    </a:lnTo>
                    <a:lnTo>
                      <a:pt x="3475" y="624"/>
                    </a:lnTo>
                    <a:lnTo>
                      <a:pt x="3440" y="497"/>
                    </a:lnTo>
                    <a:lnTo>
                      <a:pt x="3298" y="515"/>
                    </a:lnTo>
                    <a:lnTo>
                      <a:pt x="3140" y="514"/>
                    </a:lnTo>
                    <a:lnTo>
                      <a:pt x="3106" y="475"/>
                    </a:lnTo>
                    <a:lnTo>
                      <a:pt x="3083" y="461"/>
                    </a:lnTo>
                    <a:lnTo>
                      <a:pt x="3073" y="466"/>
                    </a:lnTo>
                    <a:lnTo>
                      <a:pt x="3070" y="473"/>
                    </a:lnTo>
                    <a:lnTo>
                      <a:pt x="3055" y="473"/>
                    </a:lnTo>
                    <a:lnTo>
                      <a:pt x="3043" y="479"/>
                    </a:lnTo>
                    <a:lnTo>
                      <a:pt x="3026" y="484"/>
                    </a:lnTo>
                    <a:lnTo>
                      <a:pt x="3020" y="466"/>
                    </a:lnTo>
                    <a:lnTo>
                      <a:pt x="3017" y="446"/>
                    </a:lnTo>
                    <a:lnTo>
                      <a:pt x="3023" y="434"/>
                    </a:lnTo>
                    <a:lnTo>
                      <a:pt x="3032" y="419"/>
                    </a:lnTo>
                    <a:lnTo>
                      <a:pt x="3008" y="416"/>
                    </a:lnTo>
                    <a:lnTo>
                      <a:pt x="2983" y="400"/>
                    </a:lnTo>
                    <a:lnTo>
                      <a:pt x="2945" y="404"/>
                    </a:lnTo>
                    <a:lnTo>
                      <a:pt x="2918" y="396"/>
                    </a:lnTo>
                    <a:lnTo>
                      <a:pt x="2808" y="360"/>
                    </a:lnTo>
                    <a:lnTo>
                      <a:pt x="2720" y="425"/>
                    </a:lnTo>
                    <a:lnTo>
                      <a:pt x="2557" y="395"/>
                    </a:lnTo>
                    <a:lnTo>
                      <a:pt x="2430" y="396"/>
                    </a:lnTo>
                    <a:lnTo>
                      <a:pt x="2274" y="315"/>
                    </a:lnTo>
                    <a:lnTo>
                      <a:pt x="2160" y="269"/>
                    </a:lnTo>
                    <a:lnTo>
                      <a:pt x="2141" y="157"/>
                    </a:lnTo>
                    <a:lnTo>
                      <a:pt x="2026" y="204"/>
                    </a:lnTo>
                    <a:lnTo>
                      <a:pt x="1918" y="178"/>
                    </a:lnTo>
                    <a:lnTo>
                      <a:pt x="1783" y="123"/>
                    </a:lnTo>
                    <a:lnTo>
                      <a:pt x="1710" y="204"/>
                    </a:lnTo>
                    <a:lnTo>
                      <a:pt x="1603" y="114"/>
                    </a:lnTo>
                    <a:lnTo>
                      <a:pt x="1521" y="141"/>
                    </a:lnTo>
                    <a:lnTo>
                      <a:pt x="1395" y="195"/>
                    </a:lnTo>
                    <a:lnTo>
                      <a:pt x="1332" y="132"/>
                    </a:lnTo>
                    <a:lnTo>
                      <a:pt x="1197" y="132"/>
                    </a:lnTo>
                    <a:lnTo>
                      <a:pt x="1071" y="96"/>
                    </a:lnTo>
                    <a:lnTo>
                      <a:pt x="882" y="114"/>
                    </a:lnTo>
                    <a:lnTo>
                      <a:pt x="747" y="123"/>
                    </a:lnTo>
                    <a:lnTo>
                      <a:pt x="594" y="90"/>
                    </a:lnTo>
                    <a:lnTo>
                      <a:pt x="38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0" name="Freeform 29">
                <a:extLst>
                  <a:ext uri="{FF2B5EF4-FFF2-40B4-BE49-F238E27FC236}">
                    <a16:creationId xmlns:a16="http://schemas.microsoft.com/office/drawing/2014/main" id="{BAF70041-F41B-4049-A1B3-9C8EFCD98ADD}"/>
                  </a:ext>
                </a:extLst>
              </p:cNvPr>
              <p:cNvSpPr>
                <a:spLocks/>
              </p:cNvSpPr>
              <p:nvPr/>
            </p:nvSpPr>
            <p:spPr bwMode="auto">
              <a:xfrm>
                <a:off x="1801086" y="5430593"/>
                <a:ext cx="312600" cy="594954"/>
              </a:xfrm>
              <a:custGeom>
                <a:avLst/>
                <a:gdLst/>
                <a:ahLst/>
                <a:cxnLst>
                  <a:cxn ang="0">
                    <a:pos x="208" y="128"/>
                  </a:cxn>
                  <a:cxn ang="0">
                    <a:pos x="426" y="0"/>
                  </a:cxn>
                  <a:cxn ang="0">
                    <a:pos x="462" y="92"/>
                  </a:cxn>
                  <a:cxn ang="0">
                    <a:pos x="630" y="92"/>
                  </a:cxn>
                  <a:cxn ang="0">
                    <a:pos x="747" y="81"/>
                  </a:cxn>
                  <a:cxn ang="0">
                    <a:pos x="864" y="66"/>
                  </a:cxn>
                  <a:cxn ang="0">
                    <a:pos x="985" y="161"/>
                  </a:cxn>
                  <a:cxn ang="0">
                    <a:pos x="973" y="258"/>
                  </a:cxn>
                  <a:cxn ang="0">
                    <a:pos x="901" y="341"/>
                  </a:cxn>
                  <a:cxn ang="0">
                    <a:pos x="817" y="384"/>
                  </a:cxn>
                  <a:cxn ang="0">
                    <a:pos x="775" y="458"/>
                  </a:cxn>
                  <a:cxn ang="0">
                    <a:pos x="810" y="668"/>
                  </a:cxn>
                  <a:cxn ang="0">
                    <a:pos x="745" y="788"/>
                  </a:cxn>
                  <a:cxn ang="0">
                    <a:pos x="772" y="897"/>
                  </a:cxn>
                  <a:cxn ang="0">
                    <a:pos x="654" y="935"/>
                  </a:cxn>
                  <a:cxn ang="0">
                    <a:pos x="664" y="1079"/>
                  </a:cxn>
                  <a:cxn ang="0">
                    <a:pos x="736" y="1115"/>
                  </a:cxn>
                  <a:cxn ang="0">
                    <a:pos x="637" y="1277"/>
                  </a:cxn>
                  <a:cxn ang="0">
                    <a:pos x="636" y="1416"/>
                  </a:cxn>
                  <a:cxn ang="0">
                    <a:pos x="717" y="1491"/>
                  </a:cxn>
                  <a:cxn ang="0">
                    <a:pos x="610" y="1565"/>
                  </a:cxn>
                  <a:cxn ang="0">
                    <a:pos x="573" y="1674"/>
                  </a:cxn>
                  <a:cxn ang="0">
                    <a:pos x="583" y="1802"/>
                  </a:cxn>
                  <a:cxn ang="0">
                    <a:pos x="464" y="1814"/>
                  </a:cxn>
                  <a:cxn ang="0">
                    <a:pos x="392" y="1878"/>
                  </a:cxn>
                  <a:cxn ang="0">
                    <a:pos x="272" y="1814"/>
                  </a:cxn>
                  <a:cxn ang="0">
                    <a:pos x="140" y="1831"/>
                  </a:cxn>
                  <a:cxn ang="0">
                    <a:pos x="128" y="1718"/>
                  </a:cxn>
                  <a:cxn ang="0">
                    <a:pos x="192" y="1622"/>
                  </a:cxn>
                  <a:cxn ang="0">
                    <a:pos x="168" y="1478"/>
                  </a:cxn>
                  <a:cxn ang="0">
                    <a:pos x="230" y="1261"/>
                  </a:cxn>
                  <a:cxn ang="0">
                    <a:pos x="136" y="1270"/>
                  </a:cxn>
                  <a:cxn ang="0">
                    <a:pos x="48" y="1246"/>
                  </a:cxn>
                  <a:cxn ang="0">
                    <a:pos x="0" y="1174"/>
                  </a:cxn>
                  <a:cxn ang="0">
                    <a:pos x="32" y="1078"/>
                  </a:cxn>
                  <a:cxn ang="0">
                    <a:pos x="96" y="974"/>
                  </a:cxn>
                  <a:cxn ang="0">
                    <a:pos x="144" y="878"/>
                  </a:cxn>
                  <a:cxn ang="0">
                    <a:pos x="184" y="806"/>
                  </a:cxn>
                  <a:cxn ang="0">
                    <a:pos x="208" y="646"/>
                  </a:cxn>
                  <a:cxn ang="0">
                    <a:pos x="256" y="518"/>
                  </a:cxn>
                  <a:cxn ang="0">
                    <a:pos x="296" y="422"/>
                  </a:cxn>
                  <a:cxn ang="0">
                    <a:pos x="232" y="334"/>
                  </a:cxn>
                  <a:cxn ang="0">
                    <a:pos x="216" y="230"/>
                  </a:cxn>
                  <a:cxn ang="0">
                    <a:pos x="208" y="128"/>
                  </a:cxn>
                </a:cxnLst>
                <a:rect l="0" t="0" r="r" b="b"/>
                <a:pathLst>
                  <a:path w="985" h="1878">
                    <a:moveTo>
                      <a:pt x="208" y="128"/>
                    </a:moveTo>
                    <a:lnTo>
                      <a:pt x="426" y="0"/>
                    </a:lnTo>
                    <a:lnTo>
                      <a:pt x="462" y="92"/>
                    </a:lnTo>
                    <a:lnTo>
                      <a:pt x="630" y="92"/>
                    </a:lnTo>
                    <a:lnTo>
                      <a:pt x="747" y="81"/>
                    </a:lnTo>
                    <a:lnTo>
                      <a:pt x="864" y="66"/>
                    </a:lnTo>
                    <a:lnTo>
                      <a:pt x="985" y="161"/>
                    </a:lnTo>
                    <a:lnTo>
                      <a:pt x="973" y="258"/>
                    </a:lnTo>
                    <a:lnTo>
                      <a:pt x="901" y="341"/>
                    </a:lnTo>
                    <a:lnTo>
                      <a:pt x="817" y="384"/>
                    </a:lnTo>
                    <a:lnTo>
                      <a:pt x="775" y="458"/>
                    </a:lnTo>
                    <a:lnTo>
                      <a:pt x="810" y="668"/>
                    </a:lnTo>
                    <a:lnTo>
                      <a:pt x="745" y="788"/>
                    </a:lnTo>
                    <a:lnTo>
                      <a:pt x="772" y="897"/>
                    </a:lnTo>
                    <a:lnTo>
                      <a:pt x="654" y="935"/>
                    </a:lnTo>
                    <a:lnTo>
                      <a:pt x="664" y="1079"/>
                    </a:lnTo>
                    <a:lnTo>
                      <a:pt x="736" y="1115"/>
                    </a:lnTo>
                    <a:lnTo>
                      <a:pt x="637" y="1277"/>
                    </a:lnTo>
                    <a:lnTo>
                      <a:pt x="636" y="1416"/>
                    </a:lnTo>
                    <a:lnTo>
                      <a:pt x="717" y="1491"/>
                    </a:lnTo>
                    <a:lnTo>
                      <a:pt x="610" y="1565"/>
                    </a:lnTo>
                    <a:lnTo>
                      <a:pt x="573" y="1674"/>
                    </a:lnTo>
                    <a:lnTo>
                      <a:pt x="583" y="1802"/>
                    </a:lnTo>
                    <a:lnTo>
                      <a:pt x="464" y="1814"/>
                    </a:lnTo>
                    <a:lnTo>
                      <a:pt x="392" y="1878"/>
                    </a:lnTo>
                    <a:lnTo>
                      <a:pt x="272" y="1814"/>
                    </a:lnTo>
                    <a:lnTo>
                      <a:pt x="140" y="1831"/>
                    </a:lnTo>
                    <a:lnTo>
                      <a:pt x="128" y="1718"/>
                    </a:lnTo>
                    <a:lnTo>
                      <a:pt x="192" y="1622"/>
                    </a:lnTo>
                    <a:lnTo>
                      <a:pt x="168" y="1478"/>
                    </a:lnTo>
                    <a:lnTo>
                      <a:pt x="230" y="1261"/>
                    </a:lnTo>
                    <a:lnTo>
                      <a:pt x="136" y="1270"/>
                    </a:lnTo>
                    <a:lnTo>
                      <a:pt x="48" y="1246"/>
                    </a:lnTo>
                    <a:lnTo>
                      <a:pt x="0" y="1174"/>
                    </a:lnTo>
                    <a:lnTo>
                      <a:pt x="32" y="1078"/>
                    </a:lnTo>
                    <a:lnTo>
                      <a:pt x="96" y="974"/>
                    </a:lnTo>
                    <a:lnTo>
                      <a:pt x="144" y="878"/>
                    </a:lnTo>
                    <a:lnTo>
                      <a:pt x="184" y="806"/>
                    </a:lnTo>
                    <a:lnTo>
                      <a:pt x="208" y="646"/>
                    </a:lnTo>
                    <a:lnTo>
                      <a:pt x="256" y="518"/>
                    </a:lnTo>
                    <a:lnTo>
                      <a:pt x="296" y="422"/>
                    </a:lnTo>
                    <a:lnTo>
                      <a:pt x="232" y="334"/>
                    </a:lnTo>
                    <a:lnTo>
                      <a:pt x="216" y="230"/>
                    </a:lnTo>
                    <a:lnTo>
                      <a:pt x="208" y="128"/>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1" name="Freeform 30">
                <a:extLst>
                  <a:ext uri="{FF2B5EF4-FFF2-40B4-BE49-F238E27FC236}">
                    <a16:creationId xmlns:a16="http://schemas.microsoft.com/office/drawing/2014/main" id="{191D0890-A5B4-CB4E-A231-04F8A2C39755}"/>
                  </a:ext>
                </a:extLst>
              </p:cNvPr>
              <p:cNvSpPr>
                <a:spLocks/>
              </p:cNvSpPr>
              <p:nvPr/>
            </p:nvSpPr>
            <p:spPr bwMode="auto">
              <a:xfrm>
                <a:off x="3297781" y="4852691"/>
                <a:ext cx="1076105" cy="1066750"/>
              </a:xfrm>
              <a:custGeom>
                <a:avLst/>
                <a:gdLst/>
                <a:ahLst/>
                <a:cxnLst>
                  <a:cxn ang="0">
                    <a:pos x="397" y="1221"/>
                  </a:cxn>
                  <a:cxn ang="0">
                    <a:pos x="526" y="1053"/>
                  </a:cxn>
                  <a:cxn ang="0">
                    <a:pos x="751" y="1053"/>
                  </a:cxn>
                  <a:cxn ang="0">
                    <a:pos x="1011" y="1173"/>
                  </a:cxn>
                  <a:cxn ang="0">
                    <a:pos x="1129" y="1580"/>
                  </a:cxn>
                  <a:cxn ang="0">
                    <a:pos x="1389" y="1843"/>
                  </a:cxn>
                  <a:cxn ang="0">
                    <a:pos x="1719" y="2142"/>
                  </a:cxn>
                  <a:cxn ang="0">
                    <a:pos x="2003" y="2202"/>
                  </a:cxn>
                  <a:cxn ang="0">
                    <a:pos x="2156" y="2358"/>
                  </a:cxn>
                  <a:cxn ang="0">
                    <a:pos x="2274" y="2406"/>
                  </a:cxn>
                  <a:cxn ang="0">
                    <a:pos x="2380" y="2585"/>
                  </a:cxn>
                  <a:cxn ang="0">
                    <a:pos x="2569" y="2621"/>
                  </a:cxn>
                  <a:cxn ang="0">
                    <a:pos x="2676" y="2932"/>
                  </a:cxn>
                  <a:cxn ang="0">
                    <a:pos x="2628" y="3160"/>
                  </a:cxn>
                  <a:cxn ang="0">
                    <a:pos x="2664" y="3351"/>
                  </a:cxn>
                  <a:cxn ang="0">
                    <a:pos x="2841" y="3195"/>
                  </a:cxn>
                  <a:cxn ang="0">
                    <a:pos x="2841" y="3040"/>
                  </a:cxn>
                  <a:cxn ang="0">
                    <a:pos x="2983" y="2980"/>
                  </a:cxn>
                  <a:cxn ang="0">
                    <a:pos x="2888" y="2788"/>
                  </a:cxn>
                  <a:cxn ang="0">
                    <a:pos x="2794" y="2669"/>
                  </a:cxn>
                  <a:cxn ang="0">
                    <a:pos x="3006" y="2537"/>
                  </a:cxn>
                  <a:cxn ang="0">
                    <a:pos x="3183" y="2609"/>
                  </a:cxn>
                  <a:cxn ang="0">
                    <a:pos x="3337" y="2573"/>
                  </a:cxn>
                  <a:cxn ang="0">
                    <a:pos x="3089" y="2358"/>
                  </a:cxn>
                  <a:cxn ang="0">
                    <a:pos x="2723" y="2190"/>
                  </a:cxn>
                  <a:cxn ang="0">
                    <a:pos x="2699" y="2035"/>
                  </a:cxn>
                  <a:cxn ang="0">
                    <a:pos x="2593" y="1963"/>
                  </a:cxn>
                  <a:cxn ang="0">
                    <a:pos x="2357" y="1939"/>
                  </a:cxn>
                  <a:cxn ang="0">
                    <a:pos x="2109" y="1711"/>
                  </a:cxn>
                  <a:cxn ang="0">
                    <a:pos x="1979" y="1340"/>
                  </a:cxn>
                  <a:cxn ang="0">
                    <a:pos x="1719" y="1197"/>
                  </a:cxn>
                  <a:cxn ang="0">
                    <a:pos x="1542" y="1017"/>
                  </a:cxn>
                  <a:cxn ang="0">
                    <a:pos x="1625" y="838"/>
                  </a:cxn>
                  <a:cxn ang="0">
                    <a:pos x="1589" y="562"/>
                  </a:cxn>
                  <a:cxn ang="0">
                    <a:pos x="1855" y="513"/>
                  </a:cxn>
                  <a:cxn ang="0">
                    <a:pos x="1908" y="335"/>
                  </a:cxn>
                  <a:cxn ang="0">
                    <a:pos x="1707" y="203"/>
                  </a:cxn>
                  <a:cxn ang="0">
                    <a:pos x="1542" y="12"/>
                  </a:cxn>
                  <a:cxn ang="0">
                    <a:pos x="1324" y="4"/>
                  </a:cxn>
                  <a:cxn ang="0">
                    <a:pos x="1070" y="108"/>
                  </a:cxn>
                  <a:cxn ang="0">
                    <a:pos x="857" y="287"/>
                  </a:cxn>
                  <a:cxn ang="0">
                    <a:pos x="609" y="407"/>
                  </a:cxn>
                  <a:cxn ang="0">
                    <a:pos x="456" y="275"/>
                  </a:cxn>
                  <a:cxn ang="0">
                    <a:pos x="208" y="491"/>
                  </a:cxn>
                  <a:cxn ang="0">
                    <a:pos x="115" y="604"/>
                  </a:cxn>
                  <a:cxn ang="0">
                    <a:pos x="0" y="753"/>
                  </a:cxn>
                  <a:cxn ang="0">
                    <a:pos x="45" y="1018"/>
                  </a:cxn>
                  <a:cxn ang="0">
                    <a:pos x="287" y="1112"/>
                  </a:cxn>
                </a:cxnLst>
                <a:rect l="0" t="0" r="r" b="b"/>
                <a:pathLst>
                  <a:path w="3337" h="3351">
                    <a:moveTo>
                      <a:pt x="270" y="1238"/>
                    </a:moveTo>
                    <a:lnTo>
                      <a:pt x="397" y="1221"/>
                    </a:lnTo>
                    <a:lnTo>
                      <a:pt x="432" y="1113"/>
                    </a:lnTo>
                    <a:lnTo>
                      <a:pt x="526" y="1053"/>
                    </a:lnTo>
                    <a:lnTo>
                      <a:pt x="633" y="1017"/>
                    </a:lnTo>
                    <a:lnTo>
                      <a:pt x="751" y="1053"/>
                    </a:lnTo>
                    <a:lnTo>
                      <a:pt x="881" y="1149"/>
                    </a:lnTo>
                    <a:lnTo>
                      <a:pt x="1011" y="1173"/>
                    </a:lnTo>
                    <a:lnTo>
                      <a:pt x="1011" y="1412"/>
                    </a:lnTo>
                    <a:lnTo>
                      <a:pt x="1129" y="1580"/>
                    </a:lnTo>
                    <a:lnTo>
                      <a:pt x="1235" y="1699"/>
                    </a:lnTo>
                    <a:lnTo>
                      <a:pt x="1389" y="1843"/>
                    </a:lnTo>
                    <a:lnTo>
                      <a:pt x="1483" y="1939"/>
                    </a:lnTo>
                    <a:lnTo>
                      <a:pt x="1719" y="2142"/>
                    </a:lnTo>
                    <a:lnTo>
                      <a:pt x="1837" y="2202"/>
                    </a:lnTo>
                    <a:lnTo>
                      <a:pt x="2003" y="2202"/>
                    </a:lnTo>
                    <a:lnTo>
                      <a:pt x="2073" y="2334"/>
                    </a:lnTo>
                    <a:lnTo>
                      <a:pt x="2156" y="2358"/>
                    </a:lnTo>
                    <a:lnTo>
                      <a:pt x="2192" y="2429"/>
                    </a:lnTo>
                    <a:lnTo>
                      <a:pt x="2274" y="2406"/>
                    </a:lnTo>
                    <a:lnTo>
                      <a:pt x="2345" y="2465"/>
                    </a:lnTo>
                    <a:lnTo>
                      <a:pt x="2380" y="2585"/>
                    </a:lnTo>
                    <a:lnTo>
                      <a:pt x="2463" y="2645"/>
                    </a:lnTo>
                    <a:lnTo>
                      <a:pt x="2569" y="2621"/>
                    </a:lnTo>
                    <a:lnTo>
                      <a:pt x="2581" y="2789"/>
                    </a:lnTo>
                    <a:lnTo>
                      <a:pt x="2676" y="2932"/>
                    </a:lnTo>
                    <a:lnTo>
                      <a:pt x="2723" y="3076"/>
                    </a:lnTo>
                    <a:lnTo>
                      <a:pt x="2628" y="3160"/>
                    </a:lnTo>
                    <a:lnTo>
                      <a:pt x="2564" y="3326"/>
                    </a:lnTo>
                    <a:lnTo>
                      <a:pt x="2664" y="3351"/>
                    </a:lnTo>
                    <a:lnTo>
                      <a:pt x="2747" y="3255"/>
                    </a:lnTo>
                    <a:lnTo>
                      <a:pt x="2841" y="3195"/>
                    </a:lnTo>
                    <a:lnTo>
                      <a:pt x="2794" y="3124"/>
                    </a:lnTo>
                    <a:lnTo>
                      <a:pt x="2841" y="3040"/>
                    </a:lnTo>
                    <a:lnTo>
                      <a:pt x="2918" y="3027"/>
                    </a:lnTo>
                    <a:lnTo>
                      <a:pt x="2983" y="2980"/>
                    </a:lnTo>
                    <a:lnTo>
                      <a:pt x="2959" y="2872"/>
                    </a:lnTo>
                    <a:lnTo>
                      <a:pt x="2888" y="2788"/>
                    </a:lnTo>
                    <a:lnTo>
                      <a:pt x="2806" y="2777"/>
                    </a:lnTo>
                    <a:lnTo>
                      <a:pt x="2794" y="2669"/>
                    </a:lnTo>
                    <a:lnTo>
                      <a:pt x="2853" y="2537"/>
                    </a:lnTo>
                    <a:lnTo>
                      <a:pt x="3006" y="2537"/>
                    </a:lnTo>
                    <a:lnTo>
                      <a:pt x="3101" y="2525"/>
                    </a:lnTo>
                    <a:lnTo>
                      <a:pt x="3183" y="2609"/>
                    </a:lnTo>
                    <a:lnTo>
                      <a:pt x="3278" y="2693"/>
                    </a:lnTo>
                    <a:lnTo>
                      <a:pt x="3337" y="2573"/>
                    </a:lnTo>
                    <a:lnTo>
                      <a:pt x="3254" y="2441"/>
                    </a:lnTo>
                    <a:lnTo>
                      <a:pt x="3089" y="2358"/>
                    </a:lnTo>
                    <a:lnTo>
                      <a:pt x="2912" y="2262"/>
                    </a:lnTo>
                    <a:lnTo>
                      <a:pt x="2723" y="2190"/>
                    </a:lnTo>
                    <a:lnTo>
                      <a:pt x="2605" y="2094"/>
                    </a:lnTo>
                    <a:lnTo>
                      <a:pt x="2699" y="2035"/>
                    </a:lnTo>
                    <a:lnTo>
                      <a:pt x="2676" y="1939"/>
                    </a:lnTo>
                    <a:lnTo>
                      <a:pt x="2593" y="1963"/>
                    </a:lnTo>
                    <a:lnTo>
                      <a:pt x="2475" y="1963"/>
                    </a:lnTo>
                    <a:lnTo>
                      <a:pt x="2357" y="1939"/>
                    </a:lnTo>
                    <a:lnTo>
                      <a:pt x="2262" y="1855"/>
                    </a:lnTo>
                    <a:lnTo>
                      <a:pt x="2109" y="1711"/>
                    </a:lnTo>
                    <a:lnTo>
                      <a:pt x="2003" y="1532"/>
                    </a:lnTo>
                    <a:lnTo>
                      <a:pt x="1979" y="1340"/>
                    </a:lnTo>
                    <a:lnTo>
                      <a:pt x="1873" y="1293"/>
                    </a:lnTo>
                    <a:lnTo>
                      <a:pt x="1719" y="1197"/>
                    </a:lnTo>
                    <a:lnTo>
                      <a:pt x="1560" y="1141"/>
                    </a:lnTo>
                    <a:lnTo>
                      <a:pt x="1542" y="1017"/>
                    </a:lnTo>
                    <a:lnTo>
                      <a:pt x="1566" y="898"/>
                    </a:lnTo>
                    <a:lnTo>
                      <a:pt x="1625" y="838"/>
                    </a:lnTo>
                    <a:lnTo>
                      <a:pt x="1530" y="682"/>
                    </a:lnTo>
                    <a:lnTo>
                      <a:pt x="1589" y="562"/>
                    </a:lnTo>
                    <a:lnTo>
                      <a:pt x="1737" y="543"/>
                    </a:lnTo>
                    <a:lnTo>
                      <a:pt x="1855" y="513"/>
                    </a:lnTo>
                    <a:lnTo>
                      <a:pt x="1908" y="455"/>
                    </a:lnTo>
                    <a:lnTo>
                      <a:pt x="1908" y="335"/>
                    </a:lnTo>
                    <a:lnTo>
                      <a:pt x="1849" y="203"/>
                    </a:lnTo>
                    <a:lnTo>
                      <a:pt x="1707" y="203"/>
                    </a:lnTo>
                    <a:lnTo>
                      <a:pt x="1577" y="96"/>
                    </a:lnTo>
                    <a:lnTo>
                      <a:pt x="1542" y="12"/>
                    </a:lnTo>
                    <a:lnTo>
                      <a:pt x="1448" y="0"/>
                    </a:lnTo>
                    <a:lnTo>
                      <a:pt x="1324" y="4"/>
                    </a:lnTo>
                    <a:lnTo>
                      <a:pt x="1200" y="96"/>
                    </a:lnTo>
                    <a:lnTo>
                      <a:pt x="1070" y="108"/>
                    </a:lnTo>
                    <a:lnTo>
                      <a:pt x="987" y="239"/>
                    </a:lnTo>
                    <a:lnTo>
                      <a:pt x="857" y="287"/>
                    </a:lnTo>
                    <a:lnTo>
                      <a:pt x="704" y="323"/>
                    </a:lnTo>
                    <a:lnTo>
                      <a:pt x="609" y="407"/>
                    </a:lnTo>
                    <a:lnTo>
                      <a:pt x="526" y="347"/>
                    </a:lnTo>
                    <a:lnTo>
                      <a:pt x="456" y="275"/>
                    </a:lnTo>
                    <a:lnTo>
                      <a:pt x="373" y="431"/>
                    </a:lnTo>
                    <a:lnTo>
                      <a:pt x="208" y="491"/>
                    </a:lnTo>
                    <a:lnTo>
                      <a:pt x="54" y="491"/>
                    </a:lnTo>
                    <a:lnTo>
                      <a:pt x="115" y="604"/>
                    </a:lnTo>
                    <a:lnTo>
                      <a:pt x="118" y="685"/>
                    </a:lnTo>
                    <a:lnTo>
                      <a:pt x="0" y="753"/>
                    </a:lnTo>
                    <a:lnTo>
                      <a:pt x="78" y="875"/>
                    </a:lnTo>
                    <a:lnTo>
                      <a:pt x="45" y="1018"/>
                    </a:lnTo>
                    <a:lnTo>
                      <a:pt x="171" y="1101"/>
                    </a:lnTo>
                    <a:lnTo>
                      <a:pt x="287" y="1112"/>
                    </a:lnTo>
                    <a:lnTo>
                      <a:pt x="270" y="1238"/>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2" name="Freeform 31">
                <a:extLst>
                  <a:ext uri="{FF2B5EF4-FFF2-40B4-BE49-F238E27FC236}">
                    <a16:creationId xmlns:a16="http://schemas.microsoft.com/office/drawing/2014/main" id="{70AA1EFB-492E-FB44-B53F-0087BADA2213}"/>
                  </a:ext>
                </a:extLst>
              </p:cNvPr>
              <p:cNvSpPr>
                <a:spLocks/>
              </p:cNvSpPr>
              <p:nvPr/>
            </p:nvSpPr>
            <p:spPr bwMode="auto">
              <a:xfrm>
                <a:off x="3794154" y="4358160"/>
                <a:ext cx="608150" cy="291793"/>
              </a:xfrm>
              <a:custGeom>
                <a:avLst/>
                <a:gdLst/>
                <a:ahLst/>
                <a:cxnLst>
                  <a:cxn ang="0">
                    <a:pos x="745" y="6"/>
                  </a:cxn>
                  <a:cxn ang="0">
                    <a:pos x="663" y="10"/>
                  </a:cxn>
                  <a:cxn ang="0">
                    <a:pos x="575" y="0"/>
                  </a:cxn>
                  <a:cxn ang="0">
                    <a:pos x="488" y="78"/>
                  </a:cxn>
                  <a:cxn ang="0">
                    <a:pos x="326" y="140"/>
                  </a:cxn>
                  <a:cxn ang="0">
                    <a:pos x="222" y="220"/>
                  </a:cxn>
                  <a:cxn ang="0">
                    <a:pos x="115" y="210"/>
                  </a:cxn>
                  <a:cxn ang="0">
                    <a:pos x="0" y="297"/>
                  </a:cxn>
                  <a:cxn ang="0">
                    <a:pos x="21" y="418"/>
                  </a:cxn>
                  <a:cxn ang="0">
                    <a:pos x="59" y="546"/>
                  </a:cxn>
                  <a:cxn ang="0">
                    <a:pos x="133" y="641"/>
                  </a:cxn>
                  <a:cxn ang="0">
                    <a:pos x="289" y="761"/>
                  </a:cxn>
                  <a:cxn ang="0">
                    <a:pos x="388" y="843"/>
                  </a:cxn>
                  <a:cxn ang="0">
                    <a:pos x="480" y="912"/>
                  </a:cxn>
                  <a:cxn ang="0">
                    <a:pos x="572" y="904"/>
                  </a:cxn>
                  <a:cxn ang="0">
                    <a:pos x="680" y="913"/>
                  </a:cxn>
                  <a:cxn ang="0">
                    <a:pos x="761" y="858"/>
                  </a:cxn>
                  <a:cxn ang="0">
                    <a:pos x="788" y="776"/>
                  </a:cxn>
                  <a:cxn ang="0">
                    <a:pos x="851" y="803"/>
                  </a:cxn>
                  <a:cxn ang="0">
                    <a:pos x="968" y="803"/>
                  </a:cxn>
                  <a:cxn ang="0">
                    <a:pos x="1022" y="858"/>
                  </a:cxn>
                  <a:cxn ang="0">
                    <a:pos x="1139" y="895"/>
                  </a:cxn>
                  <a:cxn ang="0">
                    <a:pos x="1265" y="873"/>
                  </a:cxn>
                  <a:cxn ang="0">
                    <a:pos x="1375" y="873"/>
                  </a:cxn>
                  <a:cxn ang="0">
                    <a:pos x="1474" y="843"/>
                  </a:cxn>
                  <a:cxn ang="0">
                    <a:pos x="1567" y="849"/>
                  </a:cxn>
                  <a:cxn ang="0">
                    <a:pos x="1579" y="768"/>
                  </a:cxn>
                  <a:cxn ang="0">
                    <a:pos x="1611" y="692"/>
                  </a:cxn>
                  <a:cxn ang="0">
                    <a:pos x="1704" y="629"/>
                  </a:cxn>
                  <a:cxn ang="0">
                    <a:pos x="1794" y="603"/>
                  </a:cxn>
                  <a:cxn ang="0">
                    <a:pos x="1884" y="629"/>
                  </a:cxn>
                  <a:cxn ang="0">
                    <a:pos x="1812" y="516"/>
                  </a:cxn>
                  <a:cxn ang="0">
                    <a:pos x="1691" y="423"/>
                  </a:cxn>
                  <a:cxn ang="0">
                    <a:pos x="1372" y="252"/>
                  </a:cxn>
                  <a:cxn ang="0">
                    <a:pos x="1174" y="219"/>
                  </a:cxn>
                  <a:cxn ang="0">
                    <a:pos x="1084" y="139"/>
                  </a:cxn>
                  <a:cxn ang="0">
                    <a:pos x="926" y="58"/>
                  </a:cxn>
                  <a:cxn ang="0">
                    <a:pos x="745" y="6"/>
                  </a:cxn>
                </a:cxnLst>
                <a:rect l="0" t="0" r="r" b="b"/>
                <a:pathLst>
                  <a:path w="1884" h="913">
                    <a:moveTo>
                      <a:pt x="745" y="6"/>
                    </a:moveTo>
                    <a:lnTo>
                      <a:pt x="663" y="10"/>
                    </a:lnTo>
                    <a:lnTo>
                      <a:pt x="575" y="0"/>
                    </a:lnTo>
                    <a:lnTo>
                      <a:pt x="488" y="78"/>
                    </a:lnTo>
                    <a:lnTo>
                      <a:pt x="326" y="140"/>
                    </a:lnTo>
                    <a:lnTo>
                      <a:pt x="222" y="220"/>
                    </a:lnTo>
                    <a:lnTo>
                      <a:pt x="115" y="210"/>
                    </a:lnTo>
                    <a:lnTo>
                      <a:pt x="0" y="297"/>
                    </a:lnTo>
                    <a:lnTo>
                      <a:pt x="21" y="418"/>
                    </a:lnTo>
                    <a:lnTo>
                      <a:pt x="59" y="546"/>
                    </a:lnTo>
                    <a:lnTo>
                      <a:pt x="133" y="641"/>
                    </a:lnTo>
                    <a:lnTo>
                      <a:pt x="289" y="761"/>
                    </a:lnTo>
                    <a:lnTo>
                      <a:pt x="388" y="843"/>
                    </a:lnTo>
                    <a:lnTo>
                      <a:pt x="480" y="912"/>
                    </a:lnTo>
                    <a:lnTo>
                      <a:pt x="572" y="904"/>
                    </a:lnTo>
                    <a:lnTo>
                      <a:pt x="680" y="913"/>
                    </a:lnTo>
                    <a:lnTo>
                      <a:pt x="761" y="858"/>
                    </a:lnTo>
                    <a:lnTo>
                      <a:pt x="788" y="776"/>
                    </a:lnTo>
                    <a:lnTo>
                      <a:pt x="851" y="803"/>
                    </a:lnTo>
                    <a:lnTo>
                      <a:pt x="968" y="803"/>
                    </a:lnTo>
                    <a:lnTo>
                      <a:pt x="1022" y="858"/>
                    </a:lnTo>
                    <a:lnTo>
                      <a:pt x="1139" y="895"/>
                    </a:lnTo>
                    <a:lnTo>
                      <a:pt x="1265" y="873"/>
                    </a:lnTo>
                    <a:lnTo>
                      <a:pt x="1375" y="873"/>
                    </a:lnTo>
                    <a:lnTo>
                      <a:pt x="1474" y="843"/>
                    </a:lnTo>
                    <a:lnTo>
                      <a:pt x="1567" y="849"/>
                    </a:lnTo>
                    <a:lnTo>
                      <a:pt x="1579" y="768"/>
                    </a:lnTo>
                    <a:lnTo>
                      <a:pt x="1611" y="692"/>
                    </a:lnTo>
                    <a:lnTo>
                      <a:pt x="1704" y="629"/>
                    </a:lnTo>
                    <a:lnTo>
                      <a:pt x="1794" y="603"/>
                    </a:lnTo>
                    <a:lnTo>
                      <a:pt x="1884" y="629"/>
                    </a:lnTo>
                    <a:lnTo>
                      <a:pt x="1812" y="516"/>
                    </a:lnTo>
                    <a:lnTo>
                      <a:pt x="1691" y="423"/>
                    </a:lnTo>
                    <a:lnTo>
                      <a:pt x="1372" y="252"/>
                    </a:lnTo>
                    <a:lnTo>
                      <a:pt x="1174" y="219"/>
                    </a:lnTo>
                    <a:lnTo>
                      <a:pt x="1084" y="139"/>
                    </a:lnTo>
                    <a:lnTo>
                      <a:pt x="926" y="58"/>
                    </a:lnTo>
                    <a:lnTo>
                      <a:pt x="745" y="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3" name="Freeform 32">
                <a:extLst>
                  <a:ext uri="{FF2B5EF4-FFF2-40B4-BE49-F238E27FC236}">
                    <a16:creationId xmlns:a16="http://schemas.microsoft.com/office/drawing/2014/main" id="{C5A4DFED-6A63-2845-8C53-43914B01B64E}"/>
                  </a:ext>
                </a:extLst>
              </p:cNvPr>
              <p:cNvSpPr>
                <a:spLocks/>
              </p:cNvSpPr>
              <p:nvPr/>
            </p:nvSpPr>
            <p:spPr bwMode="auto">
              <a:xfrm>
                <a:off x="3568702" y="4606373"/>
                <a:ext cx="687723" cy="325899"/>
              </a:xfrm>
              <a:custGeom>
                <a:avLst/>
                <a:gdLst/>
                <a:ahLst/>
                <a:cxnLst>
                  <a:cxn ang="0">
                    <a:pos x="1667" y="24"/>
                  </a:cxn>
                  <a:cxn ang="0">
                    <a:pos x="1556" y="24"/>
                  </a:cxn>
                  <a:cxn ang="0">
                    <a:pos x="1487" y="0"/>
                  </a:cxn>
                  <a:cxn ang="0">
                    <a:pos x="1462" y="79"/>
                  </a:cxn>
                  <a:cxn ang="0">
                    <a:pos x="1385" y="133"/>
                  </a:cxn>
                  <a:cxn ang="0">
                    <a:pos x="1273" y="124"/>
                  </a:cxn>
                  <a:cxn ang="0">
                    <a:pos x="1184" y="135"/>
                  </a:cxn>
                  <a:cxn ang="0">
                    <a:pos x="1098" y="190"/>
                  </a:cxn>
                  <a:cxn ang="0">
                    <a:pos x="986" y="214"/>
                  </a:cxn>
                  <a:cxn ang="0">
                    <a:pos x="881" y="307"/>
                  </a:cxn>
                  <a:cxn ang="0">
                    <a:pos x="886" y="408"/>
                  </a:cxn>
                  <a:cxn ang="0">
                    <a:pos x="943" y="489"/>
                  </a:cxn>
                  <a:cxn ang="0">
                    <a:pos x="597" y="572"/>
                  </a:cxn>
                  <a:cxn ang="0">
                    <a:pos x="385" y="600"/>
                  </a:cxn>
                  <a:cxn ang="0">
                    <a:pos x="224" y="572"/>
                  </a:cxn>
                  <a:cxn ang="0">
                    <a:pos x="66" y="599"/>
                  </a:cxn>
                  <a:cxn ang="0">
                    <a:pos x="0" y="678"/>
                  </a:cxn>
                  <a:cxn ang="0">
                    <a:pos x="39" y="742"/>
                  </a:cxn>
                  <a:cxn ang="0">
                    <a:pos x="31" y="846"/>
                  </a:cxn>
                  <a:cxn ang="0">
                    <a:pos x="126" y="822"/>
                  </a:cxn>
                  <a:cxn ang="0">
                    <a:pos x="260" y="838"/>
                  </a:cxn>
                  <a:cxn ang="0">
                    <a:pos x="230" y="882"/>
                  </a:cxn>
                  <a:cxn ang="0">
                    <a:pos x="358" y="869"/>
                  </a:cxn>
                  <a:cxn ang="0">
                    <a:pos x="484" y="779"/>
                  </a:cxn>
                  <a:cxn ang="0">
                    <a:pos x="612" y="774"/>
                  </a:cxn>
                  <a:cxn ang="0">
                    <a:pos x="700" y="786"/>
                  </a:cxn>
                  <a:cxn ang="0">
                    <a:pos x="736" y="870"/>
                  </a:cxn>
                  <a:cxn ang="0">
                    <a:pos x="866" y="978"/>
                  </a:cxn>
                  <a:cxn ang="0">
                    <a:pos x="1009" y="977"/>
                  </a:cxn>
                  <a:cxn ang="0">
                    <a:pos x="1110" y="974"/>
                  </a:cxn>
                  <a:cxn ang="0">
                    <a:pos x="1228" y="982"/>
                  </a:cxn>
                  <a:cxn ang="0">
                    <a:pos x="1283" y="1022"/>
                  </a:cxn>
                  <a:cxn ang="0">
                    <a:pos x="1362" y="982"/>
                  </a:cxn>
                  <a:cxn ang="0">
                    <a:pos x="1385" y="926"/>
                  </a:cxn>
                  <a:cxn ang="0">
                    <a:pos x="1495" y="926"/>
                  </a:cxn>
                  <a:cxn ang="0">
                    <a:pos x="1637" y="886"/>
                  </a:cxn>
                  <a:cxn ang="0">
                    <a:pos x="1739" y="910"/>
                  </a:cxn>
                  <a:cxn ang="0">
                    <a:pos x="1849" y="891"/>
                  </a:cxn>
                  <a:cxn ang="0">
                    <a:pos x="1889" y="677"/>
                  </a:cxn>
                  <a:cxn ang="0">
                    <a:pos x="1872" y="527"/>
                  </a:cxn>
                  <a:cxn ang="0">
                    <a:pos x="2019" y="480"/>
                  </a:cxn>
                  <a:cxn ang="0">
                    <a:pos x="2132" y="432"/>
                  </a:cxn>
                  <a:cxn ang="0">
                    <a:pos x="1998" y="408"/>
                  </a:cxn>
                  <a:cxn ang="0">
                    <a:pos x="1964" y="357"/>
                  </a:cxn>
                  <a:cxn ang="0">
                    <a:pos x="1951" y="249"/>
                  </a:cxn>
                  <a:cxn ang="0">
                    <a:pos x="1970" y="169"/>
                  </a:cxn>
                  <a:cxn ang="0">
                    <a:pos x="1967" y="94"/>
                  </a:cxn>
                  <a:cxn ang="0">
                    <a:pos x="1843" y="115"/>
                  </a:cxn>
                  <a:cxn ang="0">
                    <a:pos x="1724" y="79"/>
                  </a:cxn>
                  <a:cxn ang="0">
                    <a:pos x="1667" y="24"/>
                  </a:cxn>
                </a:cxnLst>
                <a:rect l="0" t="0" r="r" b="b"/>
                <a:pathLst>
                  <a:path w="2132" h="1022">
                    <a:moveTo>
                      <a:pt x="1667" y="24"/>
                    </a:moveTo>
                    <a:lnTo>
                      <a:pt x="1556" y="24"/>
                    </a:lnTo>
                    <a:lnTo>
                      <a:pt x="1487" y="0"/>
                    </a:lnTo>
                    <a:lnTo>
                      <a:pt x="1462" y="79"/>
                    </a:lnTo>
                    <a:lnTo>
                      <a:pt x="1385" y="133"/>
                    </a:lnTo>
                    <a:lnTo>
                      <a:pt x="1273" y="124"/>
                    </a:lnTo>
                    <a:lnTo>
                      <a:pt x="1184" y="135"/>
                    </a:lnTo>
                    <a:lnTo>
                      <a:pt x="1098" y="190"/>
                    </a:lnTo>
                    <a:lnTo>
                      <a:pt x="986" y="214"/>
                    </a:lnTo>
                    <a:lnTo>
                      <a:pt x="881" y="307"/>
                    </a:lnTo>
                    <a:lnTo>
                      <a:pt x="886" y="408"/>
                    </a:lnTo>
                    <a:lnTo>
                      <a:pt x="943" y="489"/>
                    </a:lnTo>
                    <a:lnTo>
                      <a:pt x="597" y="572"/>
                    </a:lnTo>
                    <a:lnTo>
                      <a:pt x="385" y="600"/>
                    </a:lnTo>
                    <a:lnTo>
                      <a:pt x="224" y="572"/>
                    </a:lnTo>
                    <a:lnTo>
                      <a:pt x="66" y="599"/>
                    </a:lnTo>
                    <a:lnTo>
                      <a:pt x="0" y="678"/>
                    </a:lnTo>
                    <a:lnTo>
                      <a:pt x="39" y="742"/>
                    </a:lnTo>
                    <a:lnTo>
                      <a:pt x="31" y="846"/>
                    </a:lnTo>
                    <a:lnTo>
                      <a:pt x="126" y="822"/>
                    </a:lnTo>
                    <a:lnTo>
                      <a:pt x="260" y="838"/>
                    </a:lnTo>
                    <a:lnTo>
                      <a:pt x="230" y="882"/>
                    </a:lnTo>
                    <a:lnTo>
                      <a:pt x="358" y="869"/>
                    </a:lnTo>
                    <a:lnTo>
                      <a:pt x="484" y="779"/>
                    </a:lnTo>
                    <a:lnTo>
                      <a:pt x="612" y="774"/>
                    </a:lnTo>
                    <a:lnTo>
                      <a:pt x="700" y="786"/>
                    </a:lnTo>
                    <a:lnTo>
                      <a:pt x="736" y="870"/>
                    </a:lnTo>
                    <a:lnTo>
                      <a:pt x="866" y="978"/>
                    </a:lnTo>
                    <a:lnTo>
                      <a:pt x="1009" y="977"/>
                    </a:lnTo>
                    <a:lnTo>
                      <a:pt x="1110" y="974"/>
                    </a:lnTo>
                    <a:lnTo>
                      <a:pt x="1228" y="982"/>
                    </a:lnTo>
                    <a:lnTo>
                      <a:pt x="1283" y="1022"/>
                    </a:lnTo>
                    <a:lnTo>
                      <a:pt x="1362" y="982"/>
                    </a:lnTo>
                    <a:lnTo>
                      <a:pt x="1385" y="926"/>
                    </a:lnTo>
                    <a:lnTo>
                      <a:pt x="1495" y="926"/>
                    </a:lnTo>
                    <a:lnTo>
                      <a:pt x="1637" y="886"/>
                    </a:lnTo>
                    <a:lnTo>
                      <a:pt x="1739" y="910"/>
                    </a:lnTo>
                    <a:lnTo>
                      <a:pt x="1849" y="891"/>
                    </a:lnTo>
                    <a:lnTo>
                      <a:pt x="1889" y="677"/>
                    </a:lnTo>
                    <a:lnTo>
                      <a:pt x="1872" y="527"/>
                    </a:lnTo>
                    <a:lnTo>
                      <a:pt x="2019" y="480"/>
                    </a:lnTo>
                    <a:lnTo>
                      <a:pt x="2132" y="432"/>
                    </a:lnTo>
                    <a:lnTo>
                      <a:pt x="1998" y="408"/>
                    </a:lnTo>
                    <a:lnTo>
                      <a:pt x="1964" y="357"/>
                    </a:lnTo>
                    <a:lnTo>
                      <a:pt x="1951" y="249"/>
                    </a:lnTo>
                    <a:lnTo>
                      <a:pt x="1970" y="169"/>
                    </a:lnTo>
                    <a:lnTo>
                      <a:pt x="1967" y="94"/>
                    </a:lnTo>
                    <a:lnTo>
                      <a:pt x="1843" y="115"/>
                    </a:lnTo>
                    <a:lnTo>
                      <a:pt x="1724" y="79"/>
                    </a:lnTo>
                    <a:lnTo>
                      <a:pt x="1667" y="24"/>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4" name="Freeform 33">
                <a:extLst>
                  <a:ext uri="{FF2B5EF4-FFF2-40B4-BE49-F238E27FC236}">
                    <a16:creationId xmlns:a16="http://schemas.microsoft.com/office/drawing/2014/main" id="{6CD45B24-5E63-AB49-A2EA-84151AD980FE}"/>
                  </a:ext>
                </a:extLst>
              </p:cNvPr>
              <p:cNvSpPr>
                <a:spLocks/>
              </p:cNvSpPr>
              <p:nvPr/>
            </p:nvSpPr>
            <p:spPr bwMode="auto">
              <a:xfrm>
                <a:off x="3250417" y="4773112"/>
                <a:ext cx="401645" cy="234950"/>
              </a:xfrm>
              <a:custGeom>
                <a:avLst/>
                <a:gdLst/>
                <a:ahLst/>
                <a:cxnLst>
                  <a:cxn ang="0">
                    <a:pos x="797" y="0"/>
                  </a:cxn>
                  <a:cxn ang="0">
                    <a:pos x="670" y="3"/>
                  </a:cxn>
                  <a:cxn ang="0">
                    <a:pos x="559" y="20"/>
                  </a:cxn>
                  <a:cxn ang="0">
                    <a:pos x="432" y="47"/>
                  </a:cxn>
                  <a:cxn ang="0">
                    <a:pos x="376" y="75"/>
                  </a:cxn>
                  <a:cxn ang="0">
                    <a:pos x="231" y="170"/>
                  </a:cxn>
                  <a:cxn ang="0">
                    <a:pos x="127" y="290"/>
                  </a:cxn>
                  <a:cxn ang="0">
                    <a:pos x="25" y="394"/>
                  </a:cxn>
                  <a:cxn ang="0">
                    <a:pos x="0" y="538"/>
                  </a:cxn>
                  <a:cxn ang="0">
                    <a:pos x="133" y="485"/>
                  </a:cxn>
                  <a:cxn ang="0">
                    <a:pos x="187" y="550"/>
                  </a:cxn>
                  <a:cxn ang="0">
                    <a:pos x="205" y="663"/>
                  </a:cxn>
                  <a:cxn ang="0">
                    <a:pos x="196" y="738"/>
                  </a:cxn>
                  <a:cxn ang="0">
                    <a:pos x="349" y="739"/>
                  </a:cxn>
                  <a:cxn ang="0">
                    <a:pos x="514" y="679"/>
                  </a:cxn>
                  <a:cxn ang="0">
                    <a:pos x="597" y="526"/>
                  </a:cxn>
                  <a:cxn ang="0">
                    <a:pos x="670" y="598"/>
                  </a:cxn>
                  <a:cxn ang="0">
                    <a:pos x="755" y="654"/>
                  </a:cxn>
                  <a:cxn ang="0">
                    <a:pos x="845" y="571"/>
                  </a:cxn>
                  <a:cxn ang="0">
                    <a:pos x="998" y="535"/>
                  </a:cxn>
                  <a:cxn ang="0">
                    <a:pos x="1127" y="488"/>
                  </a:cxn>
                  <a:cxn ang="0">
                    <a:pos x="1247" y="314"/>
                  </a:cxn>
                  <a:cxn ang="0">
                    <a:pos x="1116" y="297"/>
                  </a:cxn>
                  <a:cxn ang="0">
                    <a:pos x="1013" y="326"/>
                  </a:cxn>
                  <a:cxn ang="0">
                    <a:pos x="1021" y="218"/>
                  </a:cxn>
                  <a:cxn ang="0">
                    <a:pos x="984" y="153"/>
                  </a:cxn>
                  <a:cxn ang="0">
                    <a:pos x="1049" y="75"/>
                  </a:cxn>
                  <a:cxn ang="0">
                    <a:pos x="797" y="0"/>
                  </a:cxn>
                </a:cxnLst>
                <a:rect l="0" t="0" r="r" b="b"/>
                <a:pathLst>
                  <a:path w="1247" h="739">
                    <a:moveTo>
                      <a:pt x="797" y="0"/>
                    </a:moveTo>
                    <a:lnTo>
                      <a:pt x="670" y="3"/>
                    </a:lnTo>
                    <a:lnTo>
                      <a:pt x="559" y="20"/>
                    </a:lnTo>
                    <a:lnTo>
                      <a:pt x="432" y="47"/>
                    </a:lnTo>
                    <a:lnTo>
                      <a:pt x="376" y="75"/>
                    </a:lnTo>
                    <a:lnTo>
                      <a:pt x="231" y="170"/>
                    </a:lnTo>
                    <a:lnTo>
                      <a:pt x="127" y="290"/>
                    </a:lnTo>
                    <a:lnTo>
                      <a:pt x="25" y="394"/>
                    </a:lnTo>
                    <a:lnTo>
                      <a:pt x="0" y="538"/>
                    </a:lnTo>
                    <a:lnTo>
                      <a:pt x="133" y="485"/>
                    </a:lnTo>
                    <a:lnTo>
                      <a:pt x="187" y="550"/>
                    </a:lnTo>
                    <a:lnTo>
                      <a:pt x="205" y="663"/>
                    </a:lnTo>
                    <a:lnTo>
                      <a:pt x="196" y="738"/>
                    </a:lnTo>
                    <a:lnTo>
                      <a:pt x="349" y="739"/>
                    </a:lnTo>
                    <a:lnTo>
                      <a:pt x="514" y="679"/>
                    </a:lnTo>
                    <a:lnTo>
                      <a:pt x="597" y="526"/>
                    </a:lnTo>
                    <a:lnTo>
                      <a:pt x="670" y="598"/>
                    </a:lnTo>
                    <a:lnTo>
                      <a:pt x="755" y="654"/>
                    </a:lnTo>
                    <a:lnTo>
                      <a:pt x="845" y="571"/>
                    </a:lnTo>
                    <a:lnTo>
                      <a:pt x="998" y="535"/>
                    </a:lnTo>
                    <a:lnTo>
                      <a:pt x="1127" y="488"/>
                    </a:lnTo>
                    <a:lnTo>
                      <a:pt x="1247" y="314"/>
                    </a:lnTo>
                    <a:lnTo>
                      <a:pt x="1116" y="297"/>
                    </a:lnTo>
                    <a:lnTo>
                      <a:pt x="1013" y="326"/>
                    </a:lnTo>
                    <a:lnTo>
                      <a:pt x="1021" y="218"/>
                    </a:lnTo>
                    <a:lnTo>
                      <a:pt x="984" y="153"/>
                    </a:lnTo>
                    <a:lnTo>
                      <a:pt x="1049" y="75"/>
                    </a:lnTo>
                    <a:lnTo>
                      <a:pt x="797" y="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5" name="Freeform 34">
                <a:extLst>
                  <a:ext uri="{FF2B5EF4-FFF2-40B4-BE49-F238E27FC236}">
                    <a16:creationId xmlns:a16="http://schemas.microsoft.com/office/drawing/2014/main" id="{D6D032F1-C368-9448-A52B-AE84F19EF77B}"/>
                  </a:ext>
                </a:extLst>
              </p:cNvPr>
              <p:cNvSpPr>
                <a:spLocks/>
              </p:cNvSpPr>
              <p:nvPr/>
            </p:nvSpPr>
            <p:spPr bwMode="auto">
              <a:xfrm>
                <a:off x="3081803" y="4018998"/>
                <a:ext cx="274709" cy="333478"/>
              </a:xfrm>
              <a:custGeom>
                <a:avLst/>
                <a:gdLst/>
                <a:ahLst/>
                <a:cxnLst>
                  <a:cxn ang="0">
                    <a:pos x="650" y="27"/>
                  </a:cxn>
                  <a:cxn ang="0">
                    <a:pos x="548" y="75"/>
                  </a:cxn>
                  <a:cxn ang="0">
                    <a:pos x="447" y="91"/>
                  </a:cxn>
                  <a:cxn ang="0">
                    <a:pos x="345" y="51"/>
                  </a:cxn>
                  <a:cxn ang="0">
                    <a:pos x="337" y="131"/>
                  </a:cxn>
                  <a:cxn ang="0">
                    <a:pos x="368" y="171"/>
                  </a:cxn>
                  <a:cxn ang="0">
                    <a:pos x="376" y="266"/>
                  </a:cxn>
                  <a:cxn ang="0">
                    <a:pos x="431" y="330"/>
                  </a:cxn>
                  <a:cxn ang="0">
                    <a:pos x="415" y="402"/>
                  </a:cxn>
                  <a:cxn ang="0">
                    <a:pos x="329" y="442"/>
                  </a:cxn>
                  <a:cxn ang="0">
                    <a:pos x="290" y="410"/>
                  </a:cxn>
                  <a:cxn ang="0">
                    <a:pos x="282" y="322"/>
                  </a:cxn>
                  <a:cxn ang="0">
                    <a:pos x="251" y="258"/>
                  </a:cxn>
                  <a:cxn ang="0">
                    <a:pos x="172" y="282"/>
                  </a:cxn>
                  <a:cxn ang="0">
                    <a:pos x="125" y="434"/>
                  </a:cxn>
                  <a:cxn ang="0">
                    <a:pos x="94" y="522"/>
                  </a:cxn>
                  <a:cxn ang="0">
                    <a:pos x="71" y="617"/>
                  </a:cxn>
                  <a:cxn ang="0">
                    <a:pos x="0" y="665"/>
                  </a:cxn>
                  <a:cxn ang="0">
                    <a:pos x="16" y="745"/>
                  </a:cxn>
                  <a:cxn ang="0">
                    <a:pos x="110" y="745"/>
                  </a:cxn>
                  <a:cxn ang="0">
                    <a:pos x="55" y="801"/>
                  </a:cxn>
                  <a:cxn ang="0">
                    <a:pos x="65" y="878"/>
                  </a:cxn>
                  <a:cxn ang="0">
                    <a:pos x="177" y="878"/>
                  </a:cxn>
                  <a:cxn ang="0">
                    <a:pos x="288" y="919"/>
                  </a:cxn>
                  <a:cxn ang="0">
                    <a:pos x="382" y="970"/>
                  </a:cxn>
                  <a:cxn ang="0">
                    <a:pos x="473" y="1049"/>
                  </a:cxn>
                  <a:cxn ang="0">
                    <a:pos x="550" y="1015"/>
                  </a:cxn>
                  <a:cxn ang="0">
                    <a:pos x="605" y="932"/>
                  </a:cxn>
                  <a:cxn ang="0">
                    <a:pos x="546" y="842"/>
                  </a:cxn>
                  <a:cxn ang="0">
                    <a:pos x="499" y="740"/>
                  </a:cxn>
                  <a:cxn ang="0">
                    <a:pos x="624" y="686"/>
                  </a:cxn>
                  <a:cxn ang="0">
                    <a:pos x="758" y="675"/>
                  </a:cxn>
                  <a:cxn ang="0">
                    <a:pos x="803" y="394"/>
                  </a:cxn>
                  <a:cxn ang="0">
                    <a:pos x="841" y="257"/>
                  </a:cxn>
                  <a:cxn ang="0">
                    <a:pos x="851" y="111"/>
                  </a:cxn>
                  <a:cxn ang="0">
                    <a:pos x="841" y="0"/>
                  </a:cxn>
                  <a:cxn ang="0">
                    <a:pos x="729" y="51"/>
                  </a:cxn>
                  <a:cxn ang="0">
                    <a:pos x="650" y="27"/>
                  </a:cxn>
                </a:cxnLst>
                <a:rect l="0" t="0" r="r" b="b"/>
                <a:pathLst>
                  <a:path w="851" h="1049">
                    <a:moveTo>
                      <a:pt x="650" y="27"/>
                    </a:moveTo>
                    <a:lnTo>
                      <a:pt x="548" y="75"/>
                    </a:lnTo>
                    <a:lnTo>
                      <a:pt x="447" y="91"/>
                    </a:lnTo>
                    <a:lnTo>
                      <a:pt x="345" y="51"/>
                    </a:lnTo>
                    <a:lnTo>
                      <a:pt x="337" y="131"/>
                    </a:lnTo>
                    <a:lnTo>
                      <a:pt x="368" y="171"/>
                    </a:lnTo>
                    <a:lnTo>
                      <a:pt x="376" y="266"/>
                    </a:lnTo>
                    <a:lnTo>
                      <a:pt x="431" y="330"/>
                    </a:lnTo>
                    <a:lnTo>
                      <a:pt x="415" y="402"/>
                    </a:lnTo>
                    <a:lnTo>
                      <a:pt x="329" y="442"/>
                    </a:lnTo>
                    <a:lnTo>
                      <a:pt x="290" y="410"/>
                    </a:lnTo>
                    <a:lnTo>
                      <a:pt x="282" y="322"/>
                    </a:lnTo>
                    <a:lnTo>
                      <a:pt x="251" y="258"/>
                    </a:lnTo>
                    <a:lnTo>
                      <a:pt x="172" y="282"/>
                    </a:lnTo>
                    <a:lnTo>
                      <a:pt x="125" y="434"/>
                    </a:lnTo>
                    <a:lnTo>
                      <a:pt x="94" y="522"/>
                    </a:lnTo>
                    <a:lnTo>
                      <a:pt x="71" y="617"/>
                    </a:lnTo>
                    <a:lnTo>
                      <a:pt x="0" y="665"/>
                    </a:lnTo>
                    <a:lnTo>
                      <a:pt x="16" y="745"/>
                    </a:lnTo>
                    <a:lnTo>
                      <a:pt x="110" y="745"/>
                    </a:lnTo>
                    <a:lnTo>
                      <a:pt x="55" y="801"/>
                    </a:lnTo>
                    <a:lnTo>
                      <a:pt x="65" y="878"/>
                    </a:lnTo>
                    <a:lnTo>
                      <a:pt x="177" y="878"/>
                    </a:lnTo>
                    <a:lnTo>
                      <a:pt x="288" y="919"/>
                    </a:lnTo>
                    <a:lnTo>
                      <a:pt x="382" y="970"/>
                    </a:lnTo>
                    <a:lnTo>
                      <a:pt x="473" y="1049"/>
                    </a:lnTo>
                    <a:lnTo>
                      <a:pt x="550" y="1015"/>
                    </a:lnTo>
                    <a:lnTo>
                      <a:pt x="605" y="932"/>
                    </a:lnTo>
                    <a:lnTo>
                      <a:pt x="546" y="842"/>
                    </a:lnTo>
                    <a:lnTo>
                      <a:pt x="499" y="740"/>
                    </a:lnTo>
                    <a:lnTo>
                      <a:pt x="624" y="686"/>
                    </a:lnTo>
                    <a:lnTo>
                      <a:pt x="758" y="675"/>
                    </a:lnTo>
                    <a:lnTo>
                      <a:pt x="803" y="394"/>
                    </a:lnTo>
                    <a:lnTo>
                      <a:pt x="841" y="257"/>
                    </a:lnTo>
                    <a:lnTo>
                      <a:pt x="851" y="111"/>
                    </a:lnTo>
                    <a:lnTo>
                      <a:pt x="841" y="0"/>
                    </a:lnTo>
                    <a:lnTo>
                      <a:pt x="729" y="51"/>
                    </a:lnTo>
                    <a:lnTo>
                      <a:pt x="650" y="2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6" name="Freeform 35">
                <a:extLst>
                  <a:ext uri="{FF2B5EF4-FFF2-40B4-BE49-F238E27FC236}">
                    <a16:creationId xmlns:a16="http://schemas.microsoft.com/office/drawing/2014/main" id="{80E36824-3A5F-AD48-882C-48D36C1E7288}"/>
                  </a:ext>
                </a:extLst>
              </p:cNvPr>
              <p:cNvSpPr>
                <a:spLocks/>
              </p:cNvSpPr>
              <p:nvPr/>
            </p:nvSpPr>
            <p:spPr bwMode="auto">
              <a:xfrm>
                <a:off x="3430400" y="3461938"/>
                <a:ext cx="386488" cy="409268"/>
              </a:xfrm>
              <a:custGeom>
                <a:avLst/>
                <a:gdLst/>
                <a:ahLst/>
                <a:cxnLst>
                  <a:cxn ang="0">
                    <a:pos x="387" y="1113"/>
                  </a:cxn>
                  <a:cxn ang="0">
                    <a:pos x="381" y="869"/>
                  </a:cxn>
                  <a:cxn ang="0">
                    <a:pos x="539" y="1085"/>
                  </a:cxn>
                  <a:cxn ang="0">
                    <a:pos x="647" y="1159"/>
                  </a:cxn>
                  <a:cxn ang="0">
                    <a:pos x="728" y="1022"/>
                  </a:cxn>
                  <a:cxn ang="0">
                    <a:pos x="872" y="1059"/>
                  </a:cxn>
                  <a:cxn ang="0">
                    <a:pos x="971" y="1122"/>
                  </a:cxn>
                  <a:cxn ang="0">
                    <a:pos x="827" y="1168"/>
                  </a:cxn>
                  <a:cxn ang="0">
                    <a:pos x="854" y="1277"/>
                  </a:cxn>
                  <a:cxn ang="0">
                    <a:pos x="1016" y="1259"/>
                  </a:cxn>
                  <a:cxn ang="0">
                    <a:pos x="1079" y="1131"/>
                  </a:cxn>
                  <a:cxn ang="0">
                    <a:pos x="1142" y="1022"/>
                  </a:cxn>
                  <a:cxn ang="0">
                    <a:pos x="1196" y="821"/>
                  </a:cxn>
                  <a:cxn ang="0">
                    <a:pos x="1115" y="702"/>
                  </a:cxn>
                  <a:cxn ang="0">
                    <a:pos x="962" y="785"/>
                  </a:cxn>
                  <a:cxn ang="0">
                    <a:pos x="809" y="894"/>
                  </a:cxn>
                  <a:cxn ang="0">
                    <a:pos x="617" y="899"/>
                  </a:cxn>
                  <a:cxn ang="0">
                    <a:pos x="549" y="776"/>
                  </a:cxn>
                  <a:cxn ang="0">
                    <a:pos x="602" y="603"/>
                  </a:cxn>
                  <a:cxn ang="0">
                    <a:pos x="764" y="575"/>
                  </a:cxn>
                  <a:cxn ang="0">
                    <a:pos x="665" y="484"/>
                  </a:cxn>
                  <a:cxn ang="0">
                    <a:pos x="593" y="374"/>
                  </a:cxn>
                  <a:cxn ang="0">
                    <a:pos x="612" y="219"/>
                  </a:cxn>
                  <a:cxn ang="0">
                    <a:pos x="602" y="0"/>
                  </a:cxn>
                  <a:cxn ang="0">
                    <a:pos x="449" y="55"/>
                  </a:cxn>
                  <a:cxn ang="0">
                    <a:pos x="369" y="192"/>
                  </a:cxn>
                  <a:cxn ang="0">
                    <a:pos x="204" y="181"/>
                  </a:cxn>
                  <a:cxn ang="0">
                    <a:pos x="117" y="338"/>
                  </a:cxn>
                  <a:cxn ang="0">
                    <a:pos x="9" y="493"/>
                  </a:cxn>
                  <a:cxn ang="0">
                    <a:pos x="18" y="693"/>
                  </a:cxn>
                  <a:cxn ang="0">
                    <a:pos x="86" y="869"/>
                  </a:cxn>
                  <a:cxn ang="0">
                    <a:pos x="161" y="1104"/>
                  </a:cxn>
                  <a:cxn ang="0">
                    <a:pos x="280" y="1212"/>
                  </a:cxn>
                </a:cxnLst>
                <a:rect l="0" t="0" r="r" b="b"/>
                <a:pathLst>
                  <a:path w="1196" h="1287">
                    <a:moveTo>
                      <a:pt x="389" y="1211"/>
                    </a:moveTo>
                    <a:lnTo>
                      <a:pt x="387" y="1113"/>
                    </a:lnTo>
                    <a:lnTo>
                      <a:pt x="404" y="1022"/>
                    </a:lnTo>
                    <a:lnTo>
                      <a:pt x="381" y="869"/>
                    </a:lnTo>
                    <a:lnTo>
                      <a:pt x="467" y="1041"/>
                    </a:lnTo>
                    <a:lnTo>
                      <a:pt x="539" y="1085"/>
                    </a:lnTo>
                    <a:lnTo>
                      <a:pt x="584" y="1113"/>
                    </a:lnTo>
                    <a:lnTo>
                      <a:pt x="647" y="1159"/>
                    </a:lnTo>
                    <a:lnTo>
                      <a:pt x="710" y="1095"/>
                    </a:lnTo>
                    <a:lnTo>
                      <a:pt x="728" y="1022"/>
                    </a:lnTo>
                    <a:lnTo>
                      <a:pt x="717" y="931"/>
                    </a:lnTo>
                    <a:lnTo>
                      <a:pt x="872" y="1059"/>
                    </a:lnTo>
                    <a:lnTo>
                      <a:pt x="989" y="1050"/>
                    </a:lnTo>
                    <a:lnTo>
                      <a:pt x="971" y="1122"/>
                    </a:lnTo>
                    <a:lnTo>
                      <a:pt x="917" y="1159"/>
                    </a:lnTo>
                    <a:lnTo>
                      <a:pt x="827" y="1168"/>
                    </a:lnTo>
                    <a:lnTo>
                      <a:pt x="809" y="1223"/>
                    </a:lnTo>
                    <a:lnTo>
                      <a:pt x="854" y="1277"/>
                    </a:lnTo>
                    <a:lnTo>
                      <a:pt x="935" y="1287"/>
                    </a:lnTo>
                    <a:lnTo>
                      <a:pt x="1016" y="1259"/>
                    </a:lnTo>
                    <a:lnTo>
                      <a:pt x="1043" y="1195"/>
                    </a:lnTo>
                    <a:lnTo>
                      <a:pt x="1079" y="1131"/>
                    </a:lnTo>
                    <a:lnTo>
                      <a:pt x="1061" y="1050"/>
                    </a:lnTo>
                    <a:lnTo>
                      <a:pt x="1142" y="1022"/>
                    </a:lnTo>
                    <a:lnTo>
                      <a:pt x="1187" y="958"/>
                    </a:lnTo>
                    <a:lnTo>
                      <a:pt x="1196" y="821"/>
                    </a:lnTo>
                    <a:lnTo>
                      <a:pt x="1187" y="730"/>
                    </a:lnTo>
                    <a:lnTo>
                      <a:pt x="1115" y="702"/>
                    </a:lnTo>
                    <a:lnTo>
                      <a:pt x="1034" y="730"/>
                    </a:lnTo>
                    <a:lnTo>
                      <a:pt x="962" y="785"/>
                    </a:lnTo>
                    <a:lnTo>
                      <a:pt x="853" y="779"/>
                    </a:lnTo>
                    <a:lnTo>
                      <a:pt x="809" y="894"/>
                    </a:lnTo>
                    <a:lnTo>
                      <a:pt x="719" y="913"/>
                    </a:lnTo>
                    <a:lnTo>
                      <a:pt x="617" y="899"/>
                    </a:lnTo>
                    <a:lnTo>
                      <a:pt x="539" y="840"/>
                    </a:lnTo>
                    <a:lnTo>
                      <a:pt x="549" y="776"/>
                    </a:lnTo>
                    <a:lnTo>
                      <a:pt x="567" y="666"/>
                    </a:lnTo>
                    <a:lnTo>
                      <a:pt x="602" y="603"/>
                    </a:lnTo>
                    <a:lnTo>
                      <a:pt x="692" y="585"/>
                    </a:lnTo>
                    <a:lnTo>
                      <a:pt x="764" y="575"/>
                    </a:lnTo>
                    <a:lnTo>
                      <a:pt x="755" y="493"/>
                    </a:lnTo>
                    <a:lnTo>
                      <a:pt x="665" y="484"/>
                    </a:lnTo>
                    <a:lnTo>
                      <a:pt x="584" y="447"/>
                    </a:lnTo>
                    <a:lnTo>
                      <a:pt x="593" y="374"/>
                    </a:lnTo>
                    <a:lnTo>
                      <a:pt x="558" y="270"/>
                    </a:lnTo>
                    <a:lnTo>
                      <a:pt x="612" y="219"/>
                    </a:lnTo>
                    <a:lnTo>
                      <a:pt x="656" y="101"/>
                    </a:lnTo>
                    <a:lnTo>
                      <a:pt x="602" y="0"/>
                    </a:lnTo>
                    <a:lnTo>
                      <a:pt x="512" y="19"/>
                    </a:lnTo>
                    <a:lnTo>
                      <a:pt x="449" y="55"/>
                    </a:lnTo>
                    <a:lnTo>
                      <a:pt x="423" y="128"/>
                    </a:lnTo>
                    <a:lnTo>
                      <a:pt x="369" y="192"/>
                    </a:lnTo>
                    <a:lnTo>
                      <a:pt x="287" y="174"/>
                    </a:lnTo>
                    <a:lnTo>
                      <a:pt x="204" y="181"/>
                    </a:lnTo>
                    <a:lnTo>
                      <a:pt x="126" y="246"/>
                    </a:lnTo>
                    <a:lnTo>
                      <a:pt x="117" y="338"/>
                    </a:lnTo>
                    <a:lnTo>
                      <a:pt x="90" y="447"/>
                    </a:lnTo>
                    <a:lnTo>
                      <a:pt x="9" y="493"/>
                    </a:lnTo>
                    <a:lnTo>
                      <a:pt x="0" y="603"/>
                    </a:lnTo>
                    <a:lnTo>
                      <a:pt x="18" y="693"/>
                    </a:lnTo>
                    <a:lnTo>
                      <a:pt x="35" y="794"/>
                    </a:lnTo>
                    <a:lnTo>
                      <a:pt x="86" y="869"/>
                    </a:lnTo>
                    <a:lnTo>
                      <a:pt x="144" y="1013"/>
                    </a:lnTo>
                    <a:lnTo>
                      <a:pt x="161" y="1104"/>
                    </a:lnTo>
                    <a:lnTo>
                      <a:pt x="158" y="1174"/>
                    </a:lnTo>
                    <a:lnTo>
                      <a:pt x="280" y="1212"/>
                    </a:lnTo>
                    <a:lnTo>
                      <a:pt x="389" y="1211"/>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7" name="Freeform 36">
                <a:extLst>
                  <a:ext uri="{FF2B5EF4-FFF2-40B4-BE49-F238E27FC236}">
                    <a16:creationId xmlns:a16="http://schemas.microsoft.com/office/drawing/2014/main" id="{2BEC24AB-1345-1643-8D79-334C5674C9C5}"/>
                  </a:ext>
                </a:extLst>
              </p:cNvPr>
              <p:cNvSpPr>
                <a:spLocks/>
              </p:cNvSpPr>
              <p:nvPr/>
            </p:nvSpPr>
            <p:spPr bwMode="auto">
              <a:xfrm>
                <a:off x="3424716" y="5544279"/>
                <a:ext cx="149670" cy="269056"/>
              </a:xfrm>
              <a:custGeom>
                <a:avLst/>
                <a:gdLst/>
                <a:ahLst/>
                <a:cxnLst>
                  <a:cxn ang="0">
                    <a:pos x="0" y="195"/>
                  </a:cxn>
                  <a:cxn ang="0">
                    <a:pos x="48" y="291"/>
                  </a:cxn>
                  <a:cxn ang="0">
                    <a:pos x="80" y="409"/>
                  </a:cxn>
                  <a:cxn ang="0">
                    <a:pos x="104" y="523"/>
                  </a:cxn>
                  <a:cxn ang="0">
                    <a:pos x="125" y="635"/>
                  </a:cxn>
                  <a:cxn ang="0">
                    <a:pos x="72" y="707"/>
                  </a:cxn>
                  <a:cxn ang="0">
                    <a:pos x="80" y="817"/>
                  </a:cxn>
                  <a:cxn ang="0">
                    <a:pos x="144" y="843"/>
                  </a:cxn>
                  <a:cxn ang="0">
                    <a:pos x="200" y="811"/>
                  </a:cxn>
                  <a:cxn ang="0">
                    <a:pos x="256" y="771"/>
                  </a:cxn>
                  <a:cxn ang="0">
                    <a:pos x="352" y="726"/>
                  </a:cxn>
                  <a:cxn ang="0">
                    <a:pos x="397" y="817"/>
                  </a:cxn>
                  <a:cxn ang="0">
                    <a:pos x="472" y="755"/>
                  </a:cxn>
                  <a:cxn ang="0">
                    <a:pos x="456" y="619"/>
                  </a:cxn>
                  <a:cxn ang="0">
                    <a:pos x="416" y="499"/>
                  </a:cxn>
                  <a:cxn ang="0">
                    <a:pos x="443" y="363"/>
                  </a:cxn>
                  <a:cxn ang="0">
                    <a:pos x="480" y="275"/>
                  </a:cxn>
                  <a:cxn ang="0">
                    <a:pos x="400" y="163"/>
                  </a:cxn>
                  <a:cxn ang="0">
                    <a:pos x="352" y="46"/>
                  </a:cxn>
                  <a:cxn ang="0">
                    <a:pos x="307" y="0"/>
                  </a:cxn>
                  <a:cxn ang="0">
                    <a:pos x="248" y="67"/>
                  </a:cxn>
                  <a:cxn ang="0">
                    <a:pos x="200" y="123"/>
                  </a:cxn>
                  <a:cxn ang="0">
                    <a:pos x="125" y="182"/>
                  </a:cxn>
                  <a:cxn ang="0">
                    <a:pos x="72" y="179"/>
                  </a:cxn>
                  <a:cxn ang="0">
                    <a:pos x="0" y="195"/>
                  </a:cxn>
                </a:cxnLst>
                <a:rect l="0" t="0" r="r" b="b"/>
                <a:pathLst>
                  <a:path w="480" h="843">
                    <a:moveTo>
                      <a:pt x="0" y="195"/>
                    </a:moveTo>
                    <a:lnTo>
                      <a:pt x="48" y="291"/>
                    </a:lnTo>
                    <a:lnTo>
                      <a:pt x="80" y="409"/>
                    </a:lnTo>
                    <a:lnTo>
                      <a:pt x="104" y="523"/>
                    </a:lnTo>
                    <a:lnTo>
                      <a:pt x="125" y="635"/>
                    </a:lnTo>
                    <a:lnTo>
                      <a:pt x="72" y="707"/>
                    </a:lnTo>
                    <a:lnTo>
                      <a:pt x="80" y="817"/>
                    </a:lnTo>
                    <a:lnTo>
                      <a:pt x="144" y="843"/>
                    </a:lnTo>
                    <a:lnTo>
                      <a:pt x="200" y="811"/>
                    </a:lnTo>
                    <a:lnTo>
                      <a:pt x="256" y="771"/>
                    </a:lnTo>
                    <a:lnTo>
                      <a:pt x="352" y="726"/>
                    </a:lnTo>
                    <a:lnTo>
                      <a:pt x="397" y="817"/>
                    </a:lnTo>
                    <a:lnTo>
                      <a:pt x="472" y="755"/>
                    </a:lnTo>
                    <a:lnTo>
                      <a:pt x="456" y="619"/>
                    </a:lnTo>
                    <a:lnTo>
                      <a:pt x="416" y="499"/>
                    </a:lnTo>
                    <a:lnTo>
                      <a:pt x="443" y="363"/>
                    </a:lnTo>
                    <a:lnTo>
                      <a:pt x="480" y="275"/>
                    </a:lnTo>
                    <a:lnTo>
                      <a:pt x="400" y="163"/>
                    </a:lnTo>
                    <a:lnTo>
                      <a:pt x="352" y="46"/>
                    </a:lnTo>
                    <a:lnTo>
                      <a:pt x="307" y="0"/>
                    </a:lnTo>
                    <a:lnTo>
                      <a:pt x="248" y="67"/>
                    </a:lnTo>
                    <a:lnTo>
                      <a:pt x="200" y="123"/>
                    </a:lnTo>
                    <a:lnTo>
                      <a:pt x="125" y="182"/>
                    </a:lnTo>
                    <a:lnTo>
                      <a:pt x="72" y="179"/>
                    </a:lnTo>
                    <a:lnTo>
                      <a:pt x="0" y="195"/>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8" name="Freeform 37">
                <a:extLst>
                  <a:ext uri="{FF2B5EF4-FFF2-40B4-BE49-F238E27FC236}">
                    <a16:creationId xmlns:a16="http://schemas.microsoft.com/office/drawing/2014/main" id="{073F66BA-A6C7-8344-86FF-892688987DB8}"/>
                  </a:ext>
                </a:extLst>
              </p:cNvPr>
              <p:cNvSpPr>
                <a:spLocks/>
              </p:cNvSpPr>
              <p:nvPr/>
            </p:nvSpPr>
            <p:spPr bwMode="auto">
              <a:xfrm>
                <a:off x="3824467" y="5892915"/>
                <a:ext cx="267131" cy="176212"/>
              </a:xfrm>
              <a:custGeom>
                <a:avLst/>
                <a:gdLst/>
                <a:ahLst/>
                <a:cxnLst>
                  <a:cxn ang="0">
                    <a:pos x="676" y="489"/>
                  </a:cxn>
                  <a:cxn ang="0">
                    <a:pos x="585" y="444"/>
                  </a:cxn>
                  <a:cxn ang="0">
                    <a:pos x="520" y="400"/>
                  </a:cxn>
                  <a:cxn ang="0">
                    <a:pos x="449" y="398"/>
                  </a:cxn>
                  <a:cxn ang="0">
                    <a:pos x="352" y="376"/>
                  </a:cxn>
                  <a:cxn ang="0">
                    <a:pos x="267" y="307"/>
                  </a:cxn>
                  <a:cxn ang="0">
                    <a:pos x="136" y="232"/>
                  </a:cxn>
                  <a:cxn ang="0">
                    <a:pos x="41" y="217"/>
                  </a:cxn>
                  <a:cxn ang="0">
                    <a:pos x="0" y="160"/>
                  </a:cxn>
                  <a:cxn ang="0">
                    <a:pos x="8" y="72"/>
                  </a:cxn>
                  <a:cxn ang="0">
                    <a:pos x="88" y="72"/>
                  </a:cxn>
                  <a:cxn ang="0">
                    <a:pos x="168" y="80"/>
                  </a:cxn>
                  <a:cxn ang="0">
                    <a:pos x="232" y="0"/>
                  </a:cxn>
                  <a:cxn ang="0">
                    <a:pos x="313" y="81"/>
                  </a:cxn>
                  <a:cxn ang="0">
                    <a:pos x="472" y="96"/>
                  </a:cxn>
                  <a:cxn ang="0">
                    <a:pos x="630" y="81"/>
                  </a:cxn>
                  <a:cxn ang="0">
                    <a:pos x="752" y="72"/>
                  </a:cxn>
                  <a:cxn ang="0">
                    <a:pos x="840" y="96"/>
                  </a:cxn>
                  <a:cxn ang="0">
                    <a:pos x="800" y="168"/>
                  </a:cxn>
                  <a:cxn ang="0">
                    <a:pos x="760" y="312"/>
                  </a:cxn>
                  <a:cxn ang="0">
                    <a:pos x="816" y="408"/>
                  </a:cxn>
                  <a:cxn ang="0">
                    <a:pos x="792" y="488"/>
                  </a:cxn>
                  <a:cxn ang="0">
                    <a:pos x="768" y="552"/>
                  </a:cxn>
                  <a:cxn ang="0">
                    <a:pos x="676" y="489"/>
                  </a:cxn>
                </a:cxnLst>
                <a:rect l="0" t="0" r="r" b="b"/>
                <a:pathLst>
                  <a:path w="840" h="552">
                    <a:moveTo>
                      <a:pt x="676" y="489"/>
                    </a:moveTo>
                    <a:lnTo>
                      <a:pt x="585" y="444"/>
                    </a:lnTo>
                    <a:lnTo>
                      <a:pt x="520" y="400"/>
                    </a:lnTo>
                    <a:lnTo>
                      <a:pt x="449" y="398"/>
                    </a:lnTo>
                    <a:lnTo>
                      <a:pt x="352" y="376"/>
                    </a:lnTo>
                    <a:lnTo>
                      <a:pt x="267" y="307"/>
                    </a:lnTo>
                    <a:lnTo>
                      <a:pt x="136" y="232"/>
                    </a:lnTo>
                    <a:lnTo>
                      <a:pt x="41" y="217"/>
                    </a:lnTo>
                    <a:lnTo>
                      <a:pt x="0" y="160"/>
                    </a:lnTo>
                    <a:lnTo>
                      <a:pt x="8" y="72"/>
                    </a:lnTo>
                    <a:lnTo>
                      <a:pt x="88" y="72"/>
                    </a:lnTo>
                    <a:lnTo>
                      <a:pt x="168" y="80"/>
                    </a:lnTo>
                    <a:lnTo>
                      <a:pt x="232" y="0"/>
                    </a:lnTo>
                    <a:lnTo>
                      <a:pt x="313" y="81"/>
                    </a:lnTo>
                    <a:lnTo>
                      <a:pt x="472" y="96"/>
                    </a:lnTo>
                    <a:lnTo>
                      <a:pt x="630" y="81"/>
                    </a:lnTo>
                    <a:lnTo>
                      <a:pt x="752" y="72"/>
                    </a:lnTo>
                    <a:lnTo>
                      <a:pt x="840" y="96"/>
                    </a:lnTo>
                    <a:lnTo>
                      <a:pt x="800" y="168"/>
                    </a:lnTo>
                    <a:lnTo>
                      <a:pt x="760" y="312"/>
                    </a:lnTo>
                    <a:lnTo>
                      <a:pt x="816" y="408"/>
                    </a:lnTo>
                    <a:lnTo>
                      <a:pt x="792" y="488"/>
                    </a:lnTo>
                    <a:lnTo>
                      <a:pt x="768" y="552"/>
                    </a:lnTo>
                    <a:lnTo>
                      <a:pt x="676" y="489"/>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89" name="Freeform 38">
                <a:extLst>
                  <a:ext uri="{FF2B5EF4-FFF2-40B4-BE49-F238E27FC236}">
                    <a16:creationId xmlns:a16="http://schemas.microsoft.com/office/drawing/2014/main" id="{033F3F06-F0B5-8844-BD6E-64BF1EED073C}"/>
                  </a:ext>
                </a:extLst>
              </p:cNvPr>
              <p:cNvSpPr>
                <a:spLocks/>
              </p:cNvSpPr>
              <p:nvPr/>
            </p:nvSpPr>
            <p:spPr bwMode="auto">
              <a:xfrm>
                <a:off x="3477763" y="5356697"/>
                <a:ext cx="79571" cy="159160"/>
              </a:xfrm>
              <a:custGeom>
                <a:avLst/>
                <a:gdLst/>
                <a:ahLst/>
                <a:cxnLst>
                  <a:cxn ang="0">
                    <a:pos x="181" y="0"/>
                  </a:cxn>
                  <a:cxn ang="0">
                    <a:pos x="253" y="200"/>
                  </a:cxn>
                  <a:cxn ang="0">
                    <a:pos x="226" y="363"/>
                  </a:cxn>
                  <a:cxn ang="0">
                    <a:pos x="181" y="499"/>
                  </a:cxn>
                  <a:cxn ang="0">
                    <a:pos x="77" y="488"/>
                  </a:cxn>
                  <a:cxn ang="0">
                    <a:pos x="45" y="363"/>
                  </a:cxn>
                  <a:cxn ang="0">
                    <a:pos x="0" y="272"/>
                  </a:cxn>
                  <a:cxn ang="0">
                    <a:pos x="21" y="184"/>
                  </a:cxn>
                  <a:cxn ang="0">
                    <a:pos x="90" y="90"/>
                  </a:cxn>
                  <a:cxn ang="0">
                    <a:pos x="181" y="0"/>
                  </a:cxn>
                </a:cxnLst>
                <a:rect l="0" t="0" r="r" b="b"/>
                <a:pathLst>
                  <a:path w="253" h="499">
                    <a:moveTo>
                      <a:pt x="181" y="0"/>
                    </a:moveTo>
                    <a:lnTo>
                      <a:pt x="253" y="200"/>
                    </a:lnTo>
                    <a:lnTo>
                      <a:pt x="226" y="363"/>
                    </a:lnTo>
                    <a:lnTo>
                      <a:pt x="181" y="499"/>
                    </a:lnTo>
                    <a:lnTo>
                      <a:pt x="77" y="488"/>
                    </a:lnTo>
                    <a:lnTo>
                      <a:pt x="45" y="363"/>
                    </a:lnTo>
                    <a:lnTo>
                      <a:pt x="0" y="272"/>
                    </a:lnTo>
                    <a:lnTo>
                      <a:pt x="21" y="184"/>
                    </a:lnTo>
                    <a:lnTo>
                      <a:pt x="90" y="90"/>
                    </a:lnTo>
                    <a:lnTo>
                      <a:pt x="181" y="0"/>
                    </a:lnTo>
                    <a:close/>
                  </a:path>
                </a:pathLst>
              </a:custGeom>
              <a:solidFill>
                <a:srgbClr val="C3B996"/>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b="1">
                  <a:latin typeface="Arial" charset="0"/>
                </a:endParaRPr>
              </a:p>
            </p:txBody>
          </p:sp>
          <p:sp>
            <p:nvSpPr>
              <p:cNvPr id="490" name="Freeform 39">
                <a:extLst>
                  <a:ext uri="{FF2B5EF4-FFF2-40B4-BE49-F238E27FC236}">
                    <a16:creationId xmlns:a16="http://schemas.microsoft.com/office/drawing/2014/main" id="{7E2B268C-B4DA-8A43-BAB8-CF70BC40DB14}"/>
                  </a:ext>
                </a:extLst>
              </p:cNvPr>
              <p:cNvSpPr>
                <a:spLocks/>
              </p:cNvSpPr>
              <p:nvPr/>
            </p:nvSpPr>
            <p:spPr bwMode="auto">
              <a:xfrm>
                <a:off x="3894565" y="4888692"/>
                <a:ext cx="286078" cy="151581"/>
              </a:xfrm>
              <a:custGeom>
                <a:avLst/>
                <a:gdLst/>
                <a:ahLst/>
                <a:cxnLst>
                  <a:cxn ang="0">
                    <a:pos x="56" y="342"/>
                  </a:cxn>
                  <a:cxn ang="0">
                    <a:pos x="141" y="418"/>
                  </a:cxn>
                  <a:cxn ang="0">
                    <a:pos x="179" y="478"/>
                  </a:cxn>
                  <a:cxn ang="0">
                    <a:pos x="277" y="472"/>
                  </a:cxn>
                  <a:cxn ang="0">
                    <a:pos x="357" y="478"/>
                  </a:cxn>
                  <a:cxn ang="0">
                    <a:pos x="473" y="454"/>
                  </a:cxn>
                  <a:cxn ang="0">
                    <a:pos x="544" y="472"/>
                  </a:cxn>
                  <a:cxn ang="0">
                    <a:pos x="615" y="365"/>
                  </a:cxn>
                  <a:cxn ang="0">
                    <a:pos x="656" y="335"/>
                  </a:cxn>
                  <a:cxn ang="0">
                    <a:pos x="638" y="228"/>
                  </a:cxn>
                  <a:cxn ang="0">
                    <a:pos x="644" y="156"/>
                  </a:cxn>
                  <a:cxn ang="0">
                    <a:pos x="668" y="114"/>
                  </a:cxn>
                  <a:cxn ang="0">
                    <a:pos x="745" y="156"/>
                  </a:cxn>
                  <a:cxn ang="0">
                    <a:pos x="828" y="144"/>
                  </a:cxn>
                  <a:cxn ang="0">
                    <a:pos x="884" y="99"/>
                  </a:cxn>
                  <a:cxn ang="0">
                    <a:pos x="837" y="4"/>
                  </a:cxn>
                  <a:cxn ang="0">
                    <a:pos x="730" y="22"/>
                  </a:cxn>
                  <a:cxn ang="0">
                    <a:pos x="623" y="0"/>
                  </a:cxn>
                  <a:cxn ang="0">
                    <a:pos x="484" y="40"/>
                  </a:cxn>
                  <a:cxn ang="0">
                    <a:pos x="371" y="39"/>
                  </a:cxn>
                  <a:cxn ang="0">
                    <a:pos x="350" y="96"/>
                  </a:cxn>
                  <a:cxn ang="0">
                    <a:pos x="270" y="134"/>
                  </a:cxn>
                  <a:cxn ang="0">
                    <a:pos x="214" y="93"/>
                  </a:cxn>
                  <a:cxn ang="0">
                    <a:pos x="100" y="87"/>
                  </a:cxn>
                  <a:cxn ang="0">
                    <a:pos x="0" y="91"/>
                  </a:cxn>
                  <a:cxn ang="0">
                    <a:pos x="56" y="220"/>
                  </a:cxn>
                  <a:cxn ang="0">
                    <a:pos x="56" y="342"/>
                  </a:cxn>
                </a:cxnLst>
                <a:rect l="0" t="0" r="r" b="b"/>
                <a:pathLst>
                  <a:path w="884" h="478">
                    <a:moveTo>
                      <a:pt x="56" y="342"/>
                    </a:moveTo>
                    <a:lnTo>
                      <a:pt x="141" y="418"/>
                    </a:lnTo>
                    <a:lnTo>
                      <a:pt x="179" y="478"/>
                    </a:lnTo>
                    <a:lnTo>
                      <a:pt x="277" y="472"/>
                    </a:lnTo>
                    <a:lnTo>
                      <a:pt x="357" y="478"/>
                    </a:lnTo>
                    <a:lnTo>
                      <a:pt x="473" y="454"/>
                    </a:lnTo>
                    <a:lnTo>
                      <a:pt x="544" y="472"/>
                    </a:lnTo>
                    <a:lnTo>
                      <a:pt x="615" y="365"/>
                    </a:lnTo>
                    <a:lnTo>
                      <a:pt x="656" y="335"/>
                    </a:lnTo>
                    <a:lnTo>
                      <a:pt x="638" y="228"/>
                    </a:lnTo>
                    <a:lnTo>
                      <a:pt x="644" y="156"/>
                    </a:lnTo>
                    <a:lnTo>
                      <a:pt x="668" y="114"/>
                    </a:lnTo>
                    <a:lnTo>
                      <a:pt x="745" y="156"/>
                    </a:lnTo>
                    <a:lnTo>
                      <a:pt x="828" y="144"/>
                    </a:lnTo>
                    <a:lnTo>
                      <a:pt x="884" y="99"/>
                    </a:lnTo>
                    <a:lnTo>
                      <a:pt x="837" y="4"/>
                    </a:lnTo>
                    <a:lnTo>
                      <a:pt x="730" y="22"/>
                    </a:lnTo>
                    <a:lnTo>
                      <a:pt x="623" y="0"/>
                    </a:lnTo>
                    <a:lnTo>
                      <a:pt x="484" y="40"/>
                    </a:lnTo>
                    <a:lnTo>
                      <a:pt x="371" y="39"/>
                    </a:lnTo>
                    <a:lnTo>
                      <a:pt x="350" y="96"/>
                    </a:lnTo>
                    <a:lnTo>
                      <a:pt x="270" y="134"/>
                    </a:lnTo>
                    <a:lnTo>
                      <a:pt x="214" y="93"/>
                    </a:lnTo>
                    <a:lnTo>
                      <a:pt x="100" y="87"/>
                    </a:lnTo>
                    <a:lnTo>
                      <a:pt x="0" y="91"/>
                    </a:lnTo>
                    <a:lnTo>
                      <a:pt x="56" y="220"/>
                    </a:lnTo>
                    <a:lnTo>
                      <a:pt x="56" y="34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1" name="Freeform 40">
                <a:extLst>
                  <a:ext uri="{FF2B5EF4-FFF2-40B4-BE49-F238E27FC236}">
                    <a16:creationId xmlns:a16="http://schemas.microsoft.com/office/drawing/2014/main" id="{51E867A6-EEC2-B545-A91D-CCD8D07D9E67}"/>
                  </a:ext>
                </a:extLst>
              </p:cNvPr>
              <p:cNvSpPr>
                <a:spLocks/>
              </p:cNvSpPr>
              <p:nvPr/>
            </p:nvSpPr>
            <p:spPr bwMode="auto">
              <a:xfrm>
                <a:off x="3909721" y="4920903"/>
                <a:ext cx="517213" cy="378952"/>
              </a:xfrm>
              <a:custGeom>
                <a:avLst/>
                <a:gdLst/>
                <a:ahLst/>
                <a:cxnLst>
                  <a:cxn ang="0">
                    <a:pos x="46" y="382"/>
                  </a:cxn>
                  <a:cxn ang="0">
                    <a:pos x="50" y="513"/>
                  </a:cxn>
                  <a:cxn ang="0">
                    <a:pos x="111" y="592"/>
                  </a:cxn>
                  <a:cxn ang="0">
                    <a:pos x="195" y="514"/>
                  </a:cxn>
                  <a:cxn ang="0">
                    <a:pos x="273" y="454"/>
                  </a:cxn>
                  <a:cxn ang="0">
                    <a:pos x="417" y="556"/>
                  </a:cxn>
                  <a:cxn ang="0">
                    <a:pos x="429" y="688"/>
                  </a:cxn>
                  <a:cxn ang="0">
                    <a:pos x="543" y="808"/>
                  </a:cxn>
                  <a:cxn ang="0">
                    <a:pos x="603" y="898"/>
                  </a:cxn>
                  <a:cxn ang="0">
                    <a:pos x="543" y="994"/>
                  </a:cxn>
                  <a:cxn ang="0">
                    <a:pos x="663" y="1042"/>
                  </a:cxn>
                  <a:cxn ang="0">
                    <a:pos x="819" y="1090"/>
                  </a:cxn>
                  <a:cxn ang="0">
                    <a:pos x="953" y="1153"/>
                  </a:cxn>
                  <a:cxn ang="0">
                    <a:pos x="1089" y="1153"/>
                  </a:cxn>
                  <a:cxn ang="0">
                    <a:pos x="998" y="1017"/>
                  </a:cxn>
                  <a:cxn ang="0">
                    <a:pos x="862" y="971"/>
                  </a:cxn>
                  <a:cxn ang="0">
                    <a:pos x="772" y="790"/>
                  </a:cxn>
                  <a:cxn ang="0">
                    <a:pos x="681" y="654"/>
                  </a:cxn>
                  <a:cxn ang="0">
                    <a:pos x="817" y="518"/>
                  </a:cxn>
                  <a:cxn ang="0">
                    <a:pos x="1005" y="508"/>
                  </a:cxn>
                  <a:cxn ang="0">
                    <a:pos x="1180" y="518"/>
                  </a:cxn>
                  <a:cxn ang="0">
                    <a:pos x="1361" y="518"/>
                  </a:cxn>
                  <a:cxn ang="0">
                    <a:pos x="1543" y="563"/>
                  </a:cxn>
                  <a:cxn ang="0">
                    <a:pos x="1633" y="518"/>
                  </a:cxn>
                  <a:cxn ang="0">
                    <a:pos x="1543" y="336"/>
                  </a:cxn>
                  <a:cxn ang="0">
                    <a:pos x="1389" y="283"/>
                  </a:cxn>
                  <a:cxn ang="0">
                    <a:pos x="1082" y="187"/>
                  </a:cxn>
                  <a:cxn ang="0">
                    <a:pos x="851" y="0"/>
                  </a:cxn>
                  <a:cxn ang="0">
                    <a:pos x="708" y="58"/>
                  </a:cxn>
                  <a:cxn ang="0">
                    <a:pos x="608" y="60"/>
                  </a:cxn>
                  <a:cxn ang="0">
                    <a:pos x="621" y="238"/>
                  </a:cxn>
                  <a:cxn ang="0">
                    <a:pos x="507" y="376"/>
                  </a:cxn>
                  <a:cxn ang="0">
                    <a:pos x="320" y="382"/>
                  </a:cxn>
                  <a:cxn ang="0">
                    <a:pos x="137" y="382"/>
                  </a:cxn>
                </a:cxnLst>
                <a:rect l="0" t="0" r="r" b="b"/>
                <a:pathLst>
                  <a:path w="1633" h="1198">
                    <a:moveTo>
                      <a:pt x="137" y="382"/>
                    </a:moveTo>
                    <a:lnTo>
                      <a:pt x="46" y="382"/>
                    </a:lnTo>
                    <a:lnTo>
                      <a:pt x="0" y="427"/>
                    </a:lnTo>
                    <a:lnTo>
                      <a:pt x="50" y="513"/>
                    </a:lnTo>
                    <a:lnTo>
                      <a:pt x="46" y="563"/>
                    </a:lnTo>
                    <a:lnTo>
                      <a:pt x="111" y="592"/>
                    </a:lnTo>
                    <a:lnTo>
                      <a:pt x="182" y="563"/>
                    </a:lnTo>
                    <a:lnTo>
                      <a:pt x="195" y="514"/>
                    </a:lnTo>
                    <a:lnTo>
                      <a:pt x="213" y="460"/>
                    </a:lnTo>
                    <a:lnTo>
                      <a:pt x="273" y="454"/>
                    </a:lnTo>
                    <a:lnTo>
                      <a:pt x="339" y="472"/>
                    </a:lnTo>
                    <a:lnTo>
                      <a:pt x="417" y="556"/>
                    </a:lnTo>
                    <a:lnTo>
                      <a:pt x="477" y="616"/>
                    </a:lnTo>
                    <a:lnTo>
                      <a:pt x="429" y="688"/>
                    </a:lnTo>
                    <a:lnTo>
                      <a:pt x="454" y="745"/>
                    </a:lnTo>
                    <a:lnTo>
                      <a:pt x="543" y="808"/>
                    </a:lnTo>
                    <a:lnTo>
                      <a:pt x="615" y="826"/>
                    </a:lnTo>
                    <a:lnTo>
                      <a:pt x="603" y="898"/>
                    </a:lnTo>
                    <a:lnTo>
                      <a:pt x="537" y="910"/>
                    </a:lnTo>
                    <a:lnTo>
                      <a:pt x="543" y="994"/>
                    </a:lnTo>
                    <a:lnTo>
                      <a:pt x="609" y="1000"/>
                    </a:lnTo>
                    <a:lnTo>
                      <a:pt x="663" y="1042"/>
                    </a:lnTo>
                    <a:lnTo>
                      <a:pt x="772" y="1062"/>
                    </a:lnTo>
                    <a:lnTo>
                      <a:pt x="819" y="1090"/>
                    </a:lnTo>
                    <a:lnTo>
                      <a:pt x="885" y="1090"/>
                    </a:lnTo>
                    <a:lnTo>
                      <a:pt x="953" y="1153"/>
                    </a:lnTo>
                    <a:lnTo>
                      <a:pt x="1044" y="1198"/>
                    </a:lnTo>
                    <a:lnTo>
                      <a:pt x="1089" y="1153"/>
                    </a:lnTo>
                    <a:lnTo>
                      <a:pt x="1071" y="1102"/>
                    </a:lnTo>
                    <a:lnTo>
                      <a:pt x="998" y="1017"/>
                    </a:lnTo>
                    <a:lnTo>
                      <a:pt x="939" y="1018"/>
                    </a:lnTo>
                    <a:lnTo>
                      <a:pt x="862" y="971"/>
                    </a:lnTo>
                    <a:lnTo>
                      <a:pt x="817" y="881"/>
                    </a:lnTo>
                    <a:lnTo>
                      <a:pt x="772" y="790"/>
                    </a:lnTo>
                    <a:lnTo>
                      <a:pt x="726" y="745"/>
                    </a:lnTo>
                    <a:lnTo>
                      <a:pt x="681" y="654"/>
                    </a:lnTo>
                    <a:lnTo>
                      <a:pt x="726" y="563"/>
                    </a:lnTo>
                    <a:lnTo>
                      <a:pt x="817" y="518"/>
                    </a:lnTo>
                    <a:lnTo>
                      <a:pt x="908" y="518"/>
                    </a:lnTo>
                    <a:lnTo>
                      <a:pt x="1005" y="508"/>
                    </a:lnTo>
                    <a:lnTo>
                      <a:pt x="1089" y="518"/>
                    </a:lnTo>
                    <a:lnTo>
                      <a:pt x="1180" y="518"/>
                    </a:lnTo>
                    <a:lnTo>
                      <a:pt x="1271" y="518"/>
                    </a:lnTo>
                    <a:lnTo>
                      <a:pt x="1361" y="518"/>
                    </a:lnTo>
                    <a:lnTo>
                      <a:pt x="1452" y="563"/>
                    </a:lnTo>
                    <a:lnTo>
                      <a:pt x="1543" y="563"/>
                    </a:lnTo>
                    <a:lnTo>
                      <a:pt x="1623" y="598"/>
                    </a:lnTo>
                    <a:lnTo>
                      <a:pt x="1633" y="518"/>
                    </a:lnTo>
                    <a:lnTo>
                      <a:pt x="1588" y="427"/>
                    </a:lnTo>
                    <a:lnTo>
                      <a:pt x="1543" y="336"/>
                    </a:lnTo>
                    <a:lnTo>
                      <a:pt x="1512" y="244"/>
                    </a:lnTo>
                    <a:lnTo>
                      <a:pt x="1389" y="283"/>
                    </a:lnTo>
                    <a:lnTo>
                      <a:pt x="1214" y="277"/>
                    </a:lnTo>
                    <a:lnTo>
                      <a:pt x="1082" y="187"/>
                    </a:lnTo>
                    <a:lnTo>
                      <a:pt x="990" y="133"/>
                    </a:lnTo>
                    <a:lnTo>
                      <a:pt x="851" y="0"/>
                    </a:lnTo>
                    <a:lnTo>
                      <a:pt x="795" y="46"/>
                    </a:lnTo>
                    <a:lnTo>
                      <a:pt x="708" y="58"/>
                    </a:lnTo>
                    <a:lnTo>
                      <a:pt x="632" y="15"/>
                    </a:lnTo>
                    <a:lnTo>
                      <a:pt x="608" y="60"/>
                    </a:lnTo>
                    <a:lnTo>
                      <a:pt x="603" y="138"/>
                    </a:lnTo>
                    <a:lnTo>
                      <a:pt x="621" y="238"/>
                    </a:lnTo>
                    <a:lnTo>
                      <a:pt x="578" y="271"/>
                    </a:lnTo>
                    <a:lnTo>
                      <a:pt x="507" y="376"/>
                    </a:lnTo>
                    <a:lnTo>
                      <a:pt x="434" y="358"/>
                    </a:lnTo>
                    <a:lnTo>
                      <a:pt x="320" y="382"/>
                    </a:lnTo>
                    <a:lnTo>
                      <a:pt x="239" y="375"/>
                    </a:lnTo>
                    <a:lnTo>
                      <a:pt x="137" y="38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2" name="Freeform 41">
                <a:extLst>
                  <a:ext uri="{FF2B5EF4-FFF2-40B4-BE49-F238E27FC236}">
                    <a16:creationId xmlns:a16="http://schemas.microsoft.com/office/drawing/2014/main" id="{21456E3D-614F-6841-A03C-C6850A758880}"/>
                  </a:ext>
                </a:extLst>
              </p:cNvPr>
              <p:cNvSpPr>
                <a:spLocks/>
              </p:cNvSpPr>
              <p:nvPr/>
            </p:nvSpPr>
            <p:spPr bwMode="auto">
              <a:xfrm>
                <a:off x="4125700" y="5080062"/>
                <a:ext cx="341019" cy="306951"/>
              </a:xfrm>
              <a:custGeom>
                <a:avLst/>
                <a:gdLst/>
                <a:ahLst/>
                <a:cxnLst>
                  <a:cxn ang="0">
                    <a:pos x="927" y="90"/>
                  </a:cxn>
                  <a:cxn ang="0">
                    <a:pos x="963" y="217"/>
                  </a:cxn>
                  <a:cxn ang="0">
                    <a:pos x="938" y="283"/>
                  </a:cxn>
                  <a:cxn ang="0">
                    <a:pos x="981" y="355"/>
                  </a:cxn>
                  <a:cxn ang="0">
                    <a:pos x="1027" y="328"/>
                  </a:cxn>
                  <a:cxn ang="0">
                    <a:pos x="1058" y="397"/>
                  </a:cxn>
                  <a:cxn ang="0">
                    <a:pos x="1058" y="451"/>
                  </a:cxn>
                  <a:cxn ang="0">
                    <a:pos x="975" y="439"/>
                  </a:cxn>
                  <a:cxn ang="0">
                    <a:pos x="987" y="505"/>
                  </a:cxn>
                  <a:cxn ang="0">
                    <a:pos x="1028" y="529"/>
                  </a:cxn>
                  <a:cxn ang="0">
                    <a:pos x="1034" y="595"/>
                  </a:cxn>
                  <a:cxn ang="0">
                    <a:pos x="981" y="601"/>
                  </a:cxn>
                  <a:cxn ang="0">
                    <a:pos x="898" y="649"/>
                  </a:cxn>
                  <a:cxn ang="0">
                    <a:pos x="849" y="737"/>
                  </a:cxn>
                  <a:cxn ang="0">
                    <a:pos x="774" y="757"/>
                  </a:cxn>
                  <a:cxn ang="0">
                    <a:pos x="760" y="827"/>
                  </a:cxn>
                  <a:cxn ang="0">
                    <a:pos x="780" y="907"/>
                  </a:cxn>
                  <a:cxn ang="0">
                    <a:pos x="760" y="963"/>
                  </a:cxn>
                  <a:cxn ang="0">
                    <a:pos x="715" y="949"/>
                  </a:cxn>
                  <a:cxn ang="0">
                    <a:pos x="632" y="913"/>
                  </a:cxn>
                  <a:cxn ang="0">
                    <a:pos x="544" y="859"/>
                  </a:cxn>
                  <a:cxn ang="0">
                    <a:pos x="492" y="782"/>
                  </a:cxn>
                  <a:cxn ang="0">
                    <a:pos x="426" y="733"/>
                  </a:cxn>
                  <a:cxn ang="0">
                    <a:pos x="354" y="690"/>
                  </a:cxn>
                  <a:cxn ang="0">
                    <a:pos x="402" y="645"/>
                  </a:cxn>
                  <a:cxn ang="0">
                    <a:pos x="384" y="595"/>
                  </a:cxn>
                  <a:cxn ang="0">
                    <a:pos x="313" y="511"/>
                  </a:cxn>
                  <a:cxn ang="0">
                    <a:pos x="254" y="510"/>
                  </a:cxn>
                  <a:cxn ang="0">
                    <a:pos x="176" y="463"/>
                  </a:cxn>
                  <a:cxn ang="0">
                    <a:pos x="92" y="285"/>
                  </a:cxn>
                  <a:cxn ang="0">
                    <a:pos x="44" y="238"/>
                  </a:cxn>
                  <a:cxn ang="0">
                    <a:pos x="0" y="148"/>
                  </a:cxn>
                  <a:cxn ang="0">
                    <a:pos x="43" y="58"/>
                  </a:cxn>
                  <a:cxn ang="0">
                    <a:pos x="132" y="9"/>
                  </a:cxn>
                  <a:cxn ang="0">
                    <a:pos x="239" y="10"/>
                  </a:cxn>
                  <a:cxn ang="0">
                    <a:pos x="313" y="0"/>
                  </a:cxn>
                  <a:cxn ang="0">
                    <a:pos x="395" y="9"/>
                  </a:cxn>
                  <a:cxn ang="0">
                    <a:pos x="668" y="10"/>
                  </a:cxn>
                  <a:cxn ang="0">
                    <a:pos x="760" y="55"/>
                  </a:cxn>
                  <a:cxn ang="0">
                    <a:pos x="850" y="55"/>
                  </a:cxn>
                  <a:cxn ang="0">
                    <a:pos x="927" y="90"/>
                  </a:cxn>
                </a:cxnLst>
                <a:rect l="0" t="0" r="r" b="b"/>
                <a:pathLst>
                  <a:path w="1058" h="963">
                    <a:moveTo>
                      <a:pt x="927" y="90"/>
                    </a:moveTo>
                    <a:lnTo>
                      <a:pt x="963" y="217"/>
                    </a:lnTo>
                    <a:lnTo>
                      <a:pt x="938" y="283"/>
                    </a:lnTo>
                    <a:lnTo>
                      <a:pt x="981" y="355"/>
                    </a:lnTo>
                    <a:lnTo>
                      <a:pt x="1027" y="328"/>
                    </a:lnTo>
                    <a:lnTo>
                      <a:pt x="1058" y="397"/>
                    </a:lnTo>
                    <a:lnTo>
                      <a:pt x="1058" y="451"/>
                    </a:lnTo>
                    <a:lnTo>
                      <a:pt x="975" y="439"/>
                    </a:lnTo>
                    <a:lnTo>
                      <a:pt x="987" y="505"/>
                    </a:lnTo>
                    <a:lnTo>
                      <a:pt x="1028" y="529"/>
                    </a:lnTo>
                    <a:lnTo>
                      <a:pt x="1034" y="595"/>
                    </a:lnTo>
                    <a:lnTo>
                      <a:pt x="981" y="601"/>
                    </a:lnTo>
                    <a:lnTo>
                      <a:pt x="898" y="649"/>
                    </a:lnTo>
                    <a:lnTo>
                      <a:pt x="849" y="737"/>
                    </a:lnTo>
                    <a:lnTo>
                      <a:pt x="774" y="757"/>
                    </a:lnTo>
                    <a:lnTo>
                      <a:pt x="760" y="827"/>
                    </a:lnTo>
                    <a:lnTo>
                      <a:pt x="780" y="907"/>
                    </a:lnTo>
                    <a:lnTo>
                      <a:pt x="760" y="963"/>
                    </a:lnTo>
                    <a:lnTo>
                      <a:pt x="715" y="949"/>
                    </a:lnTo>
                    <a:lnTo>
                      <a:pt x="632" y="913"/>
                    </a:lnTo>
                    <a:lnTo>
                      <a:pt x="544" y="859"/>
                    </a:lnTo>
                    <a:lnTo>
                      <a:pt x="492" y="782"/>
                    </a:lnTo>
                    <a:lnTo>
                      <a:pt x="426" y="733"/>
                    </a:lnTo>
                    <a:lnTo>
                      <a:pt x="354" y="690"/>
                    </a:lnTo>
                    <a:lnTo>
                      <a:pt x="402" y="645"/>
                    </a:lnTo>
                    <a:lnTo>
                      <a:pt x="384" y="595"/>
                    </a:lnTo>
                    <a:lnTo>
                      <a:pt x="313" y="511"/>
                    </a:lnTo>
                    <a:lnTo>
                      <a:pt x="254" y="510"/>
                    </a:lnTo>
                    <a:lnTo>
                      <a:pt x="176" y="463"/>
                    </a:lnTo>
                    <a:lnTo>
                      <a:pt x="92" y="285"/>
                    </a:lnTo>
                    <a:lnTo>
                      <a:pt x="44" y="238"/>
                    </a:lnTo>
                    <a:lnTo>
                      <a:pt x="0" y="148"/>
                    </a:lnTo>
                    <a:lnTo>
                      <a:pt x="43" y="58"/>
                    </a:lnTo>
                    <a:lnTo>
                      <a:pt x="132" y="9"/>
                    </a:lnTo>
                    <a:lnTo>
                      <a:pt x="239" y="10"/>
                    </a:lnTo>
                    <a:lnTo>
                      <a:pt x="313" y="0"/>
                    </a:lnTo>
                    <a:lnTo>
                      <a:pt x="395" y="9"/>
                    </a:lnTo>
                    <a:lnTo>
                      <a:pt x="668" y="10"/>
                    </a:lnTo>
                    <a:lnTo>
                      <a:pt x="760" y="55"/>
                    </a:lnTo>
                    <a:lnTo>
                      <a:pt x="850" y="55"/>
                    </a:lnTo>
                    <a:lnTo>
                      <a:pt x="927" y="90"/>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3" name="Freeform 42">
                <a:extLst>
                  <a:ext uri="{FF2B5EF4-FFF2-40B4-BE49-F238E27FC236}">
                    <a16:creationId xmlns:a16="http://schemas.microsoft.com/office/drawing/2014/main" id="{94BFBACD-B667-4F41-88A5-8ABBD31C292C}"/>
                  </a:ext>
                </a:extLst>
              </p:cNvPr>
              <p:cNvSpPr>
                <a:spLocks/>
              </p:cNvSpPr>
              <p:nvPr/>
            </p:nvSpPr>
            <p:spPr bwMode="auto">
              <a:xfrm>
                <a:off x="4389043" y="4958798"/>
                <a:ext cx="375121" cy="462321"/>
              </a:xfrm>
              <a:custGeom>
                <a:avLst/>
                <a:gdLst/>
                <a:ahLst/>
                <a:cxnLst>
                  <a:cxn ang="0">
                    <a:pos x="478" y="1216"/>
                  </a:cxn>
                  <a:cxn ang="0">
                    <a:pos x="388" y="1210"/>
                  </a:cxn>
                  <a:cxn ang="0">
                    <a:pos x="320" y="1200"/>
                  </a:cxn>
                  <a:cxn ang="0">
                    <a:pos x="253" y="1165"/>
                  </a:cxn>
                  <a:cxn ang="0">
                    <a:pos x="209" y="1120"/>
                  </a:cxn>
                  <a:cxn ang="0">
                    <a:pos x="166" y="984"/>
                  </a:cxn>
                  <a:cxn ang="0">
                    <a:pos x="216" y="978"/>
                  </a:cxn>
                  <a:cxn ang="0">
                    <a:pos x="212" y="914"/>
                  </a:cxn>
                  <a:cxn ang="0">
                    <a:pos x="168" y="888"/>
                  </a:cxn>
                  <a:cxn ang="0">
                    <a:pos x="159" y="824"/>
                  </a:cxn>
                  <a:cxn ang="0">
                    <a:pos x="239" y="833"/>
                  </a:cxn>
                  <a:cxn ang="0">
                    <a:pos x="239" y="777"/>
                  </a:cxn>
                  <a:cxn ang="0">
                    <a:pos x="209" y="715"/>
                  </a:cxn>
                  <a:cxn ang="0">
                    <a:pos x="162" y="737"/>
                  </a:cxn>
                  <a:cxn ang="0">
                    <a:pos x="120" y="667"/>
                  </a:cxn>
                  <a:cxn ang="0">
                    <a:pos x="145" y="601"/>
                  </a:cxn>
                  <a:cxn ang="0">
                    <a:pos x="109" y="475"/>
                  </a:cxn>
                  <a:cxn ang="0">
                    <a:pos x="117" y="393"/>
                  </a:cxn>
                  <a:cxn ang="0">
                    <a:pos x="32" y="217"/>
                  </a:cxn>
                  <a:cxn ang="0">
                    <a:pos x="0" y="120"/>
                  </a:cxn>
                  <a:cxn ang="0">
                    <a:pos x="86" y="55"/>
                  </a:cxn>
                  <a:cxn ang="0">
                    <a:pos x="241" y="57"/>
                  </a:cxn>
                  <a:cxn ang="0">
                    <a:pos x="375" y="0"/>
                  </a:cxn>
                  <a:cxn ang="0">
                    <a:pos x="460" y="48"/>
                  </a:cxn>
                  <a:cxn ang="0">
                    <a:pos x="525" y="180"/>
                  </a:cxn>
                  <a:cxn ang="0">
                    <a:pos x="599" y="268"/>
                  </a:cxn>
                  <a:cxn ang="0">
                    <a:pos x="753" y="433"/>
                  </a:cxn>
                  <a:cxn ang="0">
                    <a:pos x="887" y="568"/>
                  </a:cxn>
                  <a:cxn ang="0">
                    <a:pos x="1047" y="640"/>
                  </a:cxn>
                  <a:cxn ang="0">
                    <a:pos x="1131" y="738"/>
                  </a:cxn>
                  <a:cxn ang="0">
                    <a:pos x="1061" y="852"/>
                  </a:cxn>
                  <a:cxn ang="0">
                    <a:pos x="969" y="953"/>
                  </a:cxn>
                  <a:cxn ang="0">
                    <a:pos x="1056" y="1008"/>
                  </a:cxn>
                  <a:cxn ang="0">
                    <a:pos x="1123" y="1068"/>
                  </a:cxn>
                  <a:cxn ang="0">
                    <a:pos x="1162" y="1121"/>
                  </a:cxn>
                  <a:cxn ang="0">
                    <a:pos x="1127" y="1214"/>
                  </a:cxn>
                  <a:cxn ang="0">
                    <a:pos x="1066" y="1309"/>
                  </a:cxn>
                  <a:cxn ang="0">
                    <a:pos x="1067" y="1407"/>
                  </a:cxn>
                  <a:cxn ang="0">
                    <a:pos x="907" y="1450"/>
                  </a:cxn>
                  <a:cxn ang="0">
                    <a:pos x="880" y="1346"/>
                  </a:cxn>
                  <a:cxn ang="0">
                    <a:pos x="835" y="1210"/>
                  </a:cxn>
                  <a:cxn ang="0">
                    <a:pos x="790" y="1165"/>
                  </a:cxn>
                  <a:cxn ang="0">
                    <a:pos x="738" y="1136"/>
                  </a:cxn>
                  <a:cxn ang="0">
                    <a:pos x="691" y="1048"/>
                  </a:cxn>
                  <a:cxn ang="0">
                    <a:pos x="620" y="1008"/>
                  </a:cxn>
                  <a:cxn ang="0">
                    <a:pos x="522" y="1029"/>
                  </a:cxn>
                  <a:cxn ang="0">
                    <a:pos x="533" y="1136"/>
                  </a:cxn>
                  <a:cxn ang="0">
                    <a:pos x="478" y="1216"/>
                  </a:cxn>
                </a:cxnLst>
                <a:rect l="0" t="0" r="r" b="b"/>
                <a:pathLst>
                  <a:path w="1162" h="1450">
                    <a:moveTo>
                      <a:pt x="478" y="1216"/>
                    </a:moveTo>
                    <a:lnTo>
                      <a:pt x="388" y="1210"/>
                    </a:lnTo>
                    <a:lnTo>
                      <a:pt x="320" y="1200"/>
                    </a:lnTo>
                    <a:lnTo>
                      <a:pt x="253" y="1165"/>
                    </a:lnTo>
                    <a:lnTo>
                      <a:pt x="209" y="1120"/>
                    </a:lnTo>
                    <a:lnTo>
                      <a:pt x="166" y="984"/>
                    </a:lnTo>
                    <a:lnTo>
                      <a:pt x="216" y="978"/>
                    </a:lnTo>
                    <a:lnTo>
                      <a:pt x="212" y="914"/>
                    </a:lnTo>
                    <a:lnTo>
                      <a:pt x="168" y="888"/>
                    </a:lnTo>
                    <a:lnTo>
                      <a:pt x="159" y="824"/>
                    </a:lnTo>
                    <a:lnTo>
                      <a:pt x="239" y="833"/>
                    </a:lnTo>
                    <a:lnTo>
                      <a:pt x="239" y="777"/>
                    </a:lnTo>
                    <a:lnTo>
                      <a:pt x="209" y="715"/>
                    </a:lnTo>
                    <a:lnTo>
                      <a:pt x="162" y="737"/>
                    </a:lnTo>
                    <a:lnTo>
                      <a:pt x="120" y="667"/>
                    </a:lnTo>
                    <a:lnTo>
                      <a:pt x="145" y="601"/>
                    </a:lnTo>
                    <a:lnTo>
                      <a:pt x="109" y="475"/>
                    </a:lnTo>
                    <a:lnTo>
                      <a:pt x="117" y="393"/>
                    </a:lnTo>
                    <a:lnTo>
                      <a:pt x="32" y="217"/>
                    </a:lnTo>
                    <a:lnTo>
                      <a:pt x="0" y="120"/>
                    </a:lnTo>
                    <a:lnTo>
                      <a:pt x="86" y="55"/>
                    </a:lnTo>
                    <a:lnTo>
                      <a:pt x="241" y="57"/>
                    </a:lnTo>
                    <a:lnTo>
                      <a:pt x="375" y="0"/>
                    </a:lnTo>
                    <a:lnTo>
                      <a:pt x="460" y="48"/>
                    </a:lnTo>
                    <a:lnTo>
                      <a:pt x="525" y="180"/>
                    </a:lnTo>
                    <a:lnTo>
                      <a:pt x="599" y="268"/>
                    </a:lnTo>
                    <a:lnTo>
                      <a:pt x="753" y="433"/>
                    </a:lnTo>
                    <a:lnTo>
                      <a:pt x="887" y="568"/>
                    </a:lnTo>
                    <a:lnTo>
                      <a:pt x="1047" y="640"/>
                    </a:lnTo>
                    <a:lnTo>
                      <a:pt x="1131" y="738"/>
                    </a:lnTo>
                    <a:lnTo>
                      <a:pt x="1061" y="852"/>
                    </a:lnTo>
                    <a:lnTo>
                      <a:pt x="969" y="953"/>
                    </a:lnTo>
                    <a:lnTo>
                      <a:pt x="1056" y="1008"/>
                    </a:lnTo>
                    <a:lnTo>
                      <a:pt x="1123" y="1068"/>
                    </a:lnTo>
                    <a:lnTo>
                      <a:pt x="1162" y="1121"/>
                    </a:lnTo>
                    <a:lnTo>
                      <a:pt x="1127" y="1214"/>
                    </a:lnTo>
                    <a:lnTo>
                      <a:pt x="1066" y="1309"/>
                    </a:lnTo>
                    <a:lnTo>
                      <a:pt x="1067" y="1407"/>
                    </a:lnTo>
                    <a:lnTo>
                      <a:pt x="907" y="1450"/>
                    </a:lnTo>
                    <a:lnTo>
                      <a:pt x="880" y="1346"/>
                    </a:lnTo>
                    <a:lnTo>
                      <a:pt x="835" y="1210"/>
                    </a:lnTo>
                    <a:lnTo>
                      <a:pt x="790" y="1165"/>
                    </a:lnTo>
                    <a:lnTo>
                      <a:pt x="738" y="1136"/>
                    </a:lnTo>
                    <a:lnTo>
                      <a:pt x="691" y="1048"/>
                    </a:lnTo>
                    <a:lnTo>
                      <a:pt x="620" y="1008"/>
                    </a:lnTo>
                    <a:lnTo>
                      <a:pt x="522" y="1029"/>
                    </a:lnTo>
                    <a:lnTo>
                      <a:pt x="533" y="1136"/>
                    </a:lnTo>
                    <a:lnTo>
                      <a:pt x="478" y="1216"/>
                    </a:lnTo>
                    <a:close/>
                  </a:path>
                </a:pathLst>
              </a:custGeom>
              <a:solidFill>
                <a:srgbClr val="FF0000"/>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4" name="Freeform 43">
                <a:extLst>
                  <a:ext uri="{FF2B5EF4-FFF2-40B4-BE49-F238E27FC236}">
                    <a16:creationId xmlns:a16="http://schemas.microsoft.com/office/drawing/2014/main" id="{4097D34A-E831-7E4A-B179-26880A02F36C}"/>
                  </a:ext>
                </a:extLst>
              </p:cNvPr>
              <p:cNvSpPr>
                <a:spLocks/>
              </p:cNvSpPr>
              <p:nvPr/>
            </p:nvSpPr>
            <p:spPr bwMode="auto">
              <a:xfrm>
                <a:off x="4406093" y="5375645"/>
                <a:ext cx="200822" cy="346741"/>
              </a:xfrm>
              <a:custGeom>
                <a:avLst/>
                <a:gdLst/>
                <a:ahLst/>
                <a:cxnLst>
                  <a:cxn ang="0">
                    <a:pos x="400" y="1089"/>
                  </a:cxn>
                  <a:cxn ang="0">
                    <a:pos x="476" y="1014"/>
                  </a:cxn>
                  <a:cxn ang="0">
                    <a:pos x="560" y="920"/>
                  </a:cxn>
                  <a:cxn ang="0">
                    <a:pos x="605" y="809"/>
                  </a:cxn>
                  <a:cxn ang="0">
                    <a:pos x="620" y="676"/>
                  </a:cxn>
                  <a:cxn ang="0">
                    <a:pos x="535" y="624"/>
                  </a:cxn>
                  <a:cxn ang="0">
                    <a:pos x="479" y="525"/>
                  </a:cxn>
                  <a:cxn ang="0">
                    <a:pos x="464" y="437"/>
                  </a:cxn>
                  <a:cxn ang="0">
                    <a:pos x="487" y="334"/>
                  </a:cxn>
                  <a:cxn ang="0">
                    <a:pos x="535" y="246"/>
                  </a:cxn>
                  <a:cxn ang="0">
                    <a:pos x="432" y="175"/>
                  </a:cxn>
                  <a:cxn ang="0">
                    <a:pos x="377" y="111"/>
                  </a:cxn>
                  <a:cxn ang="0">
                    <a:pos x="362" y="0"/>
                  </a:cxn>
                  <a:cxn ang="0">
                    <a:pos x="283" y="40"/>
                  </a:cxn>
                  <a:cxn ang="0">
                    <a:pos x="197" y="16"/>
                  </a:cxn>
                  <a:cxn ang="0">
                    <a:pos x="79" y="8"/>
                  </a:cxn>
                  <a:cxn ang="0">
                    <a:pos x="31" y="72"/>
                  </a:cxn>
                  <a:cxn ang="0">
                    <a:pos x="0" y="143"/>
                  </a:cxn>
                  <a:cxn ang="0">
                    <a:pos x="79" y="207"/>
                  </a:cxn>
                  <a:cxn ang="0">
                    <a:pos x="79" y="262"/>
                  </a:cxn>
                  <a:cxn ang="0">
                    <a:pos x="185" y="272"/>
                  </a:cxn>
                  <a:cxn ang="0">
                    <a:pos x="244" y="382"/>
                  </a:cxn>
                  <a:cxn ang="0">
                    <a:pos x="244" y="477"/>
                  </a:cxn>
                  <a:cxn ang="0">
                    <a:pos x="220" y="541"/>
                  </a:cxn>
                  <a:cxn ang="0">
                    <a:pos x="189" y="596"/>
                  </a:cxn>
                  <a:cxn ang="0">
                    <a:pos x="214" y="691"/>
                  </a:cxn>
                  <a:cxn ang="0">
                    <a:pos x="220" y="779"/>
                  </a:cxn>
                  <a:cxn ang="0">
                    <a:pos x="212" y="843"/>
                  </a:cxn>
                  <a:cxn ang="0">
                    <a:pos x="244" y="930"/>
                  </a:cxn>
                  <a:cxn ang="0">
                    <a:pos x="314" y="978"/>
                  </a:cxn>
                  <a:cxn ang="0">
                    <a:pos x="400" y="1089"/>
                  </a:cxn>
                </a:cxnLst>
                <a:rect l="0" t="0" r="r" b="b"/>
                <a:pathLst>
                  <a:path w="620" h="1089">
                    <a:moveTo>
                      <a:pt x="400" y="1089"/>
                    </a:moveTo>
                    <a:lnTo>
                      <a:pt x="476" y="1014"/>
                    </a:lnTo>
                    <a:lnTo>
                      <a:pt x="560" y="920"/>
                    </a:lnTo>
                    <a:lnTo>
                      <a:pt x="605" y="809"/>
                    </a:lnTo>
                    <a:lnTo>
                      <a:pt x="620" y="676"/>
                    </a:lnTo>
                    <a:lnTo>
                      <a:pt x="535" y="624"/>
                    </a:lnTo>
                    <a:lnTo>
                      <a:pt x="479" y="525"/>
                    </a:lnTo>
                    <a:lnTo>
                      <a:pt x="464" y="437"/>
                    </a:lnTo>
                    <a:lnTo>
                      <a:pt x="487" y="334"/>
                    </a:lnTo>
                    <a:lnTo>
                      <a:pt x="535" y="246"/>
                    </a:lnTo>
                    <a:lnTo>
                      <a:pt x="432" y="175"/>
                    </a:lnTo>
                    <a:lnTo>
                      <a:pt x="377" y="111"/>
                    </a:lnTo>
                    <a:lnTo>
                      <a:pt x="362" y="0"/>
                    </a:lnTo>
                    <a:lnTo>
                      <a:pt x="283" y="40"/>
                    </a:lnTo>
                    <a:lnTo>
                      <a:pt x="197" y="16"/>
                    </a:lnTo>
                    <a:lnTo>
                      <a:pt x="79" y="8"/>
                    </a:lnTo>
                    <a:lnTo>
                      <a:pt x="31" y="72"/>
                    </a:lnTo>
                    <a:lnTo>
                      <a:pt x="0" y="143"/>
                    </a:lnTo>
                    <a:lnTo>
                      <a:pt x="79" y="207"/>
                    </a:lnTo>
                    <a:lnTo>
                      <a:pt x="79" y="262"/>
                    </a:lnTo>
                    <a:lnTo>
                      <a:pt x="185" y="272"/>
                    </a:lnTo>
                    <a:lnTo>
                      <a:pt x="244" y="382"/>
                    </a:lnTo>
                    <a:lnTo>
                      <a:pt x="244" y="477"/>
                    </a:lnTo>
                    <a:lnTo>
                      <a:pt x="220" y="541"/>
                    </a:lnTo>
                    <a:lnTo>
                      <a:pt x="189" y="596"/>
                    </a:lnTo>
                    <a:lnTo>
                      <a:pt x="214" y="691"/>
                    </a:lnTo>
                    <a:lnTo>
                      <a:pt x="220" y="779"/>
                    </a:lnTo>
                    <a:lnTo>
                      <a:pt x="212" y="843"/>
                    </a:lnTo>
                    <a:lnTo>
                      <a:pt x="244" y="930"/>
                    </a:lnTo>
                    <a:lnTo>
                      <a:pt x="314" y="978"/>
                    </a:lnTo>
                    <a:lnTo>
                      <a:pt x="400" y="1089"/>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5" name="Freeform 44">
                <a:extLst>
                  <a:ext uri="{FF2B5EF4-FFF2-40B4-BE49-F238E27FC236}">
                    <a16:creationId xmlns:a16="http://schemas.microsoft.com/office/drawing/2014/main" id="{EAEBF1D7-7CF2-8640-B17F-60198A637718}"/>
                  </a:ext>
                </a:extLst>
              </p:cNvPr>
              <p:cNvSpPr>
                <a:spLocks/>
              </p:cNvSpPr>
              <p:nvPr/>
            </p:nvSpPr>
            <p:spPr bwMode="auto">
              <a:xfrm>
                <a:off x="4370097" y="5273328"/>
                <a:ext cx="172404" cy="149687"/>
              </a:xfrm>
              <a:custGeom>
                <a:avLst/>
                <a:gdLst/>
                <a:ahLst/>
                <a:cxnLst>
                  <a:cxn ang="0">
                    <a:pos x="0" y="357"/>
                  </a:cxn>
                  <a:cxn ang="0">
                    <a:pos x="48" y="412"/>
                  </a:cxn>
                  <a:cxn ang="0">
                    <a:pos x="113" y="469"/>
                  </a:cxn>
                  <a:cxn ang="0">
                    <a:pos x="142" y="398"/>
                  </a:cxn>
                  <a:cxn ang="0">
                    <a:pos x="190" y="333"/>
                  </a:cxn>
                  <a:cxn ang="0">
                    <a:pos x="307" y="340"/>
                  </a:cxn>
                  <a:cxn ang="0">
                    <a:pos x="394" y="363"/>
                  </a:cxn>
                  <a:cxn ang="0">
                    <a:pos x="474" y="325"/>
                  </a:cxn>
                  <a:cxn ang="0">
                    <a:pos x="536" y="227"/>
                  </a:cxn>
                  <a:cxn ang="0">
                    <a:pos x="447" y="222"/>
                  </a:cxn>
                  <a:cxn ang="0">
                    <a:pos x="381" y="216"/>
                  </a:cxn>
                  <a:cxn ang="0">
                    <a:pos x="312" y="178"/>
                  </a:cxn>
                  <a:cxn ang="0">
                    <a:pos x="268" y="129"/>
                  </a:cxn>
                  <a:cxn ang="0">
                    <a:pos x="223" y="0"/>
                  </a:cxn>
                  <a:cxn ang="0">
                    <a:pos x="141" y="48"/>
                  </a:cxn>
                  <a:cxn ang="0">
                    <a:pos x="91" y="131"/>
                  </a:cxn>
                  <a:cxn ang="0">
                    <a:pos x="18" y="154"/>
                  </a:cxn>
                  <a:cxn ang="0">
                    <a:pos x="0" y="221"/>
                  </a:cxn>
                  <a:cxn ang="0">
                    <a:pos x="23" y="300"/>
                  </a:cxn>
                  <a:cxn ang="0">
                    <a:pos x="0" y="357"/>
                  </a:cxn>
                </a:cxnLst>
                <a:rect l="0" t="0" r="r" b="b"/>
                <a:pathLst>
                  <a:path w="536" h="469">
                    <a:moveTo>
                      <a:pt x="0" y="357"/>
                    </a:moveTo>
                    <a:lnTo>
                      <a:pt x="48" y="412"/>
                    </a:lnTo>
                    <a:lnTo>
                      <a:pt x="113" y="469"/>
                    </a:lnTo>
                    <a:lnTo>
                      <a:pt x="142" y="398"/>
                    </a:lnTo>
                    <a:lnTo>
                      <a:pt x="190" y="333"/>
                    </a:lnTo>
                    <a:lnTo>
                      <a:pt x="307" y="340"/>
                    </a:lnTo>
                    <a:lnTo>
                      <a:pt x="394" y="363"/>
                    </a:lnTo>
                    <a:lnTo>
                      <a:pt x="474" y="325"/>
                    </a:lnTo>
                    <a:lnTo>
                      <a:pt x="536" y="227"/>
                    </a:lnTo>
                    <a:lnTo>
                      <a:pt x="447" y="222"/>
                    </a:lnTo>
                    <a:lnTo>
                      <a:pt x="381" y="216"/>
                    </a:lnTo>
                    <a:lnTo>
                      <a:pt x="312" y="178"/>
                    </a:lnTo>
                    <a:lnTo>
                      <a:pt x="268" y="129"/>
                    </a:lnTo>
                    <a:lnTo>
                      <a:pt x="223" y="0"/>
                    </a:lnTo>
                    <a:lnTo>
                      <a:pt x="141" y="48"/>
                    </a:lnTo>
                    <a:lnTo>
                      <a:pt x="91" y="131"/>
                    </a:lnTo>
                    <a:lnTo>
                      <a:pt x="18" y="154"/>
                    </a:lnTo>
                    <a:lnTo>
                      <a:pt x="0" y="221"/>
                    </a:lnTo>
                    <a:lnTo>
                      <a:pt x="23" y="300"/>
                    </a:lnTo>
                    <a:lnTo>
                      <a:pt x="0" y="357"/>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6" name="Freeform 45">
                <a:extLst>
                  <a:ext uri="{FF2B5EF4-FFF2-40B4-BE49-F238E27FC236}">
                    <a16:creationId xmlns:a16="http://schemas.microsoft.com/office/drawing/2014/main" id="{ED2767C6-CF3E-7247-9979-C164C76FD912}"/>
                  </a:ext>
                </a:extLst>
              </p:cNvPr>
              <p:cNvSpPr>
                <a:spLocks/>
              </p:cNvSpPr>
              <p:nvPr/>
            </p:nvSpPr>
            <p:spPr bwMode="auto">
              <a:xfrm>
                <a:off x="4523556" y="5279013"/>
                <a:ext cx="157248" cy="174318"/>
              </a:xfrm>
              <a:custGeom>
                <a:avLst/>
                <a:gdLst/>
                <a:ahLst/>
                <a:cxnLst>
                  <a:cxn ang="0">
                    <a:pos x="120" y="132"/>
                  </a:cxn>
                  <a:cxn ang="0">
                    <a:pos x="0" y="307"/>
                  </a:cxn>
                  <a:cxn ang="0">
                    <a:pos x="15" y="415"/>
                  </a:cxn>
                  <a:cxn ang="0">
                    <a:pos x="80" y="487"/>
                  </a:cxn>
                  <a:cxn ang="0">
                    <a:pos x="177" y="553"/>
                  </a:cxn>
                  <a:cxn ang="0">
                    <a:pos x="231" y="535"/>
                  </a:cxn>
                  <a:cxn ang="0">
                    <a:pos x="291" y="493"/>
                  </a:cxn>
                  <a:cxn ang="0">
                    <a:pos x="381" y="481"/>
                  </a:cxn>
                  <a:cxn ang="0">
                    <a:pos x="447" y="493"/>
                  </a:cxn>
                  <a:cxn ang="0">
                    <a:pos x="498" y="448"/>
                  </a:cxn>
                  <a:cxn ang="0">
                    <a:pos x="474" y="348"/>
                  </a:cxn>
                  <a:cxn ang="0">
                    <a:pos x="429" y="207"/>
                  </a:cxn>
                  <a:cxn ang="0">
                    <a:pos x="386" y="160"/>
                  </a:cxn>
                  <a:cxn ang="0">
                    <a:pos x="329" y="130"/>
                  </a:cxn>
                  <a:cxn ang="0">
                    <a:pos x="282" y="42"/>
                  </a:cxn>
                  <a:cxn ang="0">
                    <a:pos x="210" y="0"/>
                  </a:cxn>
                  <a:cxn ang="0">
                    <a:pos x="111" y="21"/>
                  </a:cxn>
                  <a:cxn ang="0">
                    <a:pos x="120" y="132"/>
                  </a:cxn>
                </a:cxnLst>
                <a:rect l="0" t="0" r="r" b="b"/>
                <a:pathLst>
                  <a:path w="498" h="553">
                    <a:moveTo>
                      <a:pt x="120" y="132"/>
                    </a:moveTo>
                    <a:lnTo>
                      <a:pt x="0" y="307"/>
                    </a:lnTo>
                    <a:lnTo>
                      <a:pt x="15" y="415"/>
                    </a:lnTo>
                    <a:lnTo>
                      <a:pt x="80" y="487"/>
                    </a:lnTo>
                    <a:lnTo>
                      <a:pt x="177" y="553"/>
                    </a:lnTo>
                    <a:lnTo>
                      <a:pt x="231" y="535"/>
                    </a:lnTo>
                    <a:lnTo>
                      <a:pt x="291" y="493"/>
                    </a:lnTo>
                    <a:lnTo>
                      <a:pt x="381" y="481"/>
                    </a:lnTo>
                    <a:lnTo>
                      <a:pt x="447" y="493"/>
                    </a:lnTo>
                    <a:lnTo>
                      <a:pt x="498" y="448"/>
                    </a:lnTo>
                    <a:lnTo>
                      <a:pt x="474" y="348"/>
                    </a:lnTo>
                    <a:lnTo>
                      <a:pt x="429" y="207"/>
                    </a:lnTo>
                    <a:lnTo>
                      <a:pt x="386" y="160"/>
                    </a:lnTo>
                    <a:lnTo>
                      <a:pt x="329" y="130"/>
                    </a:lnTo>
                    <a:lnTo>
                      <a:pt x="282" y="42"/>
                    </a:lnTo>
                    <a:lnTo>
                      <a:pt x="210" y="0"/>
                    </a:lnTo>
                    <a:lnTo>
                      <a:pt x="111" y="21"/>
                    </a:lnTo>
                    <a:lnTo>
                      <a:pt x="120" y="132"/>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7" name="Freeform 46">
                <a:extLst>
                  <a:ext uri="{FF2B5EF4-FFF2-40B4-BE49-F238E27FC236}">
                    <a16:creationId xmlns:a16="http://schemas.microsoft.com/office/drawing/2014/main" id="{7756F85B-CCAF-5541-9CCB-A51E4184CBB0}"/>
                  </a:ext>
                </a:extLst>
              </p:cNvPr>
              <p:cNvSpPr>
                <a:spLocks/>
              </p:cNvSpPr>
              <p:nvPr/>
            </p:nvSpPr>
            <p:spPr bwMode="auto">
              <a:xfrm>
                <a:off x="4555764" y="5405961"/>
                <a:ext cx="221662" cy="185686"/>
              </a:xfrm>
              <a:custGeom>
                <a:avLst/>
                <a:gdLst/>
                <a:ahLst/>
                <a:cxnLst>
                  <a:cxn ang="0">
                    <a:pos x="0" y="346"/>
                  </a:cxn>
                  <a:cxn ang="0">
                    <a:pos x="17" y="431"/>
                  </a:cxn>
                  <a:cxn ang="0">
                    <a:pos x="71" y="530"/>
                  </a:cxn>
                  <a:cxn ang="0">
                    <a:pos x="159" y="584"/>
                  </a:cxn>
                  <a:cxn ang="0">
                    <a:pos x="286" y="575"/>
                  </a:cxn>
                  <a:cxn ang="0">
                    <a:pos x="432" y="505"/>
                  </a:cxn>
                  <a:cxn ang="0">
                    <a:pos x="598" y="473"/>
                  </a:cxn>
                  <a:cxn ang="0">
                    <a:pos x="689" y="311"/>
                  </a:cxn>
                  <a:cxn ang="0">
                    <a:pos x="670" y="228"/>
                  </a:cxn>
                  <a:cxn ang="0">
                    <a:pos x="630" y="138"/>
                  </a:cxn>
                  <a:cxn ang="0">
                    <a:pos x="591" y="96"/>
                  </a:cxn>
                  <a:cxn ang="0">
                    <a:pos x="548" y="0"/>
                  </a:cxn>
                  <a:cxn ang="0">
                    <a:pos x="383" y="48"/>
                  </a:cxn>
                  <a:cxn ang="0">
                    <a:pos x="338" y="90"/>
                  </a:cxn>
                  <a:cxn ang="0">
                    <a:pos x="274" y="81"/>
                  </a:cxn>
                  <a:cxn ang="0">
                    <a:pos x="246" y="82"/>
                  </a:cxn>
                  <a:cxn ang="0">
                    <a:pos x="183" y="91"/>
                  </a:cxn>
                  <a:cxn ang="0">
                    <a:pos x="123" y="133"/>
                  </a:cxn>
                  <a:cxn ang="0">
                    <a:pos x="71" y="151"/>
                  </a:cxn>
                  <a:cxn ang="0">
                    <a:pos x="23" y="238"/>
                  </a:cxn>
                  <a:cxn ang="0">
                    <a:pos x="0" y="346"/>
                  </a:cxn>
                </a:cxnLst>
                <a:rect l="0" t="0" r="r" b="b"/>
                <a:pathLst>
                  <a:path w="689" h="584">
                    <a:moveTo>
                      <a:pt x="0" y="346"/>
                    </a:moveTo>
                    <a:lnTo>
                      <a:pt x="17" y="431"/>
                    </a:lnTo>
                    <a:lnTo>
                      <a:pt x="71" y="530"/>
                    </a:lnTo>
                    <a:lnTo>
                      <a:pt x="159" y="584"/>
                    </a:lnTo>
                    <a:lnTo>
                      <a:pt x="286" y="575"/>
                    </a:lnTo>
                    <a:lnTo>
                      <a:pt x="432" y="505"/>
                    </a:lnTo>
                    <a:lnTo>
                      <a:pt x="598" y="473"/>
                    </a:lnTo>
                    <a:lnTo>
                      <a:pt x="689" y="311"/>
                    </a:lnTo>
                    <a:lnTo>
                      <a:pt x="670" y="228"/>
                    </a:lnTo>
                    <a:lnTo>
                      <a:pt x="630" y="138"/>
                    </a:lnTo>
                    <a:lnTo>
                      <a:pt x="591" y="96"/>
                    </a:lnTo>
                    <a:lnTo>
                      <a:pt x="548" y="0"/>
                    </a:lnTo>
                    <a:lnTo>
                      <a:pt x="383" y="48"/>
                    </a:lnTo>
                    <a:lnTo>
                      <a:pt x="338" y="90"/>
                    </a:lnTo>
                    <a:lnTo>
                      <a:pt x="274" y="81"/>
                    </a:lnTo>
                    <a:lnTo>
                      <a:pt x="246" y="82"/>
                    </a:lnTo>
                    <a:lnTo>
                      <a:pt x="183" y="91"/>
                    </a:lnTo>
                    <a:lnTo>
                      <a:pt x="123" y="133"/>
                    </a:lnTo>
                    <a:lnTo>
                      <a:pt x="71" y="151"/>
                    </a:lnTo>
                    <a:lnTo>
                      <a:pt x="23" y="238"/>
                    </a:lnTo>
                    <a:lnTo>
                      <a:pt x="0" y="346"/>
                    </a:lnTo>
                    <a:close/>
                  </a:path>
                </a:pathLst>
              </a:custGeom>
              <a:solidFill>
                <a:srgbClr val="C4B8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dirty="0">
                  <a:solidFill>
                    <a:srgbClr val="00B050"/>
                  </a:solidFill>
                  <a:latin typeface="+mn-lt"/>
                </a:endParaRPr>
              </a:p>
            </p:txBody>
          </p:sp>
          <p:sp>
            <p:nvSpPr>
              <p:cNvPr id="498" name="Freeform 47">
                <a:extLst>
                  <a:ext uri="{FF2B5EF4-FFF2-40B4-BE49-F238E27FC236}">
                    <a16:creationId xmlns:a16="http://schemas.microsoft.com/office/drawing/2014/main" id="{ADC76CDA-E96E-CD4C-B610-34BA546CE3A4}"/>
                  </a:ext>
                </a:extLst>
              </p:cNvPr>
              <p:cNvSpPr>
                <a:spLocks/>
              </p:cNvSpPr>
              <p:nvPr/>
            </p:nvSpPr>
            <p:spPr bwMode="auto">
              <a:xfrm>
                <a:off x="3231472" y="4494583"/>
                <a:ext cx="34102" cy="45474"/>
              </a:xfrm>
              <a:custGeom>
                <a:avLst/>
                <a:gdLst/>
                <a:ahLst/>
                <a:cxnLst>
                  <a:cxn ang="0">
                    <a:pos x="27" y="616"/>
                  </a:cxn>
                  <a:cxn ang="0">
                    <a:pos x="0" y="486"/>
                  </a:cxn>
                  <a:cxn ang="0">
                    <a:pos x="27" y="390"/>
                  </a:cxn>
                  <a:cxn ang="0">
                    <a:pos x="97" y="319"/>
                  </a:cxn>
                  <a:cxn ang="0">
                    <a:pos x="118" y="208"/>
                  </a:cxn>
                  <a:cxn ang="0">
                    <a:pos x="250" y="56"/>
                  </a:cxn>
                  <a:cxn ang="0">
                    <a:pos x="257" y="0"/>
                  </a:cxn>
                  <a:cxn ang="0">
                    <a:pos x="347" y="14"/>
                  </a:cxn>
                  <a:cxn ang="0">
                    <a:pos x="435" y="27"/>
                  </a:cxn>
                  <a:cxn ang="0">
                    <a:pos x="480" y="163"/>
                  </a:cxn>
                  <a:cxn ang="0">
                    <a:pos x="480" y="299"/>
                  </a:cxn>
                  <a:cxn ang="0">
                    <a:pos x="541" y="396"/>
                  </a:cxn>
                  <a:cxn ang="0">
                    <a:pos x="583" y="493"/>
                  </a:cxn>
                  <a:cxn ang="0">
                    <a:pos x="662" y="526"/>
                  </a:cxn>
                  <a:cxn ang="0">
                    <a:pos x="753" y="616"/>
                  </a:cxn>
                  <a:cxn ang="0">
                    <a:pos x="909" y="646"/>
                  </a:cxn>
                  <a:cxn ang="0">
                    <a:pos x="888" y="777"/>
                  </a:cxn>
                  <a:cxn ang="0">
                    <a:pos x="798" y="889"/>
                  </a:cxn>
                  <a:cxn ang="0">
                    <a:pos x="707" y="1115"/>
                  </a:cxn>
                  <a:cxn ang="0">
                    <a:pos x="707" y="1251"/>
                  </a:cxn>
                  <a:cxn ang="0">
                    <a:pos x="571" y="1161"/>
                  </a:cxn>
                  <a:cxn ang="0">
                    <a:pos x="480" y="1206"/>
                  </a:cxn>
                  <a:cxn ang="0">
                    <a:pos x="390" y="1251"/>
                  </a:cxn>
                  <a:cxn ang="0">
                    <a:pos x="284" y="1256"/>
                  </a:cxn>
                  <a:cxn ang="0">
                    <a:pos x="208" y="1206"/>
                  </a:cxn>
                  <a:cxn ang="0">
                    <a:pos x="118" y="1161"/>
                  </a:cxn>
                  <a:cxn ang="0">
                    <a:pos x="72" y="1115"/>
                  </a:cxn>
                  <a:cxn ang="0">
                    <a:pos x="125" y="1055"/>
                  </a:cxn>
                  <a:cxn ang="0">
                    <a:pos x="163" y="979"/>
                  </a:cxn>
                  <a:cxn ang="0">
                    <a:pos x="139" y="888"/>
                  </a:cxn>
                  <a:cxn ang="0">
                    <a:pos x="118" y="798"/>
                  </a:cxn>
                  <a:cxn ang="0">
                    <a:pos x="27" y="662"/>
                  </a:cxn>
                  <a:cxn ang="0">
                    <a:pos x="7" y="569"/>
                  </a:cxn>
                  <a:cxn ang="0">
                    <a:pos x="27" y="616"/>
                  </a:cxn>
                </a:cxnLst>
                <a:rect l="0" t="0" r="r" b="b"/>
                <a:pathLst>
                  <a:path w="909" h="1256">
                    <a:moveTo>
                      <a:pt x="27" y="616"/>
                    </a:moveTo>
                    <a:lnTo>
                      <a:pt x="0" y="486"/>
                    </a:lnTo>
                    <a:lnTo>
                      <a:pt x="27" y="390"/>
                    </a:lnTo>
                    <a:lnTo>
                      <a:pt x="97" y="319"/>
                    </a:lnTo>
                    <a:lnTo>
                      <a:pt x="118" y="208"/>
                    </a:lnTo>
                    <a:lnTo>
                      <a:pt x="250" y="56"/>
                    </a:lnTo>
                    <a:lnTo>
                      <a:pt x="257" y="0"/>
                    </a:lnTo>
                    <a:lnTo>
                      <a:pt x="347" y="14"/>
                    </a:lnTo>
                    <a:lnTo>
                      <a:pt x="435" y="27"/>
                    </a:lnTo>
                    <a:lnTo>
                      <a:pt x="480" y="163"/>
                    </a:lnTo>
                    <a:lnTo>
                      <a:pt x="480" y="299"/>
                    </a:lnTo>
                    <a:lnTo>
                      <a:pt x="541" y="396"/>
                    </a:lnTo>
                    <a:lnTo>
                      <a:pt x="583" y="493"/>
                    </a:lnTo>
                    <a:lnTo>
                      <a:pt x="662" y="526"/>
                    </a:lnTo>
                    <a:lnTo>
                      <a:pt x="753" y="616"/>
                    </a:lnTo>
                    <a:lnTo>
                      <a:pt x="909" y="646"/>
                    </a:lnTo>
                    <a:lnTo>
                      <a:pt x="888" y="777"/>
                    </a:lnTo>
                    <a:lnTo>
                      <a:pt x="798" y="889"/>
                    </a:lnTo>
                    <a:lnTo>
                      <a:pt x="707" y="1115"/>
                    </a:lnTo>
                    <a:lnTo>
                      <a:pt x="707" y="1251"/>
                    </a:lnTo>
                    <a:lnTo>
                      <a:pt x="571" y="1161"/>
                    </a:lnTo>
                    <a:lnTo>
                      <a:pt x="480" y="1206"/>
                    </a:lnTo>
                    <a:lnTo>
                      <a:pt x="390" y="1251"/>
                    </a:lnTo>
                    <a:lnTo>
                      <a:pt x="284" y="1256"/>
                    </a:lnTo>
                    <a:lnTo>
                      <a:pt x="208" y="1206"/>
                    </a:lnTo>
                    <a:lnTo>
                      <a:pt x="118" y="1161"/>
                    </a:lnTo>
                    <a:lnTo>
                      <a:pt x="72" y="1115"/>
                    </a:lnTo>
                    <a:lnTo>
                      <a:pt x="125" y="1055"/>
                    </a:lnTo>
                    <a:lnTo>
                      <a:pt x="163" y="979"/>
                    </a:lnTo>
                    <a:lnTo>
                      <a:pt x="139" y="888"/>
                    </a:lnTo>
                    <a:lnTo>
                      <a:pt x="118" y="798"/>
                    </a:lnTo>
                    <a:lnTo>
                      <a:pt x="27" y="662"/>
                    </a:lnTo>
                    <a:lnTo>
                      <a:pt x="7" y="569"/>
                    </a:lnTo>
                    <a:lnTo>
                      <a:pt x="27" y="61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sp>
            <p:nvSpPr>
              <p:cNvPr id="499" name="Freeform 48">
                <a:extLst>
                  <a:ext uri="{FF2B5EF4-FFF2-40B4-BE49-F238E27FC236}">
                    <a16:creationId xmlns:a16="http://schemas.microsoft.com/office/drawing/2014/main" id="{1DC712FF-0E36-934C-81E4-A724BD0E4A33}"/>
                  </a:ext>
                </a:extLst>
              </p:cNvPr>
              <p:cNvSpPr>
                <a:spLocks/>
              </p:cNvSpPr>
              <p:nvPr/>
            </p:nvSpPr>
            <p:spPr bwMode="auto">
              <a:xfrm>
                <a:off x="2827933" y="5375645"/>
                <a:ext cx="22735" cy="20843"/>
              </a:xfrm>
              <a:custGeom>
                <a:avLst/>
                <a:gdLst/>
                <a:ahLst/>
                <a:cxnLst>
                  <a:cxn ang="0">
                    <a:pos x="66" y="26"/>
                  </a:cxn>
                  <a:cxn ang="0">
                    <a:pos x="68" y="38"/>
                  </a:cxn>
                  <a:cxn ang="0">
                    <a:pos x="63" y="45"/>
                  </a:cxn>
                  <a:cxn ang="0">
                    <a:pos x="53" y="44"/>
                  </a:cxn>
                  <a:cxn ang="0">
                    <a:pos x="51" y="52"/>
                  </a:cxn>
                  <a:cxn ang="0">
                    <a:pos x="39" y="51"/>
                  </a:cxn>
                  <a:cxn ang="0">
                    <a:pos x="30" y="55"/>
                  </a:cxn>
                  <a:cxn ang="0">
                    <a:pos x="24" y="60"/>
                  </a:cxn>
                  <a:cxn ang="0">
                    <a:pos x="8" y="62"/>
                  </a:cxn>
                  <a:cxn ang="0">
                    <a:pos x="7" y="52"/>
                  </a:cxn>
                  <a:cxn ang="0">
                    <a:pos x="2" y="44"/>
                  </a:cxn>
                  <a:cxn ang="0">
                    <a:pos x="0" y="31"/>
                  </a:cxn>
                  <a:cxn ang="0">
                    <a:pos x="0" y="20"/>
                  </a:cxn>
                  <a:cxn ang="0">
                    <a:pos x="7" y="13"/>
                  </a:cxn>
                  <a:cxn ang="0">
                    <a:pos x="14" y="0"/>
                  </a:cxn>
                  <a:cxn ang="0">
                    <a:pos x="31" y="0"/>
                  </a:cxn>
                  <a:cxn ang="0">
                    <a:pos x="38" y="5"/>
                  </a:cxn>
                  <a:cxn ang="0">
                    <a:pos x="67" y="8"/>
                  </a:cxn>
                  <a:cxn ang="0">
                    <a:pos x="66" y="17"/>
                  </a:cxn>
                  <a:cxn ang="0">
                    <a:pos x="74" y="22"/>
                  </a:cxn>
                  <a:cxn ang="0">
                    <a:pos x="66" y="26"/>
                  </a:cxn>
                </a:cxnLst>
                <a:rect l="0" t="0" r="r" b="b"/>
                <a:pathLst>
                  <a:path w="74" h="62">
                    <a:moveTo>
                      <a:pt x="66" y="26"/>
                    </a:moveTo>
                    <a:lnTo>
                      <a:pt x="68" y="38"/>
                    </a:lnTo>
                    <a:lnTo>
                      <a:pt x="63" y="45"/>
                    </a:lnTo>
                    <a:lnTo>
                      <a:pt x="53" y="44"/>
                    </a:lnTo>
                    <a:lnTo>
                      <a:pt x="51" y="52"/>
                    </a:lnTo>
                    <a:lnTo>
                      <a:pt x="39" y="51"/>
                    </a:lnTo>
                    <a:lnTo>
                      <a:pt x="30" y="55"/>
                    </a:lnTo>
                    <a:lnTo>
                      <a:pt x="24" y="60"/>
                    </a:lnTo>
                    <a:lnTo>
                      <a:pt x="8" y="62"/>
                    </a:lnTo>
                    <a:lnTo>
                      <a:pt x="7" y="52"/>
                    </a:lnTo>
                    <a:lnTo>
                      <a:pt x="2" y="44"/>
                    </a:lnTo>
                    <a:lnTo>
                      <a:pt x="0" y="31"/>
                    </a:lnTo>
                    <a:lnTo>
                      <a:pt x="0" y="20"/>
                    </a:lnTo>
                    <a:lnTo>
                      <a:pt x="7" y="13"/>
                    </a:lnTo>
                    <a:lnTo>
                      <a:pt x="14" y="0"/>
                    </a:lnTo>
                    <a:lnTo>
                      <a:pt x="31" y="0"/>
                    </a:lnTo>
                    <a:lnTo>
                      <a:pt x="38" y="5"/>
                    </a:lnTo>
                    <a:lnTo>
                      <a:pt x="67" y="8"/>
                    </a:lnTo>
                    <a:lnTo>
                      <a:pt x="66" y="17"/>
                    </a:lnTo>
                    <a:lnTo>
                      <a:pt x="74" y="22"/>
                    </a:lnTo>
                    <a:lnTo>
                      <a:pt x="66" y="26"/>
                    </a:lnTo>
                    <a:close/>
                  </a:path>
                </a:pathLst>
              </a:custGeom>
              <a:solidFill>
                <a:srgbClr val="C4B798"/>
              </a:solidFill>
              <a:ln w="6350" cmpd="sng">
                <a:solidFill>
                  <a:srgbClr val="FFFFFF"/>
                </a:solidFill>
                <a:prstDash val="solid"/>
                <a:round/>
                <a:headEnd/>
                <a:tailEnd/>
              </a:ln>
              <a:effectLst>
                <a:outerShdw dist="28398" dir="6993903" algn="ctr" rotWithShape="0">
                  <a:srgbClr val="B2B2B2">
                    <a:alpha val="50000"/>
                  </a:srgbClr>
                </a:outerShdw>
              </a:effectLst>
            </p:spPr>
            <p:txBody>
              <a:bodyPr/>
              <a:lstStyle/>
              <a:p>
                <a:pPr>
                  <a:defRPr/>
                </a:pPr>
                <a:endParaRPr lang="zh-CN" altLang="en-US" sz="1050">
                  <a:solidFill>
                    <a:sysClr val="windowText" lastClr="000000"/>
                  </a:solidFill>
                  <a:latin typeface="+mn-lt"/>
                </a:endParaRPr>
              </a:p>
            </p:txBody>
          </p:sp>
        </p:grpSp>
        <p:cxnSp>
          <p:nvCxnSpPr>
            <p:cNvPr id="4102" name="肘形连接符 141">
              <a:extLst>
                <a:ext uri="{FF2B5EF4-FFF2-40B4-BE49-F238E27FC236}">
                  <a16:creationId xmlns:a16="http://schemas.microsoft.com/office/drawing/2014/main" id="{C7E0EDFA-D332-0542-BF61-DA751F77C88E}"/>
                </a:ext>
              </a:extLst>
            </p:cNvPr>
            <p:cNvCxnSpPr>
              <a:cxnSpLocks/>
              <a:stCxn id="505" idx="3"/>
            </p:cNvCxnSpPr>
            <p:nvPr/>
          </p:nvCxnSpPr>
          <p:spPr bwMode="auto">
            <a:xfrm>
              <a:off x="2821352" y="2349374"/>
              <a:ext cx="2890405" cy="1637752"/>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03" name="组合 417">
              <a:extLst>
                <a:ext uri="{FF2B5EF4-FFF2-40B4-BE49-F238E27FC236}">
                  <a16:creationId xmlns:a16="http://schemas.microsoft.com/office/drawing/2014/main" id="{885E665E-2F3B-1C44-B7E4-5B4446F4DDF5}"/>
                </a:ext>
              </a:extLst>
            </p:cNvPr>
            <p:cNvGrpSpPr>
              <a:grpSpLocks/>
            </p:cNvGrpSpPr>
            <p:nvPr/>
          </p:nvGrpSpPr>
          <p:grpSpPr bwMode="auto">
            <a:xfrm>
              <a:off x="691200" y="1235278"/>
              <a:ext cx="2130153" cy="1659877"/>
              <a:chOff x="536248" y="4580713"/>
              <a:chExt cx="2130153" cy="1659877"/>
            </a:xfrm>
          </p:grpSpPr>
          <p:sp>
            <p:nvSpPr>
              <p:cNvPr id="503" name="圆角矩形 502">
                <a:extLst>
                  <a:ext uri="{FF2B5EF4-FFF2-40B4-BE49-F238E27FC236}">
                    <a16:creationId xmlns:a16="http://schemas.microsoft.com/office/drawing/2014/main" id="{0C40EF5D-88F4-1347-90B5-035476EAC803}"/>
                  </a:ext>
                </a:extLst>
              </p:cNvPr>
              <p:cNvSpPr/>
              <p:nvPr/>
            </p:nvSpPr>
            <p:spPr>
              <a:xfrm>
                <a:off x="536248" y="4872808"/>
                <a:ext cx="2109518" cy="1289027"/>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04" name="圆角矩形 45">
                <a:extLst>
                  <a:ext uri="{FF2B5EF4-FFF2-40B4-BE49-F238E27FC236}">
                    <a16:creationId xmlns:a16="http://schemas.microsoft.com/office/drawing/2014/main" id="{93A764B0-5EFF-684C-9546-87ED59B14977}"/>
                  </a:ext>
                </a:extLst>
              </p:cNvPr>
              <p:cNvSpPr/>
              <p:nvPr/>
            </p:nvSpPr>
            <p:spPr>
              <a:xfrm>
                <a:off x="809263" y="4580713"/>
                <a:ext cx="1582535" cy="422267"/>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Poland</a:t>
                </a:r>
              </a:p>
            </p:txBody>
          </p:sp>
          <p:sp>
            <p:nvSpPr>
              <p:cNvPr id="505" name="Text Box 16">
                <a:extLst>
                  <a:ext uri="{FF2B5EF4-FFF2-40B4-BE49-F238E27FC236}">
                    <a16:creationId xmlns:a16="http://schemas.microsoft.com/office/drawing/2014/main" id="{1D6F550F-D50E-6F4F-BF34-9065615780E9}"/>
                  </a:ext>
                </a:extLst>
              </p:cNvPr>
              <p:cNvSpPr txBox="1">
                <a:spLocks noChangeArrowheads="1"/>
              </p:cNvSpPr>
              <p:nvPr/>
            </p:nvSpPr>
            <p:spPr bwMode="auto">
              <a:xfrm>
                <a:off x="688629" y="5149028"/>
                <a:ext cx="1977772" cy="1091562"/>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Very low OST and NSP coverage</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Repressive drug law enforcement</a:t>
                </a:r>
              </a:p>
            </p:txBody>
          </p:sp>
        </p:grpSp>
        <p:cxnSp>
          <p:nvCxnSpPr>
            <p:cNvPr id="4104" name="肘形连接符 141">
              <a:extLst>
                <a:ext uri="{FF2B5EF4-FFF2-40B4-BE49-F238E27FC236}">
                  <a16:creationId xmlns:a16="http://schemas.microsoft.com/office/drawing/2014/main" id="{2AE21D26-C295-A042-8072-E9CBF24E961A}"/>
                </a:ext>
              </a:extLst>
            </p:cNvPr>
            <p:cNvCxnSpPr>
              <a:cxnSpLocks/>
            </p:cNvCxnSpPr>
            <p:nvPr/>
          </p:nvCxnSpPr>
          <p:spPr bwMode="auto">
            <a:xfrm flipV="1">
              <a:off x="3466948" y="4841789"/>
              <a:ext cx="2703675" cy="850894"/>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05" name="组合 417">
              <a:extLst>
                <a:ext uri="{FF2B5EF4-FFF2-40B4-BE49-F238E27FC236}">
                  <a16:creationId xmlns:a16="http://schemas.microsoft.com/office/drawing/2014/main" id="{D0AAF295-CC88-AC43-935B-84DF153C1F72}"/>
                </a:ext>
              </a:extLst>
            </p:cNvPr>
            <p:cNvGrpSpPr>
              <a:grpSpLocks/>
            </p:cNvGrpSpPr>
            <p:nvPr/>
          </p:nvGrpSpPr>
          <p:grpSpPr bwMode="auto">
            <a:xfrm>
              <a:off x="1357865" y="4857888"/>
              <a:ext cx="2109518" cy="1510654"/>
              <a:chOff x="417095" y="4774299"/>
              <a:chExt cx="2109518" cy="1510654"/>
            </a:xfrm>
          </p:grpSpPr>
          <p:sp>
            <p:nvSpPr>
              <p:cNvPr id="510" name="圆角矩形 509">
                <a:extLst>
                  <a:ext uri="{FF2B5EF4-FFF2-40B4-BE49-F238E27FC236}">
                    <a16:creationId xmlns:a16="http://schemas.microsoft.com/office/drawing/2014/main" id="{93AC00CE-305A-B24A-8218-2992660ECE39}"/>
                  </a:ext>
                </a:extLst>
              </p:cNvPr>
              <p:cNvSpPr/>
              <p:nvPr/>
            </p:nvSpPr>
            <p:spPr>
              <a:xfrm>
                <a:off x="417095" y="4964796"/>
                <a:ext cx="2109518" cy="1289027"/>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11" name="圆角矩形 45">
                <a:extLst>
                  <a:ext uri="{FF2B5EF4-FFF2-40B4-BE49-F238E27FC236}">
                    <a16:creationId xmlns:a16="http://schemas.microsoft.com/office/drawing/2014/main" id="{F24DA27F-B757-724A-87C3-06E6D412762F}"/>
                  </a:ext>
                </a:extLst>
              </p:cNvPr>
              <p:cNvSpPr/>
              <p:nvPr/>
            </p:nvSpPr>
            <p:spPr>
              <a:xfrm>
                <a:off x="680586" y="4774299"/>
                <a:ext cx="1582535" cy="422268"/>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Romania</a:t>
                </a:r>
              </a:p>
            </p:txBody>
          </p:sp>
          <p:sp>
            <p:nvSpPr>
              <p:cNvPr id="512" name="Text Box 16">
                <a:extLst>
                  <a:ext uri="{FF2B5EF4-FFF2-40B4-BE49-F238E27FC236}">
                    <a16:creationId xmlns:a16="http://schemas.microsoft.com/office/drawing/2014/main" id="{B7A9CF0A-63F3-0949-88BD-91374561791E}"/>
                  </a:ext>
                </a:extLst>
              </p:cNvPr>
              <p:cNvSpPr txBox="1">
                <a:spLocks noChangeArrowheads="1"/>
              </p:cNvSpPr>
              <p:nvPr/>
            </p:nvSpPr>
            <p:spPr bwMode="auto">
              <a:xfrm>
                <a:off x="472651" y="5193391"/>
                <a:ext cx="1977773" cy="1091562"/>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Drops in needles coverage</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Outbreak of HIV</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NPS injection</a:t>
                </a:r>
              </a:p>
            </p:txBody>
          </p:sp>
        </p:grpSp>
        <p:sp>
          <p:nvSpPr>
            <p:cNvPr id="513" name="Oval 25">
              <a:extLst>
                <a:ext uri="{FF2B5EF4-FFF2-40B4-BE49-F238E27FC236}">
                  <a16:creationId xmlns:a16="http://schemas.microsoft.com/office/drawing/2014/main" id="{DB22B301-EF9B-BD41-830E-1C9FC0EA3A55}"/>
                </a:ext>
              </a:extLst>
            </p:cNvPr>
            <p:cNvSpPr>
              <a:spLocks noChangeArrowheads="1"/>
            </p:cNvSpPr>
            <p:nvPr/>
          </p:nvSpPr>
          <p:spPr bwMode="gray">
            <a:xfrm>
              <a:off x="6184837" y="4794389"/>
              <a:ext cx="139682" cy="87311"/>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cxnSp>
          <p:nvCxnSpPr>
            <p:cNvPr id="4107" name="肘形连接符 141">
              <a:extLst>
                <a:ext uri="{FF2B5EF4-FFF2-40B4-BE49-F238E27FC236}">
                  <a16:creationId xmlns:a16="http://schemas.microsoft.com/office/drawing/2014/main" id="{5055F120-93E9-6D41-8C1B-949F0BE6F1AA}"/>
                </a:ext>
              </a:extLst>
            </p:cNvPr>
            <p:cNvCxnSpPr>
              <a:cxnSpLocks/>
            </p:cNvCxnSpPr>
            <p:nvPr/>
          </p:nvCxnSpPr>
          <p:spPr bwMode="auto">
            <a:xfrm>
              <a:off x="3109758" y="4049608"/>
              <a:ext cx="2705745" cy="706871"/>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08" name="组合 417">
              <a:extLst>
                <a:ext uri="{FF2B5EF4-FFF2-40B4-BE49-F238E27FC236}">
                  <a16:creationId xmlns:a16="http://schemas.microsoft.com/office/drawing/2014/main" id="{12EEE14C-B252-2A4C-9FE8-5D7BADE33F2E}"/>
                </a:ext>
              </a:extLst>
            </p:cNvPr>
            <p:cNvGrpSpPr>
              <a:grpSpLocks/>
            </p:cNvGrpSpPr>
            <p:nvPr/>
          </p:nvGrpSpPr>
          <p:grpSpPr bwMode="auto">
            <a:xfrm>
              <a:off x="964215" y="2987847"/>
              <a:ext cx="2109518" cy="1712811"/>
              <a:chOff x="416354" y="4618770"/>
              <a:chExt cx="2109518" cy="1712811"/>
            </a:xfrm>
          </p:grpSpPr>
          <p:sp>
            <p:nvSpPr>
              <p:cNvPr id="518" name="圆角矩形 517">
                <a:extLst>
                  <a:ext uri="{FF2B5EF4-FFF2-40B4-BE49-F238E27FC236}">
                    <a16:creationId xmlns:a16="http://schemas.microsoft.com/office/drawing/2014/main" id="{6722DA60-2F90-424B-BF58-82DBD6CB677C}"/>
                  </a:ext>
                </a:extLst>
              </p:cNvPr>
              <p:cNvSpPr/>
              <p:nvPr/>
            </p:nvSpPr>
            <p:spPr>
              <a:xfrm>
                <a:off x="416354" y="4964839"/>
                <a:ext cx="2109518" cy="1289027"/>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19" name="圆角矩形 45">
                <a:extLst>
                  <a:ext uri="{FF2B5EF4-FFF2-40B4-BE49-F238E27FC236}">
                    <a16:creationId xmlns:a16="http://schemas.microsoft.com/office/drawing/2014/main" id="{2C2794A4-1298-B24C-BC04-9FCBB6D7112E}"/>
                  </a:ext>
                </a:extLst>
              </p:cNvPr>
              <p:cNvSpPr/>
              <p:nvPr/>
            </p:nvSpPr>
            <p:spPr>
              <a:xfrm>
                <a:off x="679845" y="4618770"/>
                <a:ext cx="1582535" cy="422267"/>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Hungary</a:t>
                </a:r>
              </a:p>
            </p:txBody>
          </p:sp>
          <p:sp>
            <p:nvSpPr>
              <p:cNvPr id="520" name="Text Box 16">
                <a:extLst>
                  <a:ext uri="{FF2B5EF4-FFF2-40B4-BE49-F238E27FC236}">
                    <a16:creationId xmlns:a16="http://schemas.microsoft.com/office/drawing/2014/main" id="{727ACCCF-5B49-AE4E-9F34-5E48D0D15371}"/>
                  </a:ext>
                </a:extLst>
              </p:cNvPr>
              <p:cNvSpPr txBox="1">
                <a:spLocks noChangeArrowheads="1"/>
              </p:cNvSpPr>
              <p:nvPr/>
            </p:nvSpPr>
            <p:spPr bwMode="auto">
              <a:xfrm>
                <a:off x="679844" y="5168035"/>
                <a:ext cx="1779360" cy="1163546"/>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900" dirty="0">
                    <a:latin typeface="+mn-lt"/>
                    <a:cs typeface="Calibri" pitchFamily="34" charset="0"/>
                  </a:rPr>
                  <a:t>Two largest NSPs closed</a:t>
                </a:r>
              </a:p>
              <a:p>
                <a:pPr marL="88106" indent="-88106">
                  <a:lnSpc>
                    <a:spcPct val="114000"/>
                  </a:lnSpc>
                  <a:buClr>
                    <a:schemeClr val="bg1">
                      <a:lumMod val="50000"/>
                    </a:schemeClr>
                  </a:buClr>
                  <a:buSzPct val="50000"/>
                  <a:buFont typeface="Wingdings" pitchFamily="2" charset="2"/>
                  <a:buChar char="l"/>
                  <a:defRPr/>
                </a:pPr>
                <a:r>
                  <a:rPr lang="en-US" altLang="zh-CN" sz="900" dirty="0" err="1">
                    <a:latin typeface="+mn-lt"/>
                    <a:cs typeface="Calibri" pitchFamily="34" charset="0"/>
                  </a:rPr>
                  <a:t>Criminalising</a:t>
                </a:r>
                <a:r>
                  <a:rPr lang="en-US" altLang="zh-CN" sz="900" dirty="0">
                    <a:latin typeface="+mn-lt"/>
                    <a:cs typeface="Calibri" pitchFamily="34" charset="0"/>
                  </a:rPr>
                  <a:t> drug users/homeless</a:t>
                </a:r>
              </a:p>
              <a:p>
                <a:pPr marL="88106" indent="-88106">
                  <a:lnSpc>
                    <a:spcPct val="114000"/>
                  </a:lnSpc>
                  <a:buClr>
                    <a:schemeClr val="bg1">
                      <a:lumMod val="50000"/>
                    </a:schemeClr>
                  </a:buClr>
                  <a:buSzPct val="50000"/>
                  <a:buFont typeface="Wingdings" pitchFamily="2" charset="2"/>
                  <a:buChar char="l"/>
                  <a:defRPr/>
                </a:pPr>
                <a:r>
                  <a:rPr lang="en-US" altLang="zh-CN" sz="900" dirty="0">
                    <a:latin typeface="+mn-lt"/>
                    <a:cs typeface="Calibri" pitchFamily="34" charset="0"/>
                  </a:rPr>
                  <a:t>NPS injection </a:t>
                </a:r>
              </a:p>
            </p:txBody>
          </p:sp>
        </p:grpSp>
        <p:sp>
          <p:nvSpPr>
            <p:cNvPr id="521" name="Oval 25">
              <a:extLst>
                <a:ext uri="{FF2B5EF4-FFF2-40B4-BE49-F238E27FC236}">
                  <a16:creationId xmlns:a16="http://schemas.microsoft.com/office/drawing/2014/main" id="{30A1BADD-1D82-8E4B-A1CF-F075062B33F1}"/>
                </a:ext>
              </a:extLst>
            </p:cNvPr>
            <p:cNvSpPr>
              <a:spLocks noChangeArrowheads="1"/>
            </p:cNvSpPr>
            <p:nvPr/>
          </p:nvSpPr>
          <p:spPr bwMode="gray">
            <a:xfrm>
              <a:off x="5670552" y="4678505"/>
              <a:ext cx="85714" cy="74611"/>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cxnSp>
          <p:nvCxnSpPr>
            <p:cNvPr id="4110" name="肘形连接符 141">
              <a:extLst>
                <a:ext uri="{FF2B5EF4-FFF2-40B4-BE49-F238E27FC236}">
                  <a16:creationId xmlns:a16="http://schemas.microsoft.com/office/drawing/2014/main" id="{283E8D63-C21D-3446-ABFB-CF6FA7D45624}"/>
                </a:ext>
              </a:extLst>
            </p:cNvPr>
            <p:cNvCxnSpPr>
              <a:cxnSpLocks/>
            </p:cNvCxnSpPr>
            <p:nvPr/>
          </p:nvCxnSpPr>
          <p:spPr bwMode="auto">
            <a:xfrm rot="10800000">
              <a:off x="6344861" y="5154141"/>
              <a:ext cx="780061" cy="778444"/>
            </a:xfrm>
            <a:prstGeom prst="bentConnector3">
              <a:avLst>
                <a:gd name="adj1" fmla="val 50000"/>
              </a:avLst>
            </a:prstGeom>
            <a:noFill/>
            <a:ln w="9525">
              <a:solidFill>
                <a:schemeClr val="accent2"/>
              </a:solidFill>
              <a:prstDash val="sysDash"/>
              <a:miter lim="800000"/>
              <a:headEnd/>
              <a:tailEnd/>
            </a:ln>
            <a:extLst>
              <a:ext uri="{909E8E84-426E-40DD-AFC4-6F175D3DCCD1}">
                <a14:hiddenFill xmlns:a14="http://schemas.microsoft.com/office/drawing/2010/main">
                  <a:noFill/>
                </a14:hiddenFill>
              </a:ext>
            </a:extLst>
          </p:spPr>
        </p:cxnSp>
        <p:grpSp>
          <p:nvGrpSpPr>
            <p:cNvPr id="4111" name="组合 417">
              <a:extLst>
                <a:ext uri="{FF2B5EF4-FFF2-40B4-BE49-F238E27FC236}">
                  <a16:creationId xmlns:a16="http://schemas.microsoft.com/office/drawing/2014/main" id="{2DEF7CF1-60E8-BF4A-A2DF-9AE16F7A47B9}"/>
                </a:ext>
              </a:extLst>
            </p:cNvPr>
            <p:cNvGrpSpPr>
              <a:grpSpLocks/>
            </p:cNvGrpSpPr>
            <p:nvPr/>
          </p:nvGrpSpPr>
          <p:grpSpPr bwMode="auto">
            <a:xfrm>
              <a:off x="6851502" y="5262694"/>
              <a:ext cx="2304756" cy="1547166"/>
              <a:chOff x="838634" y="4773092"/>
              <a:chExt cx="2304756" cy="1547166"/>
            </a:xfrm>
          </p:grpSpPr>
          <p:sp>
            <p:nvSpPr>
              <p:cNvPr id="524" name="圆角矩形 523">
                <a:extLst>
                  <a:ext uri="{FF2B5EF4-FFF2-40B4-BE49-F238E27FC236}">
                    <a16:creationId xmlns:a16="http://schemas.microsoft.com/office/drawing/2014/main" id="{EE00AF9A-02DC-6D46-9E05-B22FBAFD815A}"/>
                  </a:ext>
                </a:extLst>
              </p:cNvPr>
              <p:cNvSpPr/>
              <p:nvPr/>
            </p:nvSpPr>
            <p:spPr>
              <a:xfrm>
                <a:off x="838634" y="4960414"/>
                <a:ext cx="2109519" cy="1290614"/>
              </a:xfrm>
              <a:prstGeom prst="roundRect">
                <a:avLst>
                  <a:gd name="adj" fmla="val 11361"/>
                </a:avLst>
              </a:prstGeom>
              <a:noFill/>
              <a:ln w="9525">
                <a:solidFill>
                  <a:schemeClr val="bg1">
                    <a:lumMod val="65000"/>
                  </a:schemeClr>
                </a:solidFill>
                <a:prstDash val="sysDash"/>
                <a:miter lim="800000"/>
                <a:headEnd/>
                <a:tailEnd/>
              </a:ln>
            </p:spPr>
            <p:txBody>
              <a:bodyPr wrap="none" lIns="68554" tIns="34277" rIns="68554" bIns="34277" anchor="ctr"/>
              <a:lstStyle/>
              <a:p>
                <a:pPr defTabSz="685280">
                  <a:defRPr/>
                </a:pPr>
                <a:r>
                  <a:rPr lang="en-US" altLang="zh-CN" sz="1050" dirty="0">
                    <a:solidFill>
                      <a:sysClr val="windowText" lastClr="000000"/>
                    </a:solidFill>
                    <a:latin typeface="+mn-lt"/>
                    <a:ea typeface="微软雅黑" pitchFamily="34" charset="-122"/>
                    <a:cs typeface="Calibri" pitchFamily="34" charset="0"/>
                  </a:rPr>
                  <a:t>          </a:t>
                </a:r>
                <a:endParaRPr lang="zh-CN" altLang="en-US" sz="1050" dirty="0">
                  <a:solidFill>
                    <a:sysClr val="windowText" lastClr="000000"/>
                  </a:solidFill>
                  <a:latin typeface="+mn-lt"/>
                  <a:ea typeface="微软雅黑" pitchFamily="34" charset="-122"/>
                  <a:cs typeface="Calibri" pitchFamily="34" charset="0"/>
                </a:endParaRPr>
              </a:p>
            </p:txBody>
          </p:sp>
          <p:sp>
            <p:nvSpPr>
              <p:cNvPr id="525" name="圆角矩形 45">
                <a:extLst>
                  <a:ext uri="{FF2B5EF4-FFF2-40B4-BE49-F238E27FC236}">
                    <a16:creationId xmlns:a16="http://schemas.microsoft.com/office/drawing/2014/main" id="{334E5222-401A-A34C-BA9A-9177311AC2CC}"/>
                  </a:ext>
                </a:extLst>
              </p:cNvPr>
              <p:cNvSpPr/>
              <p:nvPr/>
            </p:nvSpPr>
            <p:spPr>
              <a:xfrm>
                <a:off x="935460" y="4773092"/>
                <a:ext cx="1582535" cy="422267"/>
              </a:xfrm>
              <a:prstGeom prst="roundRect">
                <a:avLst>
                  <a:gd name="adj" fmla="val 50000"/>
                </a:avLst>
              </a:prstGeom>
              <a:solidFill>
                <a:schemeClr val="bg1">
                  <a:lumMod val="75000"/>
                </a:schemeClr>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34277" rIns="0" bIns="34277" anchor="ctr" anchorCtr="1"/>
              <a:lstStyle/>
              <a:p>
                <a:pPr algn="r">
                  <a:defRPr/>
                </a:pPr>
                <a:r>
                  <a:rPr lang="en-US" altLang="zh-CN" sz="1125" b="1" dirty="0">
                    <a:latin typeface="+mn-lt"/>
                  </a:rPr>
                  <a:t>Bulgaria</a:t>
                </a:r>
              </a:p>
            </p:txBody>
          </p:sp>
          <p:sp>
            <p:nvSpPr>
              <p:cNvPr id="526" name="Text Box 16">
                <a:extLst>
                  <a:ext uri="{FF2B5EF4-FFF2-40B4-BE49-F238E27FC236}">
                    <a16:creationId xmlns:a16="http://schemas.microsoft.com/office/drawing/2014/main" id="{4B038E85-2AB6-CD46-929F-D08F8B258FD1}"/>
                  </a:ext>
                </a:extLst>
              </p:cNvPr>
              <p:cNvSpPr txBox="1">
                <a:spLocks noChangeArrowheads="1"/>
              </p:cNvSpPr>
              <p:nvPr/>
            </p:nvSpPr>
            <p:spPr bwMode="auto">
              <a:xfrm>
                <a:off x="1164031" y="5228696"/>
                <a:ext cx="1979359" cy="1091562"/>
              </a:xfrm>
              <a:prstGeom prst="rect">
                <a:avLst/>
              </a:prstGeom>
              <a:noFill/>
              <a:ln w="12700">
                <a:noFill/>
                <a:miter lim="800000"/>
                <a:headEnd/>
                <a:tailEnd/>
              </a:ln>
            </p:spPr>
            <p:txBody>
              <a:bodyPr>
                <a:spAutoFit/>
              </a:bodyPr>
              <a:lstStyle/>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Needle exchange stopped</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Growing HIV</a:t>
                </a:r>
              </a:p>
              <a:p>
                <a:pPr marL="88106" indent="-88106">
                  <a:lnSpc>
                    <a:spcPct val="114000"/>
                  </a:lnSpc>
                  <a:buClr>
                    <a:schemeClr val="bg1">
                      <a:lumMod val="50000"/>
                    </a:schemeClr>
                  </a:buClr>
                  <a:buSzPct val="50000"/>
                  <a:buFont typeface="Wingdings" pitchFamily="2" charset="2"/>
                  <a:buChar char="l"/>
                  <a:defRPr/>
                </a:pPr>
                <a:r>
                  <a:rPr lang="en-US" altLang="zh-CN" sz="1050" dirty="0">
                    <a:latin typeface="+mn-lt"/>
                    <a:cs typeface="Calibri" pitchFamily="34" charset="0"/>
                  </a:rPr>
                  <a:t>Repressive laws</a:t>
                </a:r>
              </a:p>
            </p:txBody>
          </p:sp>
        </p:grpSp>
      </p:grpSp>
      <p:sp>
        <p:nvSpPr>
          <p:cNvPr id="79" name="Oval 25">
            <a:extLst>
              <a:ext uri="{FF2B5EF4-FFF2-40B4-BE49-F238E27FC236}">
                <a16:creationId xmlns:a16="http://schemas.microsoft.com/office/drawing/2014/main" id="{44150860-D21B-8B4A-9345-6BF14FA0678B}"/>
              </a:ext>
            </a:extLst>
          </p:cNvPr>
          <p:cNvSpPr>
            <a:spLocks noChangeArrowheads="1"/>
          </p:cNvSpPr>
          <p:nvPr/>
        </p:nvSpPr>
        <p:spPr bwMode="gray">
          <a:xfrm rot="5400000">
            <a:off x="5314355" y="3689152"/>
            <a:ext cx="76200" cy="51197"/>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sp>
        <p:nvSpPr>
          <p:cNvPr id="87" name="Oval 25">
            <a:extLst>
              <a:ext uri="{FF2B5EF4-FFF2-40B4-BE49-F238E27FC236}">
                <a16:creationId xmlns:a16="http://schemas.microsoft.com/office/drawing/2014/main" id="{73D11622-B1D2-B344-94B5-AFB5ECE4380D}"/>
              </a:ext>
            </a:extLst>
          </p:cNvPr>
          <p:cNvSpPr>
            <a:spLocks noChangeArrowheads="1"/>
          </p:cNvSpPr>
          <p:nvPr/>
        </p:nvSpPr>
        <p:spPr bwMode="gray">
          <a:xfrm>
            <a:off x="5678091" y="4530328"/>
            <a:ext cx="84534" cy="79772"/>
          </a:xfrm>
          <a:prstGeom prst="ellipse">
            <a:avLst/>
          </a:prstGeom>
          <a:solidFill>
            <a:schemeClr val="tx1"/>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a:defRPr/>
            </a:pPr>
            <a:endParaRPr lang="zh-CN" altLang="en-US" sz="1050" dirty="0">
              <a:solidFill>
                <a:sysClr val="windowText" lastClr="000000"/>
              </a:solidFill>
              <a:latin typeface="+mn-lt"/>
            </a:endParaRPr>
          </a:p>
        </p:txBody>
      </p:sp>
      <p:sp>
        <p:nvSpPr>
          <p:cNvPr id="74" name="TextBox 73">
            <a:extLst>
              <a:ext uri="{FF2B5EF4-FFF2-40B4-BE49-F238E27FC236}">
                <a16:creationId xmlns:a16="http://schemas.microsoft.com/office/drawing/2014/main" id="{96D5A775-C0BF-E846-B678-B96F967F96B8}"/>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3964987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A0FB-7A3C-BF4B-A442-C6F6751A29A4}"/>
              </a:ext>
            </a:extLst>
          </p:cNvPr>
          <p:cNvSpPr>
            <a:spLocks noGrp="1"/>
          </p:cNvSpPr>
          <p:nvPr>
            <p:ph type="title"/>
          </p:nvPr>
        </p:nvSpPr>
        <p:spPr/>
        <p:txBody>
          <a:bodyPr/>
          <a:lstStyle/>
          <a:p>
            <a:pPr>
              <a:defRPr/>
            </a:pPr>
            <a:r>
              <a:rPr lang="hu-HU" sz="4000" b="1" u="sng" dirty="0" err="1">
                <a:solidFill>
                  <a:srgbClr val="7030A0"/>
                </a:solidFill>
              </a:rPr>
              <a:t>Case</a:t>
            </a:r>
            <a:r>
              <a:rPr lang="hu-HU" sz="4000" b="1" u="sng" dirty="0">
                <a:solidFill>
                  <a:srgbClr val="7030A0"/>
                </a:solidFill>
              </a:rPr>
              <a:t> </a:t>
            </a:r>
            <a:r>
              <a:rPr lang="hu-HU" sz="4000" b="1" u="sng" dirty="0" err="1">
                <a:solidFill>
                  <a:srgbClr val="7030A0"/>
                </a:solidFill>
              </a:rPr>
              <a:t>study</a:t>
            </a:r>
            <a:r>
              <a:rPr lang="hu-HU" sz="4000" b="1" u="sng" dirty="0">
                <a:solidFill>
                  <a:srgbClr val="7030A0"/>
                </a:solidFill>
              </a:rPr>
              <a:t> : </a:t>
            </a:r>
            <a:r>
              <a:rPr lang="hu-HU" sz="4000" b="1" u="sng" dirty="0" err="1">
                <a:solidFill>
                  <a:srgbClr val="7030A0"/>
                </a:solidFill>
              </a:rPr>
              <a:t>Romania</a:t>
            </a:r>
            <a:endParaRPr lang="hu-HU" sz="4000" b="1" u="sng" dirty="0">
              <a:solidFill>
                <a:srgbClr val="7030A0"/>
              </a:solidFill>
            </a:endParaRPr>
          </a:p>
        </p:txBody>
      </p:sp>
      <p:pic>
        <p:nvPicPr>
          <p:cNvPr id="21506" name="Content Placeholder 9">
            <a:extLst>
              <a:ext uri="{FF2B5EF4-FFF2-40B4-BE49-F238E27FC236}">
                <a16:creationId xmlns:a16="http://schemas.microsoft.com/office/drawing/2014/main" id="{193B32AB-5211-4C40-91F4-28D8F3BC9D6C}"/>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6369645" y="4217828"/>
            <a:ext cx="2405078" cy="2109699"/>
          </a:xfrm>
        </p:spPr>
      </p:pic>
      <p:pic>
        <p:nvPicPr>
          <p:cNvPr id="21507" name="Content Placeholder 11">
            <a:extLst>
              <a:ext uri="{FF2B5EF4-FFF2-40B4-BE49-F238E27FC236}">
                <a16:creationId xmlns:a16="http://schemas.microsoft.com/office/drawing/2014/main" id="{37F8D9ED-67F1-6346-AB3C-B93FB77FEE38}"/>
              </a:ext>
            </a:extLst>
          </p:cNvPr>
          <p:cNvPicPr>
            <a:picLocks noGrp="1" noChangeAspect="1" noChangeArrowheads="1"/>
          </p:cNvPicPr>
          <p:nvPr>
            <p:ph sz="half" idx="13"/>
          </p:nvPr>
        </p:nvPicPr>
        <p:blipFill>
          <a:blip r:embed="rId3" cstate="screen">
            <a:extLst>
              <a:ext uri="{28A0092B-C50C-407E-A947-70E740481C1C}">
                <a14:useLocalDpi xmlns:a14="http://schemas.microsoft.com/office/drawing/2010/main"/>
              </a:ext>
            </a:extLst>
          </a:blip>
          <a:srcRect/>
          <a:stretch>
            <a:fillRect/>
          </a:stretch>
        </p:blipFill>
        <p:spPr>
          <a:xfrm>
            <a:off x="5424089" y="2481565"/>
            <a:ext cx="3508071" cy="1749585"/>
          </a:xfrm>
        </p:spPr>
      </p:pic>
      <p:sp>
        <p:nvSpPr>
          <p:cNvPr id="8" name="Content Placeholder 7">
            <a:extLst>
              <a:ext uri="{FF2B5EF4-FFF2-40B4-BE49-F238E27FC236}">
                <a16:creationId xmlns:a16="http://schemas.microsoft.com/office/drawing/2014/main" id="{474260D8-46FC-1B4D-87F9-14D66E6A8382}"/>
              </a:ext>
            </a:extLst>
          </p:cNvPr>
          <p:cNvSpPr>
            <a:spLocks noGrp="1"/>
          </p:cNvSpPr>
          <p:nvPr>
            <p:ph sz="half" idx="14"/>
          </p:nvPr>
        </p:nvSpPr>
        <p:spPr>
          <a:xfrm>
            <a:off x="500332" y="1466490"/>
            <a:ext cx="4233594" cy="4554747"/>
          </a:xfrm>
        </p:spPr>
        <p:txBody>
          <a:bodyPr rtlCol="0">
            <a:noAutofit/>
          </a:bodyPr>
          <a:lstStyle/>
          <a:p>
            <a:pPr>
              <a:defRPr/>
            </a:pPr>
            <a:r>
              <a:rPr lang="hu-HU" sz="2000" dirty="0"/>
              <a:t>2010: </a:t>
            </a:r>
            <a:r>
              <a:rPr lang="hu-HU" sz="2000" dirty="0" err="1"/>
              <a:t>financial</a:t>
            </a:r>
            <a:r>
              <a:rPr lang="hu-HU" sz="2000" dirty="0"/>
              <a:t> </a:t>
            </a:r>
            <a:r>
              <a:rPr lang="hu-HU" sz="2000" dirty="0" err="1"/>
              <a:t>crisis</a:t>
            </a:r>
            <a:r>
              <a:rPr lang="hu-HU" sz="2000" dirty="0"/>
              <a:t> + end of </a:t>
            </a:r>
            <a:r>
              <a:rPr lang="hu-HU" sz="2000" dirty="0" err="1"/>
              <a:t>support</a:t>
            </a:r>
            <a:r>
              <a:rPr lang="hu-HU" sz="2000" dirty="0"/>
              <a:t> of </a:t>
            </a:r>
            <a:r>
              <a:rPr lang="hu-HU" sz="2000" dirty="0" err="1"/>
              <a:t>international</a:t>
            </a:r>
            <a:r>
              <a:rPr lang="hu-HU" sz="2000" dirty="0"/>
              <a:t> </a:t>
            </a:r>
            <a:r>
              <a:rPr lang="hu-HU" sz="2000" dirty="0" err="1"/>
              <a:t>donors</a:t>
            </a:r>
            <a:r>
              <a:rPr lang="hu-HU" sz="2000" dirty="0"/>
              <a:t> </a:t>
            </a:r>
          </a:p>
          <a:p>
            <a:pPr>
              <a:defRPr/>
            </a:pPr>
            <a:r>
              <a:rPr lang="hu-HU" sz="2000" dirty="0"/>
              <a:t>Shift in </a:t>
            </a:r>
            <a:r>
              <a:rPr lang="hu-HU" sz="2000" dirty="0" err="1"/>
              <a:t>the</a:t>
            </a:r>
            <a:r>
              <a:rPr lang="hu-HU" sz="2000" dirty="0"/>
              <a:t> </a:t>
            </a:r>
            <a:r>
              <a:rPr lang="hu-HU" sz="2000" dirty="0" err="1"/>
              <a:t>drug</a:t>
            </a:r>
            <a:r>
              <a:rPr lang="hu-HU" sz="2000" dirty="0"/>
              <a:t> market: </a:t>
            </a:r>
            <a:r>
              <a:rPr lang="hu-HU" sz="2000" dirty="0" err="1"/>
              <a:t>rising</a:t>
            </a:r>
            <a:r>
              <a:rPr lang="hu-HU" sz="2000" dirty="0"/>
              <a:t> </a:t>
            </a:r>
            <a:r>
              <a:rPr lang="hu-HU" sz="2000" dirty="0" err="1"/>
              <a:t>injecting</a:t>
            </a:r>
            <a:r>
              <a:rPr lang="hu-HU" sz="2000" dirty="0"/>
              <a:t> </a:t>
            </a:r>
            <a:r>
              <a:rPr lang="hu-HU" sz="2000" dirty="0" err="1"/>
              <a:t>use</a:t>
            </a:r>
            <a:r>
              <a:rPr lang="hu-HU" sz="2000" dirty="0"/>
              <a:t> of NPS</a:t>
            </a:r>
          </a:p>
          <a:p>
            <a:pPr>
              <a:defRPr/>
            </a:pPr>
            <a:r>
              <a:rPr lang="hu-HU" sz="2000" dirty="0" err="1"/>
              <a:t>Significant</a:t>
            </a:r>
            <a:r>
              <a:rPr lang="hu-HU" sz="2000" dirty="0"/>
              <a:t> </a:t>
            </a:r>
            <a:r>
              <a:rPr lang="hu-HU" sz="2000" dirty="0" err="1"/>
              <a:t>drop</a:t>
            </a:r>
            <a:r>
              <a:rPr lang="hu-HU" sz="2000" dirty="0"/>
              <a:t> in </a:t>
            </a:r>
            <a:r>
              <a:rPr lang="hu-HU" sz="2000" dirty="0" err="1"/>
              <a:t>distributed</a:t>
            </a:r>
            <a:r>
              <a:rPr lang="hu-HU" sz="2000" dirty="0"/>
              <a:t> </a:t>
            </a:r>
            <a:r>
              <a:rPr lang="hu-HU" sz="2000" dirty="0" err="1"/>
              <a:t>needles</a:t>
            </a:r>
            <a:r>
              <a:rPr lang="hu-HU" sz="2000" dirty="0"/>
              <a:t> </a:t>
            </a:r>
            <a:r>
              <a:rPr lang="hu-HU" sz="2000" dirty="0" err="1"/>
              <a:t>resulted</a:t>
            </a:r>
            <a:r>
              <a:rPr lang="hu-HU" sz="2000" dirty="0"/>
              <a:t> in a </a:t>
            </a:r>
            <a:r>
              <a:rPr lang="hu-HU" sz="2000" dirty="0" err="1"/>
              <a:t>huge</a:t>
            </a:r>
            <a:r>
              <a:rPr lang="hu-HU" sz="2000" dirty="0"/>
              <a:t> HIV </a:t>
            </a:r>
            <a:r>
              <a:rPr lang="hu-HU" sz="2000" dirty="0" err="1"/>
              <a:t>outbreak</a:t>
            </a:r>
            <a:r>
              <a:rPr lang="hu-HU" sz="2000" dirty="0"/>
              <a:t> </a:t>
            </a:r>
          </a:p>
          <a:p>
            <a:pPr>
              <a:defRPr/>
            </a:pPr>
            <a:r>
              <a:rPr lang="hu-HU" sz="2000" dirty="0" err="1"/>
              <a:t>Funding</a:t>
            </a:r>
            <a:r>
              <a:rPr lang="hu-HU" sz="2000" dirty="0"/>
              <a:t> is </a:t>
            </a:r>
            <a:r>
              <a:rPr lang="hu-HU" sz="2000" dirty="0" err="1"/>
              <a:t>still</a:t>
            </a:r>
            <a:r>
              <a:rPr lang="hu-HU" sz="2000" dirty="0"/>
              <a:t> </a:t>
            </a:r>
            <a:r>
              <a:rPr lang="hu-HU" sz="2000" dirty="0" err="1"/>
              <a:t>not</a:t>
            </a:r>
            <a:r>
              <a:rPr lang="hu-HU" sz="2000" dirty="0"/>
              <a:t> </a:t>
            </a:r>
            <a:r>
              <a:rPr lang="hu-HU" sz="2000" dirty="0" err="1"/>
              <a:t>stable</a:t>
            </a:r>
            <a:r>
              <a:rPr lang="hu-HU" sz="2000" dirty="0"/>
              <a:t>: </a:t>
            </a:r>
            <a:r>
              <a:rPr lang="hu-HU" sz="2000" dirty="0" err="1"/>
              <a:t>the</a:t>
            </a:r>
            <a:r>
              <a:rPr lang="hu-HU" sz="2000" dirty="0"/>
              <a:t> </a:t>
            </a:r>
            <a:r>
              <a:rPr lang="hu-HU" sz="2000" dirty="0" err="1"/>
              <a:t>number</a:t>
            </a:r>
            <a:r>
              <a:rPr lang="hu-HU" sz="2000" dirty="0"/>
              <a:t> of </a:t>
            </a:r>
            <a:r>
              <a:rPr lang="hu-HU" sz="2000" dirty="0" err="1"/>
              <a:t>clients</a:t>
            </a:r>
            <a:r>
              <a:rPr lang="hu-HU" sz="2000" dirty="0"/>
              <a:t> </a:t>
            </a:r>
            <a:r>
              <a:rPr lang="hu-HU" sz="2000" dirty="0" err="1"/>
              <a:t>reached</a:t>
            </a:r>
            <a:r>
              <a:rPr lang="hu-HU" sz="2000" dirty="0"/>
              <a:t> </a:t>
            </a:r>
            <a:r>
              <a:rPr lang="hu-HU" sz="2000" dirty="0" err="1"/>
              <a:t>by</a:t>
            </a:r>
            <a:r>
              <a:rPr lang="hu-HU" sz="2000" dirty="0"/>
              <a:t> </a:t>
            </a:r>
            <a:r>
              <a:rPr lang="hu-HU" sz="2000" dirty="0" err="1"/>
              <a:t>NSPs</a:t>
            </a:r>
            <a:r>
              <a:rPr lang="hu-HU" sz="2000" dirty="0"/>
              <a:t> </a:t>
            </a:r>
            <a:r>
              <a:rPr lang="hu-HU" sz="2000" dirty="0" err="1"/>
              <a:t>declined</a:t>
            </a:r>
            <a:r>
              <a:rPr lang="hu-HU" sz="2000" dirty="0"/>
              <a:t> </a:t>
            </a:r>
            <a:r>
              <a:rPr lang="hu-HU" sz="2000" dirty="0" err="1"/>
              <a:t>from</a:t>
            </a:r>
            <a:r>
              <a:rPr lang="hu-HU" sz="2000" dirty="0"/>
              <a:t> 7500 </a:t>
            </a:r>
            <a:r>
              <a:rPr lang="hu-HU" sz="2000" dirty="0" err="1"/>
              <a:t>to</a:t>
            </a:r>
            <a:r>
              <a:rPr lang="hu-HU" sz="2000" dirty="0"/>
              <a:t> 2000 </a:t>
            </a:r>
            <a:r>
              <a:rPr lang="hu-HU" sz="2000" dirty="0" err="1"/>
              <a:t>between</a:t>
            </a:r>
            <a:r>
              <a:rPr lang="hu-HU" sz="2000" dirty="0"/>
              <a:t> 2017 and 2018</a:t>
            </a:r>
          </a:p>
          <a:p>
            <a:pPr>
              <a:defRPr/>
            </a:pPr>
            <a:r>
              <a:rPr lang="hu-HU" sz="2000" dirty="0" err="1"/>
              <a:t>Drug</a:t>
            </a:r>
            <a:r>
              <a:rPr lang="hu-HU" sz="2000" dirty="0"/>
              <a:t> policy is </a:t>
            </a:r>
            <a:r>
              <a:rPr lang="hu-HU" sz="2000" dirty="0" err="1"/>
              <a:t>lost</a:t>
            </a:r>
            <a:r>
              <a:rPr lang="hu-HU" sz="2000" dirty="0"/>
              <a:t> </a:t>
            </a:r>
            <a:r>
              <a:rPr lang="hu-HU" sz="2000" dirty="0" err="1"/>
              <a:t>between</a:t>
            </a:r>
            <a:r>
              <a:rPr lang="hu-HU" sz="2000" dirty="0"/>
              <a:t> </a:t>
            </a:r>
            <a:r>
              <a:rPr lang="hu-HU" sz="2000" dirty="0" err="1"/>
              <a:t>ministries</a:t>
            </a:r>
            <a:r>
              <a:rPr lang="hu-HU" sz="2000" dirty="0"/>
              <a:t>, </a:t>
            </a:r>
            <a:r>
              <a:rPr lang="hu-HU" sz="2000" dirty="0" err="1"/>
              <a:t>Strategic</a:t>
            </a:r>
            <a:r>
              <a:rPr lang="hu-HU" sz="2000" dirty="0"/>
              <a:t> </a:t>
            </a:r>
            <a:r>
              <a:rPr lang="hu-HU" sz="2000" dirty="0" err="1"/>
              <a:t>Plan</a:t>
            </a:r>
            <a:r>
              <a:rPr lang="hu-HU" sz="2000" dirty="0"/>
              <a:t> </a:t>
            </a:r>
            <a:r>
              <a:rPr lang="hu-HU" sz="2000" dirty="0" err="1"/>
              <a:t>on</a:t>
            </a:r>
            <a:r>
              <a:rPr lang="hu-HU" sz="2000" dirty="0"/>
              <a:t> HIV has </a:t>
            </a:r>
            <a:r>
              <a:rPr lang="hu-HU" sz="2000" dirty="0" err="1"/>
              <a:t>been</a:t>
            </a:r>
            <a:r>
              <a:rPr lang="hu-HU" sz="2000" dirty="0"/>
              <a:t> </a:t>
            </a:r>
            <a:r>
              <a:rPr lang="hu-HU" sz="2000" dirty="0" err="1"/>
              <a:t>postponed</a:t>
            </a:r>
            <a:r>
              <a:rPr lang="hu-HU" sz="2000" dirty="0"/>
              <a:t> </a:t>
            </a:r>
            <a:r>
              <a:rPr lang="hu-HU" sz="2000" dirty="0" err="1"/>
              <a:t>for</a:t>
            </a:r>
            <a:r>
              <a:rPr lang="hu-HU" sz="2000" dirty="0"/>
              <a:t> a </a:t>
            </a:r>
            <a:r>
              <a:rPr lang="hu-HU" sz="2000" dirty="0" err="1"/>
              <a:t>year</a:t>
            </a:r>
            <a:r>
              <a:rPr lang="hu-HU" sz="2000" dirty="0"/>
              <a:t> </a:t>
            </a:r>
          </a:p>
          <a:p>
            <a:pPr marL="0" indent="0">
              <a:buNone/>
              <a:defRPr/>
            </a:pPr>
            <a:endParaRPr lang="hu-HU" sz="2000" dirty="0"/>
          </a:p>
          <a:p>
            <a:pPr>
              <a:defRPr/>
            </a:pPr>
            <a:endParaRPr lang="hu-HU" sz="2000" dirty="0"/>
          </a:p>
          <a:p>
            <a:pPr>
              <a:defRPr/>
            </a:pPr>
            <a:endParaRPr lang="hu-HU" sz="2000" dirty="0"/>
          </a:p>
        </p:txBody>
      </p:sp>
      <p:pic>
        <p:nvPicPr>
          <p:cNvPr id="21509" name="Picture 17">
            <a:extLst>
              <a:ext uri="{FF2B5EF4-FFF2-40B4-BE49-F238E27FC236}">
                <a16:creationId xmlns:a16="http://schemas.microsoft.com/office/drawing/2014/main" id="{73604A32-3C72-C543-A68B-FFE6AB2E45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24091" y="279599"/>
            <a:ext cx="3508071" cy="197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C5C7BA-42A0-AD4B-B08C-FE8FD74AE5AA}"/>
              </a:ext>
            </a:extLst>
          </p:cNvPr>
          <p:cNvSpPr txBox="1"/>
          <p:nvPr/>
        </p:nvSpPr>
        <p:spPr>
          <a:xfrm>
            <a:off x="1811547" y="6418053"/>
            <a:ext cx="7332453" cy="307777"/>
          </a:xfrm>
          <a:prstGeom prst="rect">
            <a:avLst/>
          </a:prstGeom>
          <a:noFill/>
        </p:spPr>
        <p:txBody>
          <a:bodyPr wrap="square" rtlCol="0">
            <a:spAutoFit/>
          </a:bodyPr>
          <a:lstStyle/>
          <a:p>
            <a:r>
              <a:rPr lang="en-US" dirty="0"/>
              <a:t>These slides are developed by Peter </a:t>
            </a:r>
            <a:r>
              <a:rPr lang="en-US" dirty="0" err="1"/>
              <a:t>Sarosi</a:t>
            </a:r>
            <a:r>
              <a:rPr lang="en-US" dirty="0"/>
              <a:t>, Rights Reporter Foundation, Hungary</a:t>
            </a:r>
          </a:p>
        </p:txBody>
      </p:sp>
    </p:spTree>
    <p:extLst>
      <p:ext uri="{BB962C8B-B14F-4D97-AF65-F5344CB8AC3E}">
        <p14:creationId xmlns:p14="http://schemas.microsoft.com/office/powerpoint/2010/main" val="4288975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D4D8-9A6F-4956-816F-5AE3CA665920}"/>
              </a:ext>
            </a:extLst>
          </p:cNvPr>
          <p:cNvSpPr>
            <a:spLocks noGrp="1"/>
          </p:cNvSpPr>
          <p:nvPr>
            <p:ph type="title"/>
          </p:nvPr>
        </p:nvSpPr>
        <p:spPr>
          <a:xfrm>
            <a:off x="628650" y="365125"/>
            <a:ext cx="7886700" cy="1325563"/>
          </a:xfrm>
        </p:spPr>
        <p:txBody>
          <a:bodyPr vert="horz" lIns="91440" tIns="45720" rIns="91440" bIns="45720" rtlCol="0" anchor="ctr">
            <a:normAutofit/>
          </a:bodyPr>
          <a:lstStyle/>
          <a:p>
            <a:r>
              <a:rPr lang="en-US" b="1" u="sng" dirty="0">
                <a:solidFill>
                  <a:srgbClr val="7030A0"/>
                </a:solidFill>
              </a:rPr>
              <a:t>Case study: Russia</a:t>
            </a:r>
          </a:p>
        </p:txBody>
      </p:sp>
      <p:sp>
        <p:nvSpPr>
          <p:cNvPr id="3" name="Content Placeholder 2">
            <a:extLst>
              <a:ext uri="{FF2B5EF4-FFF2-40B4-BE49-F238E27FC236}">
                <a16:creationId xmlns:a16="http://schemas.microsoft.com/office/drawing/2014/main" id="{65E356CD-9AB8-41EE-B483-72F895961931}"/>
              </a:ext>
            </a:extLst>
          </p:cNvPr>
          <p:cNvSpPr>
            <a:spLocks noGrp="1"/>
          </p:cNvSpPr>
          <p:nvPr>
            <p:ph sz="half" idx="1"/>
          </p:nvPr>
        </p:nvSpPr>
        <p:spPr>
          <a:xfrm>
            <a:off x="281354" y="1547446"/>
            <a:ext cx="4290646" cy="4945429"/>
          </a:xfrm>
        </p:spPr>
        <p:txBody>
          <a:bodyPr vert="horz" lIns="91440" tIns="45720" rIns="91440" bIns="45720" rtlCol="0">
            <a:normAutofit/>
          </a:bodyPr>
          <a:lstStyle/>
          <a:p>
            <a:r>
              <a:rPr lang="en-US" sz="1600" dirty="0"/>
              <a:t>Russia is home to 70% of people living with HIV in the region - 1 306 109 HIV cases registered as on 1st November 2018</a:t>
            </a:r>
          </a:p>
          <a:p>
            <a:r>
              <a:rPr lang="en-US" sz="1600" dirty="0"/>
              <a:t>48,1 - 75,2% HIV prevalence among people who inject drugs, </a:t>
            </a:r>
          </a:p>
          <a:p>
            <a:r>
              <a:rPr lang="en-US" sz="1600" dirty="0"/>
              <a:t>About </a:t>
            </a:r>
            <a:r>
              <a:rPr lang="en-US" sz="1600" b="1" dirty="0"/>
              <a:t>70% of all HIV cases in Russia are associated with the use of injecting drugs</a:t>
            </a:r>
          </a:p>
          <a:p>
            <a:r>
              <a:rPr lang="en-US" sz="1600" dirty="0"/>
              <a:t>Coverage of PLH by HIV treatment is about 35%</a:t>
            </a:r>
          </a:p>
          <a:p>
            <a:r>
              <a:rPr lang="en-US" sz="1600" dirty="0"/>
              <a:t>Coverage of PWID by harm reduction less then 1%</a:t>
            </a:r>
          </a:p>
          <a:p>
            <a:r>
              <a:rPr lang="en-US" sz="1600" dirty="0"/>
              <a:t>Global Fund has invested more than </a:t>
            </a:r>
            <a:r>
              <a:rPr lang="en-US" sz="1600" b="1" dirty="0"/>
              <a:t>250 million USD </a:t>
            </a:r>
            <a:r>
              <a:rPr lang="en-US" sz="1600" dirty="0"/>
              <a:t>within the Round 3, Round 4 and Round 5 to support HIV and TB response in Russia</a:t>
            </a:r>
          </a:p>
          <a:p>
            <a:r>
              <a:rPr lang="en-US" sz="1600" dirty="0"/>
              <a:t>The last Global Fund’s 12 million USD 3-year HIV Program came to an end in summer 2018</a:t>
            </a:r>
          </a:p>
        </p:txBody>
      </p:sp>
      <p:pic>
        <p:nvPicPr>
          <p:cNvPr id="5" name="Picture 4">
            <a:extLst>
              <a:ext uri="{FF2B5EF4-FFF2-40B4-BE49-F238E27FC236}">
                <a16:creationId xmlns:a16="http://schemas.microsoft.com/office/drawing/2014/main" id="{520EC07D-BD69-304D-BC36-0F3037FD487C}"/>
              </a:ext>
            </a:extLst>
          </p:cNvPr>
          <p:cNvPicPr>
            <a:picLocks noChangeAspect="1"/>
          </p:cNvPicPr>
          <p:nvPr/>
        </p:nvPicPr>
        <p:blipFill rotWithShape="1">
          <a:blip r:embed="rId3"/>
          <a:srcRect r="29430" b="1"/>
          <a:stretch/>
        </p:blipFill>
        <p:spPr>
          <a:xfrm>
            <a:off x="4572000" y="1690688"/>
            <a:ext cx="4468452" cy="3961301"/>
          </a:xfrm>
          <a:prstGeom prst="rect">
            <a:avLst/>
          </a:prstGeom>
        </p:spPr>
      </p:pic>
    </p:spTree>
    <p:extLst>
      <p:ext uri="{BB962C8B-B14F-4D97-AF65-F5344CB8AC3E}">
        <p14:creationId xmlns:p14="http://schemas.microsoft.com/office/powerpoint/2010/main" val="3658195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479FC-72E8-0547-A612-9776872D1D64}"/>
              </a:ext>
            </a:extLst>
          </p:cNvPr>
          <p:cNvSpPr>
            <a:spLocks noGrp="1"/>
          </p:cNvSpPr>
          <p:nvPr>
            <p:ph type="title"/>
          </p:nvPr>
        </p:nvSpPr>
        <p:spPr>
          <a:xfrm>
            <a:off x="1122153" y="364077"/>
            <a:ext cx="7263374" cy="1143000"/>
          </a:xfrm>
        </p:spPr>
        <p:txBody>
          <a:bodyPr>
            <a:noAutofit/>
          </a:bodyPr>
          <a:lstStyle/>
          <a:p>
            <a:r>
              <a:rPr lang="en-US" b="1" dirty="0">
                <a:solidFill>
                  <a:srgbClr val="7030A0"/>
                </a:solidFill>
                <a:hlinkClick r:id="rId3">
                  <a:extLst>
                    <a:ext uri="{A12FA001-AC4F-418D-AE19-62706E023703}">
                      <ahyp:hlinkClr xmlns:ahyp="http://schemas.microsoft.com/office/drawing/2018/hyperlinkcolor" val="tx"/>
                    </a:ext>
                  </a:extLst>
                </a:hlinkClick>
              </a:rPr>
              <a:t>Investment into of the services sustainability</a:t>
            </a:r>
            <a:endParaRPr lang="en-US" b="1" dirty="0">
              <a:solidFill>
                <a:srgbClr val="7030A0"/>
              </a:solidFill>
            </a:endParaRPr>
          </a:p>
        </p:txBody>
      </p:sp>
      <p:sp>
        <p:nvSpPr>
          <p:cNvPr id="3" name="Content Placeholder 2">
            <a:extLst>
              <a:ext uri="{FF2B5EF4-FFF2-40B4-BE49-F238E27FC236}">
                <a16:creationId xmlns:a16="http://schemas.microsoft.com/office/drawing/2014/main" id="{ED977D23-81FA-8248-BCB3-51C09F10A33B}"/>
              </a:ext>
            </a:extLst>
          </p:cNvPr>
          <p:cNvSpPr>
            <a:spLocks noGrp="1"/>
          </p:cNvSpPr>
          <p:nvPr>
            <p:ph idx="1"/>
          </p:nvPr>
        </p:nvSpPr>
        <p:spPr>
          <a:xfrm>
            <a:off x="758473" y="1507077"/>
            <a:ext cx="6709906" cy="3628486"/>
          </a:xfrm>
        </p:spPr>
        <p:txBody>
          <a:bodyPr>
            <a:normAutofit fontScale="92500" lnSpcReduction="10000"/>
          </a:bodyPr>
          <a:lstStyle/>
          <a:p>
            <a:endParaRPr lang="en-US" sz="1800" dirty="0"/>
          </a:p>
          <a:p>
            <a:pPr marL="482600" indent="-457200">
              <a:buClr>
                <a:srgbClr val="888888"/>
              </a:buClr>
              <a:buFontTx/>
              <a:buChar char="-"/>
            </a:pPr>
            <a:r>
              <a:rPr lang="en-US" sz="3600" dirty="0">
                <a:solidFill>
                  <a:srgbClr val="FF0000"/>
                </a:solidFill>
              </a:rPr>
              <a:t>Budget </a:t>
            </a:r>
            <a:r>
              <a:rPr lang="en-US" sz="3600" dirty="0">
                <a:solidFill>
                  <a:srgbClr val="888888"/>
                </a:solidFill>
              </a:rPr>
              <a:t>advocacy/availability and proper using of funds</a:t>
            </a:r>
          </a:p>
          <a:p>
            <a:pPr marL="482600" indent="-457200">
              <a:buClr>
                <a:srgbClr val="888888"/>
              </a:buClr>
              <a:buFontTx/>
              <a:buChar char="-"/>
            </a:pPr>
            <a:r>
              <a:rPr lang="en-US" sz="3600" dirty="0">
                <a:solidFill>
                  <a:srgbClr val="FF0000"/>
                </a:solidFill>
              </a:rPr>
              <a:t>Mechanisms</a:t>
            </a:r>
            <a:r>
              <a:rPr lang="en-US" sz="3600" dirty="0">
                <a:solidFill>
                  <a:srgbClr val="888888"/>
                </a:solidFill>
              </a:rPr>
              <a:t> of funding of services (including provided by NGO)</a:t>
            </a:r>
          </a:p>
          <a:p>
            <a:pPr marL="482600" indent="-457200">
              <a:buClr>
                <a:srgbClr val="888888"/>
              </a:buClr>
              <a:buFontTx/>
              <a:buChar char="-"/>
            </a:pPr>
            <a:r>
              <a:rPr lang="en-US" sz="3600" dirty="0">
                <a:solidFill>
                  <a:srgbClr val="888888"/>
                </a:solidFill>
              </a:rPr>
              <a:t>Standards of services/ Monitoring of services </a:t>
            </a:r>
            <a:r>
              <a:rPr lang="en-US" sz="3600" dirty="0">
                <a:solidFill>
                  <a:srgbClr val="FF0000"/>
                </a:solidFill>
              </a:rPr>
              <a:t>quality/community needs </a:t>
            </a:r>
          </a:p>
          <a:p>
            <a:endParaRPr lang="en-US" sz="1800" dirty="0"/>
          </a:p>
        </p:txBody>
      </p:sp>
      <p:pic>
        <p:nvPicPr>
          <p:cNvPr id="4" name="Picture 3">
            <a:extLst>
              <a:ext uri="{FF2B5EF4-FFF2-40B4-BE49-F238E27FC236}">
                <a16:creationId xmlns:a16="http://schemas.microsoft.com/office/drawing/2014/main" id="{A6EA0D33-0481-E84F-BA8E-041AE3CBC3F7}"/>
              </a:ext>
            </a:extLst>
          </p:cNvPr>
          <p:cNvPicPr>
            <a:picLocks noChangeAspect="1"/>
          </p:cNvPicPr>
          <p:nvPr/>
        </p:nvPicPr>
        <p:blipFill>
          <a:blip r:embed="rId4"/>
          <a:stretch>
            <a:fillRect/>
          </a:stretch>
        </p:blipFill>
        <p:spPr>
          <a:xfrm>
            <a:off x="1122153" y="5189537"/>
            <a:ext cx="1701800" cy="1524000"/>
          </a:xfrm>
          <a:prstGeom prst="rect">
            <a:avLst/>
          </a:prstGeom>
        </p:spPr>
      </p:pic>
      <p:pic>
        <p:nvPicPr>
          <p:cNvPr id="5" name="Picture 4">
            <a:extLst>
              <a:ext uri="{FF2B5EF4-FFF2-40B4-BE49-F238E27FC236}">
                <a16:creationId xmlns:a16="http://schemas.microsoft.com/office/drawing/2014/main" id="{D628FE2A-F890-784F-B8CC-769168D1935B}"/>
              </a:ext>
            </a:extLst>
          </p:cNvPr>
          <p:cNvPicPr>
            <a:picLocks noChangeAspect="1"/>
          </p:cNvPicPr>
          <p:nvPr/>
        </p:nvPicPr>
        <p:blipFill>
          <a:blip r:embed="rId5"/>
          <a:stretch>
            <a:fillRect/>
          </a:stretch>
        </p:blipFill>
        <p:spPr>
          <a:xfrm>
            <a:off x="3974381" y="5189537"/>
            <a:ext cx="1701800" cy="1524000"/>
          </a:xfrm>
          <a:prstGeom prst="rect">
            <a:avLst/>
          </a:prstGeom>
        </p:spPr>
      </p:pic>
      <p:pic>
        <p:nvPicPr>
          <p:cNvPr id="6" name="Picture 5">
            <a:extLst>
              <a:ext uri="{FF2B5EF4-FFF2-40B4-BE49-F238E27FC236}">
                <a16:creationId xmlns:a16="http://schemas.microsoft.com/office/drawing/2014/main" id="{669D133D-E470-CB4F-B0D4-C05202C99F15}"/>
              </a:ext>
            </a:extLst>
          </p:cNvPr>
          <p:cNvPicPr>
            <a:picLocks noChangeAspect="1"/>
          </p:cNvPicPr>
          <p:nvPr/>
        </p:nvPicPr>
        <p:blipFill>
          <a:blip r:embed="rId6"/>
          <a:stretch>
            <a:fillRect/>
          </a:stretch>
        </p:blipFill>
        <p:spPr>
          <a:xfrm>
            <a:off x="6826609" y="5189537"/>
            <a:ext cx="1701800" cy="1524000"/>
          </a:xfrm>
          <a:prstGeom prst="rect">
            <a:avLst/>
          </a:prstGeom>
        </p:spPr>
      </p:pic>
    </p:spTree>
    <p:extLst>
      <p:ext uri="{BB962C8B-B14F-4D97-AF65-F5344CB8AC3E}">
        <p14:creationId xmlns:p14="http://schemas.microsoft.com/office/powerpoint/2010/main" val="504674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193BC-B67F-6C46-A9C4-4AFE8A99BD9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0BA59B-8880-E94C-A024-C804FFF16A4A}"/>
              </a:ext>
            </a:extLst>
          </p:cNvPr>
          <p:cNvSpPr>
            <a:spLocks noGrp="1"/>
          </p:cNvSpPr>
          <p:nvPr>
            <p:ph type="subTitle" idx="1"/>
          </p:nvPr>
        </p:nvSpPr>
        <p:spPr/>
        <p:txBody>
          <a:bodyPr/>
          <a:lstStyle/>
          <a:p>
            <a:endParaRPr lang="en-US"/>
          </a:p>
        </p:txBody>
      </p:sp>
      <p:pic>
        <p:nvPicPr>
          <p:cNvPr id="4" name="Picture 3" descr="C:\Users\ECUO\Downloads\Brand Slide PPT for reports_LightV.jpg">
            <a:extLst>
              <a:ext uri="{FF2B5EF4-FFF2-40B4-BE49-F238E27FC236}">
                <a16:creationId xmlns:a16="http://schemas.microsoft.com/office/drawing/2014/main" id="{F72DBA7D-AB40-124A-A11A-984224F1066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0728" y="13782"/>
            <a:ext cx="12582867" cy="687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7124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7054</TotalTime>
  <Words>616</Words>
  <Application>Microsoft Macintosh PowerPoint</Application>
  <PresentationFormat>On-screen Show (4:3)</PresentationFormat>
  <Paragraphs>95</Paragraphs>
  <Slides>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Comfortaa</vt:lpstr>
      <vt:lpstr>Calibri</vt:lpstr>
      <vt:lpstr>Arial</vt:lpstr>
      <vt:lpstr>Wingdings</vt:lpstr>
      <vt:lpstr>Calibri Light</vt:lpstr>
      <vt:lpstr>1_Office Theme</vt:lpstr>
      <vt:lpstr>PowerPoint Presentation</vt:lpstr>
      <vt:lpstr>map</vt:lpstr>
      <vt:lpstr>Sustainable harm reduction</vt:lpstr>
      <vt:lpstr>”challengeable” harm reduction</vt:lpstr>
      <vt:lpstr>Case study : Romania</vt:lpstr>
      <vt:lpstr>Case study: Russia</vt:lpstr>
      <vt:lpstr>Investment into of the services sustainability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Ganna Dovbakh</dc:creator>
  <cp:lastModifiedBy>Ganna Dovbakh</cp:lastModifiedBy>
  <cp:revision>6</cp:revision>
  <dcterms:created xsi:type="dcterms:W3CDTF">2019-10-02T15:44:37Z</dcterms:created>
  <dcterms:modified xsi:type="dcterms:W3CDTF">2019-10-08T10:42:10Z</dcterms:modified>
</cp:coreProperties>
</file>